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60" r:id="rId4"/>
    <p:sldId id="261" r:id="rId5"/>
    <p:sldId id="264" r:id="rId6"/>
    <p:sldId id="265" r:id="rId7"/>
    <p:sldId id="266" r:id="rId8"/>
    <p:sldId id="268" r:id="rId9"/>
    <p:sldId id="274" r:id="rId10"/>
    <p:sldId id="275" r:id="rId11"/>
    <p:sldId id="277" r:id="rId12"/>
    <p:sldId id="269" r:id="rId13"/>
    <p:sldId id="276" r:id="rId14"/>
    <p:sldId id="286" r:id="rId15"/>
    <p:sldId id="270" r:id="rId16"/>
    <p:sldId id="271" r:id="rId17"/>
    <p:sldId id="272" r:id="rId18"/>
    <p:sldId id="278" r:id="rId19"/>
    <p:sldId id="279" r:id="rId20"/>
    <p:sldId id="288" r:id="rId21"/>
    <p:sldId id="287" r:id="rId22"/>
    <p:sldId id="280" r:id="rId23"/>
    <p:sldId id="281" r:id="rId24"/>
    <p:sldId id="282" r:id="rId25"/>
    <p:sldId id="283" r:id="rId26"/>
    <p:sldId id="284"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1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8975C-94CD-446E-92EB-71CA08D77E49}" type="datetimeFigureOut">
              <a:rPr lang="pl-PL" smtClean="0"/>
              <a:pPr/>
              <a:t>2014-05-06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335E-BC79-4D30-B207-2726E5CF453E}" type="slidenum">
              <a:rPr lang="pl-PL" smtClean="0"/>
              <a:pPr/>
              <a:t>‹#›</a:t>
            </a:fld>
            <a:endParaRPr lang="pl-PL"/>
          </a:p>
        </p:txBody>
      </p:sp>
    </p:spTree>
    <p:extLst>
      <p:ext uri="{BB962C8B-B14F-4D97-AF65-F5344CB8AC3E}">
        <p14:creationId xmlns:p14="http://schemas.microsoft.com/office/powerpoint/2010/main" val="133560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5866C-38C0-4A26-9ED4-4D1E98F4C2C5}" type="slidenum">
              <a:rPr lang="en-US"/>
              <a:pPr/>
              <a:t>9</a:t>
            </a:fld>
            <a:endParaRPr lang="en-US"/>
          </a:p>
        </p:txBody>
      </p:sp>
      <p:sp>
        <p:nvSpPr>
          <p:cNvPr id="20482" name="Rectangle 2"/>
          <p:cNvSpPr>
            <a:spLocks noGrp="1" noRot="1" noChangeAspect="1" noChangeArrowheads="1" noTextEdit="1"/>
          </p:cNvSpPr>
          <p:nvPr>
            <p:ph type="sldImg"/>
          </p:nvPr>
        </p:nvSpPr>
        <p:spPr>
          <a:xfrm>
            <a:off x="3362325" y="2363788"/>
            <a:ext cx="0" cy="0"/>
          </a:xfrm>
          <a:ln/>
        </p:spPr>
      </p:sp>
      <p:sp>
        <p:nvSpPr>
          <p:cNvPr id="20483" name="Rectangle 3"/>
          <p:cNvSpPr>
            <a:spLocks noGrp="1" noChangeArrowheads="1"/>
          </p:cNvSpPr>
          <p:nvPr>
            <p:ph type="body" idx="1"/>
          </p:nvPr>
        </p:nvSpPr>
        <p:spPr>
          <a:xfrm>
            <a:off x="914182" y="6263766"/>
            <a:ext cx="1179589" cy="271692"/>
          </a:xfrm>
        </p:spPr>
        <p:txBody>
          <a:bodyPr lIns="88582" tIns="44291" rIns="88582" bIns="44291"/>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D44CB-36E6-4440-8CFA-FA0C95A865D8}" type="slidenum">
              <a:rPr lang="en-US"/>
              <a:pPr/>
              <a:t>10</a:t>
            </a:fld>
            <a:endParaRPr lang="en-US"/>
          </a:p>
        </p:txBody>
      </p:sp>
      <p:sp>
        <p:nvSpPr>
          <p:cNvPr id="22530" name="Rectangle 2"/>
          <p:cNvSpPr>
            <a:spLocks noGrp="1" noRot="1" noChangeAspect="1" noChangeArrowheads="1" noTextEdit="1"/>
          </p:cNvSpPr>
          <p:nvPr>
            <p:ph type="sldImg"/>
          </p:nvPr>
        </p:nvSpPr>
        <p:spPr>
          <a:xfrm>
            <a:off x="3362325" y="2363788"/>
            <a:ext cx="0" cy="0"/>
          </a:xfrm>
          <a:ln/>
        </p:spPr>
      </p:sp>
      <p:sp>
        <p:nvSpPr>
          <p:cNvPr id="22531" name="Rectangle 3"/>
          <p:cNvSpPr>
            <a:spLocks noGrp="1" noChangeArrowheads="1"/>
          </p:cNvSpPr>
          <p:nvPr>
            <p:ph type="body" idx="1"/>
          </p:nvPr>
        </p:nvSpPr>
        <p:spPr>
          <a:xfrm>
            <a:off x="914182" y="6263766"/>
            <a:ext cx="1179589" cy="271692"/>
          </a:xfrm>
        </p:spPr>
        <p:txBody>
          <a:bodyPr lIns="88582" tIns="44291" rIns="88582" bIns="44291"/>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A85D023-D96B-4EBD-A53D-D2726B30D3B7}" type="datetime1">
              <a:rPr lang="pl-PL" smtClean="0"/>
              <a:pPr/>
              <a:t>2014-05-06</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DB9473D-2A0A-41AE-8A43-D71AD4EB98B8}" type="datetime1">
              <a:rPr lang="pl-PL" smtClean="0"/>
              <a:pPr/>
              <a:t>2014-05-06</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E75F636-426C-46EE-8D75-07A28AA9AC48}" type="datetime1">
              <a:rPr lang="pl-PL" smtClean="0"/>
              <a:pPr/>
              <a:t>2014-05-06</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798E554-0882-4780-BAD1-95B2572A4300}" type="datetime1">
              <a:rPr lang="pl-PL" smtClean="0"/>
              <a:pPr/>
              <a:t>2014-05-06</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95A27C3-ABAD-450C-AA3B-A95F2B70D180}" type="datetime1">
              <a:rPr lang="pl-PL" smtClean="0"/>
              <a:pPr/>
              <a:t>2014-05-06</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
        <p:nvSpPr>
          <p:cNvPr id="6" name="Symbol zastępczy numeru slajdu 5"/>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16AFE9-8DC4-4463-BD79-27FA2B948253}" type="datetime1">
              <a:rPr lang="pl-PL" smtClean="0"/>
              <a:pPr/>
              <a:t>2014-05-06</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
        <p:nvSpPr>
          <p:cNvPr id="7" name="Symbol zastępczy numeru slajdu 6"/>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67590DF-DEFD-41C3-AF3C-80B91FAD9C1F}" type="datetime1">
              <a:rPr lang="pl-PL" smtClean="0"/>
              <a:pPr/>
              <a:t>2014-05-06</a:t>
            </a:fld>
            <a:endParaRPr lang="pl-PL"/>
          </a:p>
        </p:txBody>
      </p:sp>
      <p:sp>
        <p:nvSpPr>
          <p:cNvPr id="8" name="Symbol zastępczy stopki 7"/>
          <p:cNvSpPr>
            <a:spLocks noGrp="1"/>
          </p:cNvSpPr>
          <p:nvPr>
            <p:ph type="ftr" sz="quarter" idx="11"/>
          </p:nvPr>
        </p:nvSpPr>
        <p:spPr/>
        <p:txBody>
          <a:bodyPr/>
          <a:lstStyle/>
          <a:p>
            <a:r>
              <a:rPr lang="pl-PL" smtClean="0"/>
              <a:t>S. Samolej: Wprowadzenie do prog. wspólbieżnego i rozproszonego</a:t>
            </a:r>
            <a:endParaRPr lang="pl-PL"/>
          </a:p>
        </p:txBody>
      </p:sp>
      <p:sp>
        <p:nvSpPr>
          <p:cNvPr id="9" name="Symbol zastępczy numeru slajdu 8"/>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D8BF478-E6E4-4D52-A60C-92F6B6289271}" type="datetime1">
              <a:rPr lang="pl-PL" smtClean="0"/>
              <a:pPr/>
              <a:t>2014-05-06</a:t>
            </a:fld>
            <a:endParaRPr lang="pl-PL"/>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427AEB0-74F9-41D1-AB19-6A3844A45877}" type="datetime1">
              <a:rPr lang="pl-PL" smtClean="0"/>
              <a:pPr/>
              <a:t>2014-05-06</a:t>
            </a:fld>
            <a:endParaRPr lang="pl-PL"/>
          </a:p>
        </p:txBody>
      </p:sp>
      <p:sp>
        <p:nvSpPr>
          <p:cNvPr id="3" name="Symbol zastępczy stopki 2"/>
          <p:cNvSpPr>
            <a:spLocks noGrp="1"/>
          </p:cNvSpPr>
          <p:nvPr>
            <p:ph type="ftr" sz="quarter" idx="11"/>
          </p:nvPr>
        </p:nvSpPr>
        <p:spPr/>
        <p:txBody>
          <a:bodyPr/>
          <a:lstStyle/>
          <a:p>
            <a:r>
              <a:rPr lang="pl-PL" smtClean="0"/>
              <a:t>S. Samolej: Wprowadzenie do prog. wspólbieżnego i rozproszonego</a:t>
            </a:r>
            <a:endParaRPr lang="pl-PL"/>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42BCFBC-31F1-4C9E-AA9E-54152BAD7D93}" type="datetime1">
              <a:rPr lang="pl-PL" smtClean="0"/>
              <a:pPr/>
              <a:t>2014-05-06</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
        <p:nvSpPr>
          <p:cNvPr id="7" name="Symbol zastępczy numeru slajdu 6"/>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58BA547-F417-4237-BE37-57DEA6F0FB96}" type="datetime1">
              <a:rPr lang="pl-PL" smtClean="0"/>
              <a:pPr/>
              <a:t>2014-05-06</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
        <p:nvSpPr>
          <p:cNvPr id="7" name="Symbol zastępczy numeru slajdu 6"/>
          <p:cNvSpPr>
            <a:spLocks noGrp="1"/>
          </p:cNvSpPr>
          <p:nvPr>
            <p:ph type="sldNum" sz="quarter" idx="12"/>
          </p:nvPr>
        </p:nvSpPr>
        <p:spPr/>
        <p:txBody>
          <a:bodyPr/>
          <a:lstStyle/>
          <a:p>
            <a:fld id="{6BF5BE81-9530-4866-B2BD-B0392136AD4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3A761-2A64-45E4-A269-FB3ED850069D}" type="datetime1">
              <a:rPr lang="pl-PL" smtClean="0"/>
              <a:pPr/>
              <a:t>2014-05-06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S. Samolej: Wprowadzenie do prog. wspólbieżnego i rozproszonego</a:t>
            </a: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5BE81-9530-4866-B2BD-B0392136AD4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azniak.mimuw.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9.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oleObject" Target="../embeddings/oleObject2.bin"/><Relationship Id="rId15" Type="http://schemas.openxmlformats.org/officeDocument/2006/relationships/oleObject" Target="../embeddings/oleObject11.bin"/><Relationship Id="rId10" Type="http://schemas.openxmlformats.org/officeDocument/2006/relationships/oleObject" Target="../embeddings/oleObject7.bin"/><Relationship Id="rId4" Type="http://schemas.openxmlformats.org/officeDocument/2006/relationships/image" Target="../media/image12.wmf"/><Relationship Id="rId9" Type="http://schemas.openxmlformats.org/officeDocument/2006/relationships/oleObject" Target="../embeddings/oleObject6.bin"/><Relationship Id="rId1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hyperlink" Target="http://wazniak.mimuw.edu.p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980728"/>
            <a:ext cx="7772400" cy="1470025"/>
          </a:xfrm>
        </p:spPr>
        <p:txBody>
          <a:bodyPr>
            <a:normAutofit/>
          </a:bodyPr>
          <a:lstStyle/>
          <a:p>
            <a:r>
              <a:rPr lang="pl-PL" dirty="0" smtClean="0"/>
              <a:t>Przegląd zagadnień programowania </a:t>
            </a:r>
            <a:r>
              <a:rPr lang="pl-PL" smtClean="0"/>
              <a:t>wspólbieżnego</a:t>
            </a:r>
            <a:endParaRPr lang="pl-PL" dirty="0"/>
          </a:p>
        </p:txBody>
      </p:sp>
      <p:sp>
        <p:nvSpPr>
          <p:cNvPr id="3" name="Podtytuł 2"/>
          <p:cNvSpPr>
            <a:spLocks noGrp="1"/>
          </p:cNvSpPr>
          <p:nvPr>
            <p:ph type="subTitle" idx="1"/>
          </p:nvPr>
        </p:nvSpPr>
        <p:spPr>
          <a:xfrm>
            <a:off x="827584" y="2852936"/>
            <a:ext cx="7344816" cy="2785864"/>
          </a:xfrm>
        </p:spPr>
        <p:txBody>
          <a:bodyPr>
            <a:normAutofit fontScale="92500" lnSpcReduction="10000"/>
          </a:bodyPr>
          <a:lstStyle/>
          <a:p>
            <a:r>
              <a:rPr lang="pl-PL" dirty="0"/>
              <a:t>d</a:t>
            </a:r>
            <a:r>
              <a:rPr lang="pl-PL" dirty="0" smtClean="0"/>
              <a:t>r inż. Sławomir </a:t>
            </a:r>
            <a:r>
              <a:rPr lang="pl-PL" dirty="0" err="1" smtClean="0"/>
              <a:t>Samolej</a:t>
            </a:r>
            <a:r>
              <a:rPr lang="pl-PL" dirty="0" smtClean="0"/>
              <a:t/>
            </a:r>
            <a:br>
              <a:rPr lang="pl-PL" dirty="0" smtClean="0"/>
            </a:br>
            <a:r>
              <a:rPr lang="pl-PL" dirty="0" smtClean="0"/>
              <a:t>Katedra Informatyki i Automatyki</a:t>
            </a:r>
            <a:br>
              <a:rPr lang="pl-PL" dirty="0" smtClean="0"/>
            </a:br>
            <a:r>
              <a:rPr lang="pl-PL" dirty="0" smtClean="0"/>
              <a:t>Politechnika Rzeszowska</a:t>
            </a:r>
          </a:p>
          <a:p>
            <a:r>
              <a:rPr lang="pl-PL" dirty="0" smtClean="0"/>
              <a:t>Program przedmiotu oparto w części na materiałach opublikowanych na:</a:t>
            </a:r>
            <a:br>
              <a:rPr lang="pl-PL" dirty="0" smtClean="0"/>
            </a:br>
            <a:r>
              <a:rPr lang="pl-PL" dirty="0" smtClean="0"/>
              <a:t> </a:t>
            </a:r>
            <a:r>
              <a:rPr lang="pl-PL" dirty="0" smtClean="0">
                <a:hlinkClick r:id="rId2"/>
              </a:rPr>
              <a:t>http://wazniak.mimuw.edu.pl/</a:t>
            </a:r>
            <a:endParaRPr lang="pl-PL" dirty="0" smtClean="0"/>
          </a:p>
          <a:p>
            <a:endParaRPr lang="pl-PL" dirty="0"/>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133600"/>
            <a:ext cx="8763000" cy="4191000"/>
            <a:chOff x="144" y="1344"/>
            <a:chExt cx="5520" cy="2640"/>
          </a:xfrm>
        </p:grpSpPr>
        <p:sp>
          <p:nvSpPr>
            <p:cNvPr id="21507" name="Rectangle 3"/>
            <p:cNvSpPr>
              <a:spLocks noChangeArrowheads="1"/>
            </p:cNvSpPr>
            <p:nvPr/>
          </p:nvSpPr>
          <p:spPr bwMode="auto">
            <a:xfrm>
              <a:off x="384" y="1344"/>
              <a:ext cx="5040" cy="26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08" name="Rectangle 4"/>
            <p:cNvSpPr>
              <a:spLocks noChangeArrowheads="1"/>
            </p:cNvSpPr>
            <p:nvPr/>
          </p:nvSpPr>
          <p:spPr bwMode="auto">
            <a:xfrm>
              <a:off x="3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09" name="Rectangle 5"/>
            <p:cNvSpPr>
              <a:spLocks noChangeArrowheads="1"/>
            </p:cNvSpPr>
            <p:nvPr/>
          </p:nvSpPr>
          <p:spPr bwMode="auto">
            <a:xfrm>
              <a:off x="6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0" name="Rectangle 6"/>
            <p:cNvSpPr>
              <a:spLocks noChangeArrowheads="1"/>
            </p:cNvSpPr>
            <p:nvPr/>
          </p:nvSpPr>
          <p:spPr bwMode="auto">
            <a:xfrm>
              <a:off x="8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1" name="Rectangle 7"/>
            <p:cNvSpPr>
              <a:spLocks noChangeArrowheads="1"/>
            </p:cNvSpPr>
            <p:nvPr/>
          </p:nvSpPr>
          <p:spPr bwMode="auto">
            <a:xfrm>
              <a:off x="110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2" name="Rectangle 8"/>
            <p:cNvSpPr>
              <a:spLocks noChangeArrowheads="1"/>
            </p:cNvSpPr>
            <p:nvPr/>
          </p:nvSpPr>
          <p:spPr bwMode="auto">
            <a:xfrm>
              <a:off x="13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3" name="Rectangle 9"/>
            <p:cNvSpPr>
              <a:spLocks noChangeArrowheads="1"/>
            </p:cNvSpPr>
            <p:nvPr/>
          </p:nvSpPr>
          <p:spPr bwMode="auto">
            <a:xfrm>
              <a:off x="15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4" name="Rectangle 10"/>
            <p:cNvSpPr>
              <a:spLocks noChangeArrowheads="1"/>
            </p:cNvSpPr>
            <p:nvPr/>
          </p:nvSpPr>
          <p:spPr bwMode="auto">
            <a:xfrm>
              <a:off x="18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15" name="Rectangle 11"/>
            <p:cNvSpPr>
              <a:spLocks noChangeArrowheads="1"/>
            </p:cNvSpPr>
            <p:nvPr/>
          </p:nvSpPr>
          <p:spPr bwMode="auto">
            <a:xfrm>
              <a:off x="20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6" name="Rectangle 12"/>
            <p:cNvSpPr>
              <a:spLocks noChangeArrowheads="1"/>
            </p:cNvSpPr>
            <p:nvPr/>
          </p:nvSpPr>
          <p:spPr bwMode="auto">
            <a:xfrm>
              <a:off x="23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7" name="Rectangle 13"/>
            <p:cNvSpPr>
              <a:spLocks noChangeArrowheads="1"/>
            </p:cNvSpPr>
            <p:nvPr/>
          </p:nvSpPr>
          <p:spPr bwMode="auto">
            <a:xfrm>
              <a:off x="25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8" name="Rectangle 14"/>
            <p:cNvSpPr>
              <a:spLocks noChangeArrowheads="1"/>
            </p:cNvSpPr>
            <p:nvPr/>
          </p:nvSpPr>
          <p:spPr bwMode="auto">
            <a:xfrm>
              <a:off x="27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19" name="Rectangle 15"/>
            <p:cNvSpPr>
              <a:spLocks noChangeArrowheads="1"/>
            </p:cNvSpPr>
            <p:nvPr/>
          </p:nvSpPr>
          <p:spPr bwMode="auto">
            <a:xfrm>
              <a:off x="30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0" name="Rectangle 16"/>
            <p:cNvSpPr>
              <a:spLocks noChangeArrowheads="1"/>
            </p:cNvSpPr>
            <p:nvPr/>
          </p:nvSpPr>
          <p:spPr bwMode="auto">
            <a:xfrm>
              <a:off x="32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1" name="Rectangle 17"/>
            <p:cNvSpPr>
              <a:spLocks noChangeArrowheads="1"/>
            </p:cNvSpPr>
            <p:nvPr/>
          </p:nvSpPr>
          <p:spPr bwMode="auto">
            <a:xfrm>
              <a:off x="35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2" name="Rectangle 18"/>
            <p:cNvSpPr>
              <a:spLocks noChangeArrowheads="1"/>
            </p:cNvSpPr>
            <p:nvPr/>
          </p:nvSpPr>
          <p:spPr bwMode="auto">
            <a:xfrm>
              <a:off x="37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3" name="Rectangle 19"/>
            <p:cNvSpPr>
              <a:spLocks noChangeArrowheads="1"/>
            </p:cNvSpPr>
            <p:nvPr/>
          </p:nvSpPr>
          <p:spPr bwMode="auto">
            <a:xfrm>
              <a:off x="39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4" name="Rectangle 20"/>
            <p:cNvSpPr>
              <a:spLocks noChangeArrowheads="1"/>
            </p:cNvSpPr>
            <p:nvPr/>
          </p:nvSpPr>
          <p:spPr bwMode="auto">
            <a:xfrm>
              <a:off x="42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5" name="Rectangle 21"/>
            <p:cNvSpPr>
              <a:spLocks noChangeArrowheads="1"/>
            </p:cNvSpPr>
            <p:nvPr/>
          </p:nvSpPr>
          <p:spPr bwMode="auto">
            <a:xfrm>
              <a:off x="44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26" name="Rectangle 22"/>
            <p:cNvSpPr>
              <a:spLocks noChangeArrowheads="1"/>
            </p:cNvSpPr>
            <p:nvPr/>
          </p:nvSpPr>
          <p:spPr bwMode="auto">
            <a:xfrm>
              <a:off x="47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27" name="Rectangle 23"/>
            <p:cNvSpPr>
              <a:spLocks noChangeArrowheads="1"/>
            </p:cNvSpPr>
            <p:nvPr/>
          </p:nvSpPr>
          <p:spPr bwMode="auto">
            <a:xfrm>
              <a:off x="49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28" name="Rectangle 24"/>
            <p:cNvSpPr>
              <a:spLocks noChangeArrowheads="1"/>
            </p:cNvSpPr>
            <p:nvPr/>
          </p:nvSpPr>
          <p:spPr bwMode="auto">
            <a:xfrm>
              <a:off x="51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29" name="Rectangle 25"/>
            <p:cNvSpPr>
              <a:spLocks noChangeArrowheads="1"/>
            </p:cNvSpPr>
            <p:nvPr/>
          </p:nvSpPr>
          <p:spPr bwMode="auto">
            <a:xfrm>
              <a:off x="3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0" name="Rectangle 26"/>
            <p:cNvSpPr>
              <a:spLocks noChangeArrowheads="1"/>
            </p:cNvSpPr>
            <p:nvPr/>
          </p:nvSpPr>
          <p:spPr bwMode="auto">
            <a:xfrm>
              <a:off x="6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1" name="Rectangle 27"/>
            <p:cNvSpPr>
              <a:spLocks noChangeArrowheads="1"/>
            </p:cNvSpPr>
            <p:nvPr/>
          </p:nvSpPr>
          <p:spPr bwMode="auto">
            <a:xfrm>
              <a:off x="8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2" name="Rectangle 28"/>
            <p:cNvSpPr>
              <a:spLocks noChangeArrowheads="1"/>
            </p:cNvSpPr>
            <p:nvPr/>
          </p:nvSpPr>
          <p:spPr bwMode="auto">
            <a:xfrm>
              <a:off x="11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3" name="Rectangle 29"/>
            <p:cNvSpPr>
              <a:spLocks noChangeArrowheads="1"/>
            </p:cNvSpPr>
            <p:nvPr/>
          </p:nvSpPr>
          <p:spPr bwMode="auto">
            <a:xfrm>
              <a:off x="13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4" name="Rectangle 30"/>
            <p:cNvSpPr>
              <a:spLocks noChangeArrowheads="1"/>
            </p:cNvSpPr>
            <p:nvPr/>
          </p:nvSpPr>
          <p:spPr bwMode="auto">
            <a:xfrm>
              <a:off x="15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5" name="Rectangle 31"/>
            <p:cNvSpPr>
              <a:spLocks noChangeArrowheads="1"/>
            </p:cNvSpPr>
            <p:nvPr/>
          </p:nvSpPr>
          <p:spPr bwMode="auto">
            <a:xfrm>
              <a:off x="182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36" name="Rectangle 32"/>
            <p:cNvSpPr>
              <a:spLocks noChangeArrowheads="1"/>
            </p:cNvSpPr>
            <p:nvPr/>
          </p:nvSpPr>
          <p:spPr bwMode="auto">
            <a:xfrm>
              <a:off x="20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7" name="Rectangle 33"/>
            <p:cNvSpPr>
              <a:spLocks noChangeArrowheads="1"/>
            </p:cNvSpPr>
            <p:nvPr/>
          </p:nvSpPr>
          <p:spPr bwMode="auto">
            <a:xfrm>
              <a:off x="23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8" name="Rectangle 34"/>
            <p:cNvSpPr>
              <a:spLocks noChangeArrowheads="1"/>
            </p:cNvSpPr>
            <p:nvPr/>
          </p:nvSpPr>
          <p:spPr bwMode="auto">
            <a:xfrm>
              <a:off x="254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39" name="Rectangle 35"/>
            <p:cNvSpPr>
              <a:spLocks noChangeArrowheads="1"/>
            </p:cNvSpPr>
            <p:nvPr/>
          </p:nvSpPr>
          <p:spPr bwMode="auto">
            <a:xfrm>
              <a:off x="27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0" name="Rectangle 36"/>
            <p:cNvSpPr>
              <a:spLocks noChangeArrowheads="1"/>
            </p:cNvSpPr>
            <p:nvPr/>
          </p:nvSpPr>
          <p:spPr bwMode="auto">
            <a:xfrm>
              <a:off x="30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1" name="Rectangle 37"/>
            <p:cNvSpPr>
              <a:spLocks noChangeArrowheads="1"/>
            </p:cNvSpPr>
            <p:nvPr/>
          </p:nvSpPr>
          <p:spPr bwMode="auto">
            <a:xfrm>
              <a:off x="32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2" name="Rectangle 38"/>
            <p:cNvSpPr>
              <a:spLocks noChangeArrowheads="1"/>
            </p:cNvSpPr>
            <p:nvPr/>
          </p:nvSpPr>
          <p:spPr bwMode="auto">
            <a:xfrm>
              <a:off x="35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3" name="Rectangle 39"/>
            <p:cNvSpPr>
              <a:spLocks noChangeArrowheads="1"/>
            </p:cNvSpPr>
            <p:nvPr/>
          </p:nvSpPr>
          <p:spPr bwMode="auto">
            <a:xfrm>
              <a:off x="37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4" name="Rectangle 40"/>
            <p:cNvSpPr>
              <a:spLocks noChangeArrowheads="1"/>
            </p:cNvSpPr>
            <p:nvPr/>
          </p:nvSpPr>
          <p:spPr bwMode="auto">
            <a:xfrm>
              <a:off x="39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5" name="Rectangle 41"/>
            <p:cNvSpPr>
              <a:spLocks noChangeArrowheads="1"/>
            </p:cNvSpPr>
            <p:nvPr/>
          </p:nvSpPr>
          <p:spPr bwMode="auto">
            <a:xfrm>
              <a:off x="42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6" name="Rectangle 42"/>
            <p:cNvSpPr>
              <a:spLocks noChangeArrowheads="1"/>
            </p:cNvSpPr>
            <p:nvPr/>
          </p:nvSpPr>
          <p:spPr bwMode="auto">
            <a:xfrm>
              <a:off x="44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7" name="Rectangle 43"/>
            <p:cNvSpPr>
              <a:spLocks noChangeArrowheads="1"/>
            </p:cNvSpPr>
            <p:nvPr/>
          </p:nvSpPr>
          <p:spPr bwMode="auto">
            <a:xfrm>
              <a:off x="47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48" name="Rectangle 44"/>
            <p:cNvSpPr>
              <a:spLocks noChangeArrowheads="1"/>
            </p:cNvSpPr>
            <p:nvPr/>
          </p:nvSpPr>
          <p:spPr bwMode="auto">
            <a:xfrm>
              <a:off x="49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49" name="Rectangle 45"/>
            <p:cNvSpPr>
              <a:spLocks noChangeArrowheads="1"/>
            </p:cNvSpPr>
            <p:nvPr/>
          </p:nvSpPr>
          <p:spPr bwMode="auto">
            <a:xfrm>
              <a:off x="51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0" name="Rectangle 46"/>
            <p:cNvSpPr>
              <a:spLocks noChangeArrowheads="1"/>
            </p:cNvSpPr>
            <p:nvPr/>
          </p:nvSpPr>
          <p:spPr bwMode="auto">
            <a:xfrm>
              <a:off x="3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1" name="Rectangle 47"/>
            <p:cNvSpPr>
              <a:spLocks noChangeArrowheads="1"/>
            </p:cNvSpPr>
            <p:nvPr/>
          </p:nvSpPr>
          <p:spPr bwMode="auto">
            <a:xfrm>
              <a:off x="6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2" name="Rectangle 48"/>
            <p:cNvSpPr>
              <a:spLocks noChangeArrowheads="1"/>
            </p:cNvSpPr>
            <p:nvPr/>
          </p:nvSpPr>
          <p:spPr bwMode="auto">
            <a:xfrm>
              <a:off x="8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3" name="Rectangle 49"/>
            <p:cNvSpPr>
              <a:spLocks noChangeArrowheads="1"/>
            </p:cNvSpPr>
            <p:nvPr/>
          </p:nvSpPr>
          <p:spPr bwMode="auto">
            <a:xfrm>
              <a:off x="11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4" name="Rectangle 50"/>
            <p:cNvSpPr>
              <a:spLocks noChangeArrowheads="1"/>
            </p:cNvSpPr>
            <p:nvPr/>
          </p:nvSpPr>
          <p:spPr bwMode="auto">
            <a:xfrm>
              <a:off x="13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5" name="Rectangle 51"/>
            <p:cNvSpPr>
              <a:spLocks noChangeArrowheads="1"/>
            </p:cNvSpPr>
            <p:nvPr/>
          </p:nvSpPr>
          <p:spPr bwMode="auto">
            <a:xfrm>
              <a:off x="158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6" name="Rectangle 52"/>
            <p:cNvSpPr>
              <a:spLocks noChangeArrowheads="1"/>
            </p:cNvSpPr>
            <p:nvPr/>
          </p:nvSpPr>
          <p:spPr bwMode="auto">
            <a:xfrm>
              <a:off x="18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7" name="Rectangle 53"/>
            <p:cNvSpPr>
              <a:spLocks noChangeArrowheads="1"/>
            </p:cNvSpPr>
            <p:nvPr/>
          </p:nvSpPr>
          <p:spPr bwMode="auto">
            <a:xfrm>
              <a:off x="206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58" name="Rectangle 54"/>
            <p:cNvSpPr>
              <a:spLocks noChangeArrowheads="1"/>
            </p:cNvSpPr>
            <p:nvPr/>
          </p:nvSpPr>
          <p:spPr bwMode="auto">
            <a:xfrm>
              <a:off x="23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59" name="Rectangle 55"/>
            <p:cNvSpPr>
              <a:spLocks noChangeArrowheads="1"/>
            </p:cNvSpPr>
            <p:nvPr/>
          </p:nvSpPr>
          <p:spPr bwMode="auto">
            <a:xfrm>
              <a:off x="25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0" name="Rectangle 56"/>
            <p:cNvSpPr>
              <a:spLocks noChangeArrowheads="1"/>
            </p:cNvSpPr>
            <p:nvPr/>
          </p:nvSpPr>
          <p:spPr bwMode="auto">
            <a:xfrm>
              <a:off x="27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1" name="Rectangle 57"/>
            <p:cNvSpPr>
              <a:spLocks noChangeArrowheads="1"/>
            </p:cNvSpPr>
            <p:nvPr/>
          </p:nvSpPr>
          <p:spPr bwMode="auto">
            <a:xfrm>
              <a:off x="30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2" name="Rectangle 58"/>
            <p:cNvSpPr>
              <a:spLocks noChangeArrowheads="1"/>
            </p:cNvSpPr>
            <p:nvPr/>
          </p:nvSpPr>
          <p:spPr bwMode="auto">
            <a:xfrm>
              <a:off x="32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3" name="Rectangle 59"/>
            <p:cNvSpPr>
              <a:spLocks noChangeArrowheads="1"/>
            </p:cNvSpPr>
            <p:nvPr/>
          </p:nvSpPr>
          <p:spPr bwMode="auto">
            <a:xfrm>
              <a:off x="35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4" name="Rectangle 60"/>
            <p:cNvSpPr>
              <a:spLocks noChangeArrowheads="1"/>
            </p:cNvSpPr>
            <p:nvPr/>
          </p:nvSpPr>
          <p:spPr bwMode="auto">
            <a:xfrm>
              <a:off x="37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5" name="Rectangle 61"/>
            <p:cNvSpPr>
              <a:spLocks noChangeArrowheads="1"/>
            </p:cNvSpPr>
            <p:nvPr/>
          </p:nvSpPr>
          <p:spPr bwMode="auto">
            <a:xfrm>
              <a:off x="39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6" name="Rectangle 62"/>
            <p:cNvSpPr>
              <a:spLocks noChangeArrowheads="1"/>
            </p:cNvSpPr>
            <p:nvPr/>
          </p:nvSpPr>
          <p:spPr bwMode="auto">
            <a:xfrm>
              <a:off x="42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67" name="Rectangle 63"/>
            <p:cNvSpPr>
              <a:spLocks noChangeArrowheads="1"/>
            </p:cNvSpPr>
            <p:nvPr/>
          </p:nvSpPr>
          <p:spPr bwMode="auto">
            <a:xfrm>
              <a:off x="44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68" name="Rectangle 64"/>
            <p:cNvSpPr>
              <a:spLocks noChangeArrowheads="1"/>
            </p:cNvSpPr>
            <p:nvPr/>
          </p:nvSpPr>
          <p:spPr bwMode="auto">
            <a:xfrm>
              <a:off x="47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69" name="Rectangle 65"/>
            <p:cNvSpPr>
              <a:spLocks noChangeArrowheads="1"/>
            </p:cNvSpPr>
            <p:nvPr/>
          </p:nvSpPr>
          <p:spPr bwMode="auto">
            <a:xfrm>
              <a:off x="49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0" name="Rectangle 66"/>
            <p:cNvSpPr>
              <a:spLocks noChangeArrowheads="1"/>
            </p:cNvSpPr>
            <p:nvPr/>
          </p:nvSpPr>
          <p:spPr bwMode="auto">
            <a:xfrm>
              <a:off x="51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1" name="Rectangle 67"/>
            <p:cNvSpPr>
              <a:spLocks noChangeArrowheads="1"/>
            </p:cNvSpPr>
            <p:nvPr/>
          </p:nvSpPr>
          <p:spPr bwMode="auto">
            <a:xfrm>
              <a:off x="3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2" name="Rectangle 68"/>
            <p:cNvSpPr>
              <a:spLocks noChangeArrowheads="1"/>
            </p:cNvSpPr>
            <p:nvPr/>
          </p:nvSpPr>
          <p:spPr bwMode="auto">
            <a:xfrm>
              <a:off x="6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3" name="Rectangle 69"/>
            <p:cNvSpPr>
              <a:spLocks noChangeArrowheads="1"/>
            </p:cNvSpPr>
            <p:nvPr/>
          </p:nvSpPr>
          <p:spPr bwMode="auto">
            <a:xfrm>
              <a:off x="8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4" name="Rectangle 70"/>
            <p:cNvSpPr>
              <a:spLocks noChangeArrowheads="1"/>
            </p:cNvSpPr>
            <p:nvPr/>
          </p:nvSpPr>
          <p:spPr bwMode="auto">
            <a:xfrm>
              <a:off x="11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5" name="Rectangle 71"/>
            <p:cNvSpPr>
              <a:spLocks noChangeArrowheads="1"/>
            </p:cNvSpPr>
            <p:nvPr/>
          </p:nvSpPr>
          <p:spPr bwMode="auto">
            <a:xfrm>
              <a:off x="13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6" name="Rectangle 72"/>
            <p:cNvSpPr>
              <a:spLocks noChangeArrowheads="1"/>
            </p:cNvSpPr>
            <p:nvPr/>
          </p:nvSpPr>
          <p:spPr bwMode="auto">
            <a:xfrm>
              <a:off x="158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7" name="Rectangle 73"/>
            <p:cNvSpPr>
              <a:spLocks noChangeArrowheads="1"/>
            </p:cNvSpPr>
            <p:nvPr/>
          </p:nvSpPr>
          <p:spPr bwMode="auto">
            <a:xfrm>
              <a:off x="18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78" name="Rectangle 74"/>
            <p:cNvSpPr>
              <a:spLocks noChangeArrowheads="1"/>
            </p:cNvSpPr>
            <p:nvPr/>
          </p:nvSpPr>
          <p:spPr bwMode="auto">
            <a:xfrm>
              <a:off x="206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79" name="Rectangle 75"/>
            <p:cNvSpPr>
              <a:spLocks noChangeArrowheads="1"/>
            </p:cNvSpPr>
            <p:nvPr/>
          </p:nvSpPr>
          <p:spPr bwMode="auto">
            <a:xfrm>
              <a:off x="23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0" name="Rectangle 76"/>
            <p:cNvSpPr>
              <a:spLocks noChangeArrowheads="1"/>
            </p:cNvSpPr>
            <p:nvPr/>
          </p:nvSpPr>
          <p:spPr bwMode="auto">
            <a:xfrm>
              <a:off x="25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1" name="Rectangle 77"/>
            <p:cNvSpPr>
              <a:spLocks noChangeArrowheads="1"/>
            </p:cNvSpPr>
            <p:nvPr/>
          </p:nvSpPr>
          <p:spPr bwMode="auto">
            <a:xfrm>
              <a:off x="27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2" name="Rectangle 78"/>
            <p:cNvSpPr>
              <a:spLocks noChangeArrowheads="1"/>
            </p:cNvSpPr>
            <p:nvPr/>
          </p:nvSpPr>
          <p:spPr bwMode="auto">
            <a:xfrm>
              <a:off x="30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3" name="Rectangle 79"/>
            <p:cNvSpPr>
              <a:spLocks noChangeArrowheads="1"/>
            </p:cNvSpPr>
            <p:nvPr/>
          </p:nvSpPr>
          <p:spPr bwMode="auto">
            <a:xfrm>
              <a:off x="32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4" name="Rectangle 80"/>
            <p:cNvSpPr>
              <a:spLocks noChangeArrowheads="1"/>
            </p:cNvSpPr>
            <p:nvPr/>
          </p:nvSpPr>
          <p:spPr bwMode="auto">
            <a:xfrm>
              <a:off x="35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5" name="Rectangle 81"/>
            <p:cNvSpPr>
              <a:spLocks noChangeArrowheads="1"/>
            </p:cNvSpPr>
            <p:nvPr/>
          </p:nvSpPr>
          <p:spPr bwMode="auto">
            <a:xfrm>
              <a:off x="37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6" name="Rectangle 82"/>
            <p:cNvSpPr>
              <a:spLocks noChangeArrowheads="1"/>
            </p:cNvSpPr>
            <p:nvPr/>
          </p:nvSpPr>
          <p:spPr bwMode="auto">
            <a:xfrm>
              <a:off x="39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7" name="Rectangle 83"/>
            <p:cNvSpPr>
              <a:spLocks noChangeArrowheads="1"/>
            </p:cNvSpPr>
            <p:nvPr/>
          </p:nvSpPr>
          <p:spPr bwMode="auto">
            <a:xfrm>
              <a:off x="42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88" name="Rectangle 84"/>
            <p:cNvSpPr>
              <a:spLocks noChangeArrowheads="1"/>
            </p:cNvSpPr>
            <p:nvPr/>
          </p:nvSpPr>
          <p:spPr bwMode="auto">
            <a:xfrm>
              <a:off x="44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89" name="Rectangle 85"/>
            <p:cNvSpPr>
              <a:spLocks noChangeArrowheads="1"/>
            </p:cNvSpPr>
            <p:nvPr/>
          </p:nvSpPr>
          <p:spPr bwMode="auto">
            <a:xfrm>
              <a:off x="47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0" name="Rectangle 86"/>
            <p:cNvSpPr>
              <a:spLocks noChangeArrowheads="1"/>
            </p:cNvSpPr>
            <p:nvPr/>
          </p:nvSpPr>
          <p:spPr bwMode="auto">
            <a:xfrm>
              <a:off x="49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1" name="Rectangle 87"/>
            <p:cNvSpPr>
              <a:spLocks noChangeArrowheads="1"/>
            </p:cNvSpPr>
            <p:nvPr/>
          </p:nvSpPr>
          <p:spPr bwMode="auto">
            <a:xfrm>
              <a:off x="51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2" name="Rectangle 88"/>
            <p:cNvSpPr>
              <a:spLocks noChangeArrowheads="1"/>
            </p:cNvSpPr>
            <p:nvPr/>
          </p:nvSpPr>
          <p:spPr bwMode="auto">
            <a:xfrm>
              <a:off x="3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3" name="Rectangle 89"/>
            <p:cNvSpPr>
              <a:spLocks noChangeArrowheads="1"/>
            </p:cNvSpPr>
            <p:nvPr/>
          </p:nvSpPr>
          <p:spPr bwMode="auto">
            <a:xfrm>
              <a:off x="6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4" name="Rectangle 90"/>
            <p:cNvSpPr>
              <a:spLocks noChangeArrowheads="1"/>
            </p:cNvSpPr>
            <p:nvPr/>
          </p:nvSpPr>
          <p:spPr bwMode="auto">
            <a:xfrm>
              <a:off x="8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5" name="Rectangle 91"/>
            <p:cNvSpPr>
              <a:spLocks noChangeArrowheads="1"/>
            </p:cNvSpPr>
            <p:nvPr/>
          </p:nvSpPr>
          <p:spPr bwMode="auto">
            <a:xfrm>
              <a:off x="11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6" name="Rectangle 92"/>
            <p:cNvSpPr>
              <a:spLocks noChangeArrowheads="1"/>
            </p:cNvSpPr>
            <p:nvPr/>
          </p:nvSpPr>
          <p:spPr bwMode="auto">
            <a:xfrm>
              <a:off x="13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7" name="Rectangle 93"/>
            <p:cNvSpPr>
              <a:spLocks noChangeArrowheads="1"/>
            </p:cNvSpPr>
            <p:nvPr/>
          </p:nvSpPr>
          <p:spPr bwMode="auto">
            <a:xfrm>
              <a:off x="15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598" name="Rectangle 94"/>
            <p:cNvSpPr>
              <a:spLocks noChangeArrowheads="1"/>
            </p:cNvSpPr>
            <p:nvPr/>
          </p:nvSpPr>
          <p:spPr bwMode="auto">
            <a:xfrm>
              <a:off x="18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599" name="Rectangle 95"/>
            <p:cNvSpPr>
              <a:spLocks noChangeArrowheads="1"/>
            </p:cNvSpPr>
            <p:nvPr/>
          </p:nvSpPr>
          <p:spPr bwMode="auto">
            <a:xfrm>
              <a:off x="20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0" name="Rectangle 96"/>
            <p:cNvSpPr>
              <a:spLocks noChangeArrowheads="1"/>
            </p:cNvSpPr>
            <p:nvPr/>
          </p:nvSpPr>
          <p:spPr bwMode="auto">
            <a:xfrm>
              <a:off x="230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1" name="Rectangle 97"/>
            <p:cNvSpPr>
              <a:spLocks noChangeArrowheads="1"/>
            </p:cNvSpPr>
            <p:nvPr/>
          </p:nvSpPr>
          <p:spPr bwMode="auto">
            <a:xfrm>
              <a:off x="25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2" name="Rectangle 98"/>
            <p:cNvSpPr>
              <a:spLocks noChangeArrowheads="1"/>
            </p:cNvSpPr>
            <p:nvPr/>
          </p:nvSpPr>
          <p:spPr bwMode="auto">
            <a:xfrm>
              <a:off x="27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3" name="Rectangle 99"/>
            <p:cNvSpPr>
              <a:spLocks noChangeArrowheads="1"/>
            </p:cNvSpPr>
            <p:nvPr/>
          </p:nvSpPr>
          <p:spPr bwMode="auto">
            <a:xfrm>
              <a:off x="30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04" name="Rectangle 100"/>
            <p:cNvSpPr>
              <a:spLocks noChangeArrowheads="1"/>
            </p:cNvSpPr>
            <p:nvPr/>
          </p:nvSpPr>
          <p:spPr bwMode="auto">
            <a:xfrm>
              <a:off x="32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5" name="Rectangle 101"/>
            <p:cNvSpPr>
              <a:spLocks noChangeArrowheads="1"/>
            </p:cNvSpPr>
            <p:nvPr/>
          </p:nvSpPr>
          <p:spPr bwMode="auto">
            <a:xfrm>
              <a:off x="35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6" name="Rectangle 102"/>
            <p:cNvSpPr>
              <a:spLocks noChangeArrowheads="1"/>
            </p:cNvSpPr>
            <p:nvPr/>
          </p:nvSpPr>
          <p:spPr bwMode="auto">
            <a:xfrm>
              <a:off x="374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7" name="Rectangle 103"/>
            <p:cNvSpPr>
              <a:spLocks noChangeArrowheads="1"/>
            </p:cNvSpPr>
            <p:nvPr/>
          </p:nvSpPr>
          <p:spPr bwMode="auto">
            <a:xfrm>
              <a:off x="39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8" name="Rectangle 104"/>
            <p:cNvSpPr>
              <a:spLocks noChangeArrowheads="1"/>
            </p:cNvSpPr>
            <p:nvPr/>
          </p:nvSpPr>
          <p:spPr bwMode="auto">
            <a:xfrm>
              <a:off x="42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09" name="Rectangle 105"/>
            <p:cNvSpPr>
              <a:spLocks noChangeArrowheads="1"/>
            </p:cNvSpPr>
            <p:nvPr/>
          </p:nvSpPr>
          <p:spPr bwMode="auto">
            <a:xfrm>
              <a:off x="44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0" name="Rectangle 106"/>
            <p:cNvSpPr>
              <a:spLocks noChangeArrowheads="1"/>
            </p:cNvSpPr>
            <p:nvPr/>
          </p:nvSpPr>
          <p:spPr bwMode="auto">
            <a:xfrm>
              <a:off x="47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1" name="Rectangle 107"/>
            <p:cNvSpPr>
              <a:spLocks noChangeArrowheads="1"/>
            </p:cNvSpPr>
            <p:nvPr/>
          </p:nvSpPr>
          <p:spPr bwMode="auto">
            <a:xfrm>
              <a:off x="49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2" name="Rectangle 108"/>
            <p:cNvSpPr>
              <a:spLocks noChangeArrowheads="1"/>
            </p:cNvSpPr>
            <p:nvPr/>
          </p:nvSpPr>
          <p:spPr bwMode="auto">
            <a:xfrm>
              <a:off x="51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3" name="Rectangle 109"/>
            <p:cNvSpPr>
              <a:spLocks noChangeArrowheads="1"/>
            </p:cNvSpPr>
            <p:nvPr/>
          </p:nvSpPr>
          <p:spPr bwMode="auto">
            <a:xfrm>
              <a:off x="3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4" name="Rectangle 110"/>
            <p:cNvSpPr>
              <a:spLocks noChangeArrowheads="1"/>
            </p:cNvSpPr>
            <p:nvPr/>
          </p:nvSpPr>
          <p:spPr bwMode="auto">
            <a:xfrm>
              <a:off x="6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5" name="Rectangle 111"/>
            <p:cNvSpPr>
              <a:spLocks noChangeArrowheads="1"/>
            </p:cNvSpPr>
            <p:nvPr/>
          </p:nvSpPr>
          <p:spPr bwMode="auto">
            <a:xfrm>
              <a:off x="8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16" name="Rectangle 112"/>
            <p:cNvSpPr>
              <a:spLocks noChangeArrowheads="1"/>
            </p:cNvSpPr>
            <p:nvPr/>
          </p:nvSpPr>
          <p:spPr bwMode="auto">
            <a:xfrm>
              <a:off x="11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7" name="Rectangle 113"/>
            <p:cNvSpPr>
              <a:spLocks noChangeArrowheads="1"/>
            </p:cNvSpPr>
            <p:nvPr/>
          </p:nvSpPr>
          <p:spPr bwMode="auto">
            <a:xfrm>
              <a:off x="134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8" name="Rectangle 114"/>
            <p:cNvSpPr>
              <a:spLocks noChangeArrowheads="1"/>
            </p:cNvSpPr>
            <p:nvPr/>
          </p:nvSpPr>
          <p:spPr bwMode="auto">
            <a:xfrm>
              <a:off x="158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19" name="Rectangle 115"/>
            <p:cNvSpPr>
              <a:spLocks noChangeArrowheads="1"/>
            </p:cNvSpPr>
            <p:nvPr/>
          </p:nvSpPr>
          <p:spPr bwMode="auto">
            <a:xfrm>
              <a:off x="18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20" name="Rectangle 116"/>
            <p:cNvSpPr>
              <a:spLocks noChangeArrowheads="1"/>
            </p:cNvSpPr>
            <p:nvPr/>
          </p:nvSpPr>
          <p:spPr bwMode="auto">
            <a:xfrm>
              <a:off x="20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21" name="Rectangle 117"/>
            <p:cNvSpPr>
              <a:spLocks noChangeArrowheads="1"/>
            </p:cNvSpPr>
            <p:nvPr/>
          </p:nvSpPr>
          <p:spPr bwMode="auto">
            <a:xfrm>
              <a:off x="23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2" name="Rectangle 118"/>
            <p:cNvSpPr>
              <a:spLocks noChangeArrowheads="1"/>
            </p:cNvSpPr>
            <p:nvPr/>
          </p:nvSpPr>
          <p:spPr bwMode="auto">
            <a:xfrm>
              <a:off x="25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3" name="Rectangle 119"/>
            <p:cNvSpPr>
              <a:spLocks noChangeArrowheads="1"/>
            </p:cNvSpPr>
            <p:nvPr/>
          </p:nvSpPr>
          <p:spPr bwMode="auto">
            <a:xfrm>
              <a:off x="27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4" name="Rectangle 120"/>
            <p:cNvSpPr>
              <a:spLocks noChangeArrowheads="1"/>
            </p:cNvSpPr>
            <p:nvPr/>
          </p:nvSpPr>
          <p:spPr bwMode="auto">
            <a:xfrm>
              <a:off x="30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5" name="Rectangle 121"/>
            <p:cNvSpPr>
              <a:spLocks noChangeArrowheads="1"/>
            </p:cNvSpPr>
            <p:nvPr/>
          </p:nvSpPr>
          <p:spPr bwMode="auto">
            <a:xfrm>
              <a:off x="32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26" name="Rectangle 122"/>
            <p:cNvSpPr>
              <a:spLocks noChangeArrowheads="1"/>
            </p:cNvSpPr>
            <p:nvPr/>
          </p:nvSpPr>
          <p:spPr bwMode="auto">
            <a:xfrm>
              <a:off x="35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7" name="Rectangle 123"/>
            <p:cNvSpPr>
              <a:spLocks noChangeArrowheads="1"/>
            </p:cNvSpPr>
            <p:nvPr/>
          </p:nvSpPr>
          <p:spPr bwMode="auto">
            <a:xfrm>
              <a:off x="37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8" name="Rectangle 124"/>
            <p:cNvSpPr>
              <a:spLocks noChangeArrowheads="1"/>
            </p:cNvSpPr>
            <p:nvPr/>
          </p:nvSpPr>
          <p:spPr bwMode="auto">
            <a:xfrm>
              <a:off x="39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29" name="Rectangle 125"/>
            <p:cNvSpPr>
              <a:spLocks noChangeArrowheads="1"/>
            </p:cNvSpPr>
            <p:nvPr/>
          </p:nvSpPr>
          <p:spPr bwMode="auto">
            <a:xfrm>
              <a:off x="42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0" name="Rectangle 126"/>
            <p:cNvSpPr>
              <a:spLocks noChangeArrowheads="1"/>
            </p:cNvSpPr>
            <p:nvPr/>
          </p:nvSpPr>
          <p:spPr bwMode="auto">
            <a:xfrm>
              <a:off x="44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1" name="Rectangle 127"/>
            <p:cNvSpPr>
              <a:spLocks noChangeArrowheads="1"/>
            </p:cNvSpPr>
            <p:nvPr/>
          </p:nvSpPr>
          <p:spPr bwMode="auto">
            <a:xfrm>
              <a:off x="47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32" name="Rectangle 128"/>
            <p:cNvSpPr>
              <a:spLocks noChangeArrowheads="1"/>
            </p:cNvSpPr>
            <p:nvPr/>
          </p:nvSpPr>
          <p:spPr bwMode="auto">
            <a:xfrm>
              <a:off x="49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3" name="Rectangle 129"/>
            <p:cNvSpPr>
              <a:spLocks noChangeArrowheads="1"/>
            </p:cNvSpPr>
            <p:nvPr/>
          </p:nvSpPr>
          <p:spPr bwMode="auto">
            <a:xfrm>
              <a:off x="51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4" name="Rectangle 130"/>
            <p:cNvSpPr>
              <a:spLocks noChangeArrowheads="1"/>
            </p:cNvSpPr>
            <p:nvPr/>
          </p:nvSpPr>
          <p:spPr bwMode="auto">
            <a:xfrm>
              <a:off x="3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5" name="Rectangle 131"/>
            <p:cNvSpPr>
              <a:spLocks noChangeArrowheads="1"/>
            </p:cNvSpPr>
            <p:nvPr/>
          </p:nvSpPr>
          <p:spPr bwMode="auto">
            <a:xfrm>
              <a:off x="6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6" name="Rectangle 132"/>
            <p:cNvSpPr>
              <a:spLocks noChangeArrowheads="1"/>
            </p:cNvSpPr>
            <p:nvPr/>
          </p:nvSpPr>
          <p:spPr bwMode="auto">
            <a:xfrm>
              <a:off x="8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7" name="Rectangle 133"/>
            <p:cNvSpPr>
              <a:spLocks noChangeArrowheads="1"/>
            </p:cNvSpPr>
            <p:nvPr/>
          </p:nvSpPr>
          <p:spPr bwMode="auto">
            <a:xfrm>
              <a:off x="11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8" name="Rectangle 134"/>
            <p:cNvSpPr>
              <a:spLocks noChangeArrowheads="1"/>
            </p:cNvSpPr>
            <p:nvPr/>
          </p:nvSpPr>
          <p:spPr bwMode="auto">
            <a:xfrm>
              <a:off x="13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39" name="Rectangle 135"/>
            <p:cNvSpPr>
              <a:spLocks noChangeArrowheads="1"/>
            </p:cNvSpPr>
            <p:nvPr/>
          </p:nvSpPr>
          <p:spPr bwMode="auto">
            <a:xfrm>
              <a:off x="158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40" name="Rectangle 136"/>
            <p:cNvSpPr>
              <a:spLocks noChangeArrowheads="1"/>
            </p:cNvSpPr>
            <p:nvPr/>
          </p:nvSpPr>
          <p:spPr bwMode="auto">
            <a:xfrm>
              <a:off x="18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1" name="Rectangle 137"/>
            <p:cNvSpPr>
              <a:spLocks noChangeArrowheads="1"/>
            </p:cNvSpPr>
            <p:nvPr/>
          </p:nvSpPr>
          <p:spPr bwMode="auto">
            <a:xfrm>
              <a:off x="20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2" name="Rectangle 138"/>
            <p:cNvSpPr>
              <a:spLocks noChangeArrowheads="1"/>
            </p:cNvSpPr>
            <p:nvPr/>
          </p:nvSpPr>
          <p:spPr bwMode="auto">
            <a:xfrm>
              <a:off x="23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3" name="Rectangle 139"/>
            <p:cNvSpPr>
              <a:spLocks noChangeArrowheads="1"/>
            </p:cNvSpPr>
            <p:nvPr/>
          </p:nvSpPr>
          <p:spPr bwMode="auto">
            <a:xfrm>
              <a:off x="25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4" name="Rectangle 140"/>
            <p:cNvSpPr>
              <a:spLocks noChangeArrowheads="1"/>
            </p:cNvSpPr>
            <p:nvPr/>
          </p:nvSpPr>
          <p:spPr bwMode="auto">
            <a:xfrm>
              <a:off x="27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5" name="Rectangle 141"/>
            <p:cNvSpPr>
              <a:spLocks noChangeArrowheads="1"/>
            </p:cNvSpPr>
            <p:nvPr/>
          </p:nvSpPr>
          <p:spPr bwMode="auto">
            <a:xfrm>
              <a:off x="30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6" name="Rectangle 142"/>
            <p:cNvSpPr>
              <a:spLocks noChangeArrowheads="1"/>
            </p:cNvSpPr>
            <p:nvPr/>
          </p:nvSpPr>
          <p:spPr bwMode="auto">
            <a:xfrm>
              <a:off x="326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47" name="Rectangle 143"/>
            <p:cNvSpPr>
              <a:spLocks noChangeArrowheads="1"/>
            </p:cNvSpPr>
            <p:nvPr/>
          </p:nvSpPr>
          <p:spPr bwMode="auto">
            <a:xfrm>
              <a:off x="35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8" name="Rectangle 144"/>
            <p:cNvSpPr>
              <a:spLocks noChangeArrowheads="1"/>
            </p:cNvSpPr>
            <p:nvPr/>
          </p:nvSpPr>
          <p:spPr bwMode="auto">
            <a:xfrm>
              <a:off x="37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49" name="Rectangle 145"/>
            <p:cNvSpPr>
              <a:spLocks noChangeArrowheads="1"/>
            </p:cNvSpPr>
            <p:nvPr/>
          </p:nvSpPr>
          <p:spPr bwMode="auto">
            <a:xfrm>
              <a:off x="39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0" name="Rectangle 146"/>
            <p:cNvSpPr>
              <a:spLocks noChangeArrowheads="1"/>
            </p:cNvSpPr>
            <p:nvPr/>
          </p:nvSpPr>
          <p:spPr bwMode="auto">
            <a:xfrm>
              <a:off x="42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1" name="Rectangle 147"/>
            <p:cNvSpPr>
              <a:spLocks noChangeArrowheads="1"/>
            </p:cNvSpPr>
            <p:nvPr/>
          </p:nvSpPr>
          <p:spPr bwMode="auto">
            <a:xfrm>
              <a:off x="44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2" name="Rectangle 148"/>
            <p:cNvSpPr>
              <a:spLocks noChangeArrowheads="1"/>
            </p:cNvSpPr>
            <p:nvPr/>
          </p:nvSpPr>
          <p:spPr bwMode="auto">
            <a:xfrm>
              <a:off x="47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3" name="Rectangle 149"/>
            <p:cNvSpPr>
              <a:spLocks noChangeArrowheads="1"/>
            </p:cNvSpPr>
            <p:nvPr/>
          </p:nvSpPr>
          <p:spPr bwMode="auto">
            <a:xfrm>
              <a:off x="49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4" name="Rectangle 150"/>
            <p:cNvSpPr>
              <a:spLocks noChangeArrowheads="1"/>
            </p:cNvSpPr>
            <p:nvPr/>
          </p:nvSpPr>
          <p:spPr bwMode="auto">
            <a:xfrm>
              <a:off x="51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5" name="Rectangle 151"/>
            <p:cNvSpPr>
              <a:spLocks noChangeArrowheads="1"/>
            </p:cNvSpPr>
            <p:nvPr/>
          </p:nvSpPr>
          <p:spPr bwMode="auto">
            <a:xfrm>
              <a:off x="38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6" name="Rectangle 152"/>
            <p:cNvSpPr>
              <a:spLocks noChangeArrowheads="1"/>
            </p:cNvSpPr>
            <p:nvPr/>
          </p:nvSpPr>
          <p:spPr bwMode="auto">
            <a:xfrm>
              <a:off x="6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7" name="Rectangle 153"/>
            <p:cNvSpPr>
              <a:spLocks noChangeArrowheads="1"/>
            </p:cNvSpPr>
            <p:nvPr/>
          </p:nvSpPr>
          <p:spPr bwMode="auto">
            <a:xfrm>
              <a:off x="8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8" name="Rectangle 154"/>
            <p:cNvSpPr>
              <a:spLocks noChangeArrowheads="1"/>
            </p:cNvSpPr>
            <p:nvPr/>
          </p:nvSpPr>
          <p:spPr bwMode="auto">
            <a:xfrm>
              <a:off x="110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59" name="Rectangle 155"/>
            <p:cNvSpPr>
              <a:spLocks noChangeArrowheads="1"/>
            </p:cNvSpPr>
            <p:nvPr/>
          </p:nvSpPr>
          <p:spPr bwMode="auto">
            <a:xfrm>
              <a:off x="134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60" name="Rectangle 156"/>
            <p:cNvSpPr>
              <a:spLocks noChangeArrowheads="1"/>
            </p:cNvSpPr>
            <p:nvPr/>
          </p:nvSpPr>
          <p:spPr bwMode="auto">
            <a:xfrm>
              <a:off x="15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1" name="Rectangle 157"/>
            <p:cNvSpPr>
              <a:spLocks noChangeArrowheads="1"/>
            </p:cNvSpPr>
            <p:nvPr/>
          </p:nvSpPr>
          <p:spPr bwMode="auto">
            <a:xfrm>
              <a:off x="18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62" name="Rectangle 158"/>
            <p:cNvSpPr>
              <a:spLocks noChangeArrowheads="1"/>
            </p:cNvSpPr>
            <p:nvPr/>
          </p:nvSpPr>
          <p:spPr bwMode="auto">
            <a:xfrm>
              <a:off x="20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63" name="Rectangle 159"/>
            <p:cNvSpPr>
              <a:spLocks noChangeArrowheads="1"/>
            </p:cNvSpPr>
            <p:nvPr/>
          </p:nvSpPr>
          <p:spPr bwMode="auto">
            <a:xfrm>
              <a:off x="23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4" name="Rectangle 160"/>
            <p:cNvSpPr>
              <a:spLocks noChangeArrowheads="1"/>
            </p:cNvSpPr>
            <p:nvPr/>
          </p:nvSpPr>
          <p:spPr bwMode="auto">
            <a:xfrm>
              <a:off x="25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5" name="Rectangle 161"/>
            <p:cNvSpPr>
              <a:spLocks noChangeArrowheads="1"/>
            </p:cNvSpPr>
            <p:nvPr/>
          </p:nvSpPr>
          <p:spPr bwMode="auto">
            <a:xfrm>
              <a:off x="27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6" name="Rectangle 162"/>
            <p:cNvSpPr>
              <a:spLocks noChangeArrowheads="1"/>
            </p:cNvSpPr>
            <p:nvPr/>
          </p:nvSpPr>
          <p:spPr bwMode="auto">
            <a:xfrm>
              <a:off x="30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7" name="Rectangle 163"/>
            <p:cNvSpPr>
              <a:spLocks noChangeArrowheads="1"/>
            </p:cNvSpPr>
            <p:nvPr/>
          </p:nvSpPr>
          <p:spPr bwMode="auto">
            <a:xfrm>
              <a:off x="32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8" name="Rectangle 164"/>
            <p:cNvSpPr>
              <a:spLocks noChangeArrowheads="1"/>
            </p:cNvSpPr>
            <p:nvPr/>
          </p:nvSpPr>
          <p:spPr bwMode="auto">
            <a:xfrm>
              <a:off x="35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69" name="Rectangle 165"/>
            <p:cNvSpPr>
              <a:spLocks noChangeArrowheads="1"/>
            </p:cNvSpPr>
            <p:nvPr/>
          </p:nvSpPr>
          <p:spPr bwMode="auto">
            <a:xfrm>
              <a:off x="37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0" name="Rectangle 166"/>
            <p:cNvSpPr>
              <a:spLocks noChangeArrowheads="1"/>
            </p:cNvSpPr>
            <p:nvPr/>
          </p:nvSpPr>
          <p:spPr bwMode="auto">
            <a:xfrm>
              <a:off x="39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1" name="Rectangle 167"/>
            <p:cNvSpPr>
              <a:spLocks noChangeArrowheads="1"/>
            </p:cNvSpPr>
            <p:nvPr/>
          </p:nvSpPr>
          <p:spPr bwMode="auto">
            <a:xfrm>
              <a:off x="42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2" name="Rectangle 168"/>
            <p:cNvSpPr>
              <a:spLocks noChangeArrowheads="1"/>
            </p:cNvSpPr>
            <p:nvPr/>
          </p:nvSpPr>
          <p:spPr bwMode="auto">
            <a:xfrm>
              <a:off x="44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3" name="Rectangle 169"/>
            <p:cNvSpPr>
              <a:spLocks noChangeArrowheads="1"/>
            </p:cNvSpPr>
            <p:nvPr/>
          </p:nvSpPr>
          <p:spPr bwMode="auto">
            <a:xfrm>
              <a:off x="47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4" name="Rectangle 170"/>
            <p:cNvSpPr>
              <a:spLocks noChangeArrowheads="1"/>
            </p:cNvSpPr>
            <p:nvPr/>
          </p:nvSpPr>
          <p:spPr bwMode="auto">
            <a:xfrm>
              <a:off x="49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675" name="Rectangle 171"/>
            <p:cNvSpPr>
              <a:spLocks noChangeArrowheads="1"/>
            </p:cNvSpPr>
            <p:nvPr/>
          </p:nvSpPr>
          <p:spPr bwMode="auto">
            <a:xfrm>
              <a:off x="51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nvGrpSpPr>
            <p:cNvPr id="3" name="Group 172"/>
            <p:cNvGrpSpPr>
              <a:grpSpLocks/>
            </p:cNvGrpSpPr>
            <p:nvPr/>
          </p:nvGrpSpPr>
          <p:grpSpPr bwMode="auto">
            <a:xfrm>
              <a:off x="384" y="3744"/>
              <a:ext cx="5040" cy="240"/>
              <a:chOff x="384" y="1392"/>
              <a:chExt cx="5040" cy="240"/>
            </a:xfrm>
          </p:grpSpPr>
          <p:sp>
            <p:nvSpPr>
              <p:cNvPr id="21677" name="Rectangle 173"/>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78" name="Rectangle 174"/>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79" name="Rectangle 175"/>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0" name="Rectangle 176"/>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1" name="Rectangle 177"/>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2" name="Rectangle 178"/>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3" name="Rectangle 179"/>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4" name="Rectangle 180"/>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5" name="Rectangle 181"/>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6" name="Rectangle 182"/>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7" name="Rectangle 183"/>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8" name="Rectangle 184"/>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89" name="Rectangle 185"/>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0" name="Rectangle 186"/>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1" name="Rectangle 187"/>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2" name="Rectangle 188"/>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3" name="Rectangle 189"/>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4" name="Rectangle 190"/>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5" name="Rectangle 191"/>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6" name="Rectangle 192"/>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697" name="Rectangle 193"/>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4" name="Group 194"/>
            <p:cNvGrpSpPr>
              <a:grpSpLocks/>
            </p:cNvGrpSpPr>
            <p:nvPr/>
          </p:nvGrpSpPr>
          <p:grpSpPr bwMode="auto">
            <a:xfrm>
              <a:off x="384" y="1344"/>
              <a:ext cx="5040" cy="240"/>
              <a:chOff x="384" y="1392"/>
              <a:chExt cx="5040" cy="240"/>
            </a:xfrm>
          </p:grpSpPr>
          <p:sp>
            <p:nvSpPr>
              <p:cNvPr id="21699" name="Rectangle 195"/>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0" name="Rectangle 196"/>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1" name="Rectangle 197"/>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2" name="Rectangle 198"/>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3" name="Rectangle 199"/>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4" name="Rectangle 200"/>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5" name="Rectangle 201"/>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6" name="Rectangle 202"/>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7" name="Rectangle 203"/>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8" name="Rectangle 204"/>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09" name="Rectangle 205"/>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0" name="Rectangle 206"/>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1" name="Rectangle 207"/>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2" name="Rectangle 208"/>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3" name="Rectangle 209"/>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4" name="Rectangle 210"/>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5" name="Rectangle 211"/>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6" name="Rectangle 212"/>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7" name="Rectangle 213"/>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8" name="Rectangle 214"/>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19" name="Rectangle 215"/>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sp>
          <p:nvSpPr>
            <p:cNvPr id="21720" name="Rectangle 216"/>
            <p:cNvSpPr>
              <a:spLocks noChangeArrowheads="1"/>
            </p:cNvSpPr>
            <p:nvPr/>
          </p:nvSpPr>
          <p:spPr bwMode="auto">
            <a:xfrm>
              <a:off x="3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1" name="Rectangle 217"/>
            <p:cNvSpPr>
              <a:spLocks noChangeArrowheads="1"/>
            </p:cNvSpPr>
            <p:nvPr/>
          </p:nvSpPr>
          <p:spPr bwMode="auto">
            <a:xfrm>
              <a:off x="6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2" name="Rectangle 218"/>
            <p:cNvSpPr>
              <a:spLocks noChangeArrowheads="1"/>
            </p:cNvSpPr>
            <p:nvPr/>
          </p:nvSpPr>
          <p:spPr bwMode="auto">
            <a:xfrm>
              <a:off x="8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3" name="Rectangle 219"/>
            <p:cNvSpPr>
              <a:spLocks noChangeArrowheads="1"/>
            </p:cNvSpPr>
            <p:nvPr/>
          </p:nvSpPr>
          <p:spPr bwMode="auto">
            <a:xfrm>
              <a:off x="11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4" name="Rectangle 220"/>
            <p:cNvSpPr>
              <a:spLocks noChangeArrowheads="1"/>
            </p:cNvSpPr>
            <p:nvPr/>
          </p:nvSpPr>
          <p:spPr bwMode="auto">
            <a:xfrm>
              <a:off x="13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25" name="Rectangle 221"/>
            <p:cNvSpPr>
              <a:spLocks noChangeArrowheads="1"/>
            </p:cNvSpPr>
            <p:nvPr/>
          </p:nvSpPr>
          <p:spPr bwMode="auto">
            <a:xfrm>
              <a:off x="15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6" name="Rectangle 222"/>
            <p:cNvSpPr>
              <a:spLocks noChangeArrowheads="1"/>
            </p:cNvSpPr>
            <p:nvPr/>
          </p:nvSpPr>
          <p:spPr bwMode="auto">
            <a:xfrm>
              <a:off x="18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27" name="Rectangle 223"/>
            <p:cNvSpPr>
              <a:spLocks noChangeArrowheads="1"/>
            </p:cNvSpPr>
            <p:nvPr/>
          </p:nvSpPr>
          <p:spPr bwMode="auto">
            <a:xfrm>
              <a:off x="20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28" name="Rectangle 224"/>
            <p:cNvSpPr>
              <a:spLocks noChangeArrowheads="1"/>
            </p:cNvSpPr>
            <p:nvPr/>
          </p:nvSpPr>
          <p:spPr bwMode="auto">
            <a:xfrm>
              <a:off x="230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29" name="Rectangle 225"/>
            <p:cNvSpPr>
              <a:spLocks noChangeArrowheads="1"/>
            </p:cNvSpPr>
            <p:nvPr/>
          </p:nvSpPr>
          <p:spPr bwMode="auto">
            <a:xfrm>
              <a:off x="25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0" name="Rectangle 226"/>
            <p:cNvSpPr>
              <a:spLocks noChangeArrowheads="1"/>
            </p:cNvSpPr>
            <p:nvPr/>
          </p:nvSpPr>
          <p:spPr bwMode="auto">
            <a:xfrm>
              <a:off x="27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1" name="Rectangle 227"/>
            <p:cNvSpPr>
              <a:spLocks noChangeArrowheads="1"/>
            </p:cNvSpPr>
            <p:nvPr/>
          </p:nvSpPr>
          <p:spPr bwMode="auto">
            <a:xfrm>
              <a:off x="30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2" name="Rectangle 228"/>
            <p:cNvSpPr>
              <a:spLocks noChangeArrowheads="1"/>
            </p:cNvSpPr>
            <p:nvPr/>
          </p:nvSpPr>
          <p:spPr bwMode="auto">
            <a:xfrm>
              <a:off x="326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3" name="Rectangle 229"/>
            <p:cNvSpPr>
              <a:spLocks noChangeArrowheads="1"/>
            </p:cNvSpPr>
            <p:nvPr/>
          </p:nvSpPr>
          <p:spPr bwMode="auto">
            <a:xfrm>
              <a:off x="35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4" name="Rectangle 230"/>
            <p:cNvSpPr>
              <a:spLocks noChangeArrowheads="1"/>
            </p:cNvSpPr>
            <p:nvPr/>
          </p:nvSpPr>
          <p:spPr bwMode="auto">
            <a:xfrm>
              <a:off x="37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5" name="Rectangle 231"/>
            <p:cNvSpPr>
              <a:spLocks noChangeArrowheads="1"/>
            </p:cNvSpPr>
            <p:nvPr/>
          </p:nvSpPr>
          <p:spPr bwMode="auto">
            <a:xfrm>
              <a:off x="39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36" name="Rectangle 232"/>
            <p:cNvSpPr>
              <a:spLocks noChangeArrowheads="1"/>
            </p:cNvSpPr>
            <p:nvPr/>
          </p:nvSpPr>
          <p:spPr bwMode="auto">
            <a:xfrm>
              <a:off x="42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7" name="Rectangle 233"/>
            <p:cNvSpPr>
              <a:spLocks noChangeArrowheads="1"/>
            </p:cNvSpPr>
            <p:nvPr/>
          </p:nvSpPr>
          <p:spPr bwMode="auto">
            <a:xfrm>
              <a:off x="44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8" name="Rectangle 234"/>
            <p:cNvSpPr>
              <a:spLocks noChangeArrowheads="1"/>
            </p:cNvSpPr>
            <p:nvPr/>
          </p:nvSpPr>
          <p:spPr bwMode="auto">
            <a:xfrm>
              <a:off x="47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39" name="Rectangle 235"/>
            <p:cNvSpPr>
              <a:spLocks noChangeArrowheads="1"/>
            </p:cNvSpPr>
            <p:nvPr/>
          </p:nvSpPr>
          <p:spPr bwMode="auto">
            <a:xfrm>
              <a:off x="49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40" name="Rectangle 236"/>
            <p:cNvSpPr>
              <a:spLocks noChangeArrowheads="1"/>
            </p:cNvSpPr>
            <p:nvPr/>
          </p:nvSpPr>
          <p:spPr bwMode="auto">
            <a:xfrm>
              <a:off x="51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21741" name="AutoShape 237"/>
            <p:cNvSpPr>
              <a:spLocks noChangeArrowheads="1"/>
            </p:cNvSpPr>
            <p:nvPr/>
          </p:nvSpPr>
          <p:spPr bwMode="auto">
            <a:xfrm>
              <a:off x="144" y="182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21742" name="AutoShape 238"/>
            <p:cNvSpPr>
              <a:spLocks noChangeArrowheads="1"/>
            </p:cNvSpPr>
            <p:nvPr/>
          </p:nvSpPr>
          <p:spPr bwMode="auto">
            <a:xfrm>
              <a:off x="5472" y="350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sp>
        <p:nvSpPr>
          <p:cNvPr id="21743" name="Rectangle 239"/>
          <p:cNvSpPr>
            <a:spLocks noGrp="1" noChangeArrowheads="1"/>
          </p:cNvSpPr>
          <p:nvPr>
            <p:ph type="title"/>
          </p:nvPr>
        </p:nvSpPr>
        <p:spPr/>
        <p:txBody>
          <a:bodyPr>
            <a:normAutofit fontScale="90000"/>
          </a:bodyPr>
          <a:lstStyle/>
          <a:p>
            <a:r>
              <a:rPr lang="pl-PL" dirty="0" smtClean="0"/>
              <a:t>Przykład: Współbieżne przeszukiwanie labiryntu</a:t>
            </a:r>
            <a:endParaRPr lang="en-GB" dirty="0"/>
          </a:p>
        </p:txBody>
      </p:sp>
      <p:sp>
        <p:nvSpPr>
          <p:cNvPr id="21744" name="AutoShape 240"/>
          <p:cNvSpPr>
            <a:spLocks noChangeArrowheads="1"/>
          </p:cNvSpPr>
          <p:nvPr/>
        </p:nvSpPr>
        <p:spPr bwMode="auto">
          <a:xfrm>
            <a:off x="6858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45" name="AutoShape 241"/>
          <p:cNvSpPr>
            <a:spLocks noChangeArrowheads="1"/>
          </p:cNvSpPr>
          <p:nvPr/>
        </p:nvSpPr>
        <p:spPr bwMode="auto">
          <a:xfrm>
            <a:off x="11430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nvGrpSpPr>
          <p:cNvPr id="5" name="Group 242"/>
          <p:cNvGrpSpPr>
            <a:grpSpLocks/>
          </p:cNvGrpSpPr>
          <p:nvPr/>
        </p:nvGrpSpPr>
        <p:grpSpPr bwMode="auto">
          <a:xfrm>
            <a:off x="1143000" y="3048000"/>
            <a:ext cx="863600" cy="857250"/>
            <a:chOff x="720" y="1920"/>
            <a:chExt cx="544" cy="540"/>
          </a:xfrm>
        </p:grpSpPr>
        <p:sp>
          <p:nvSpPr>
            <p:cNvPr id="21747" name="AutoShape 243"/>
            <p:cNvSpPr>
              <a:spLocks noChangeArrowheads="1"/>
            </p:cNvSpPr>
            <p:nvPr/>
          </p:nvSpPr>
          <p:spPr bwMode="auto">
            <a:xfrm rot="5400000">
              <a:off x="720" y="2364"/>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48" name="AutoShape 244"/>
            <p:cNvSpPr>
              <a:spLocks noChangeArrowheads="1"/>
            </p:cNvSpPr>
            <p:nvPr/>
          </p:nvSpPr>
          <p:spPr bwMode="auto">
            <a:xfrm>
              <a:off x="1168" y="19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6" name="Group 245"/>
          <p:cNvGrpSpPr>
            <a:grpSpLocks/>
          </p:cNvGrpSpPr>
          <p:nvPr/>
        </p:nvGrpSpPr>
        <p:grpSpPr bwMode="auto">
          <a:xfrm>
            <a:off x="1143000" y="3048000"/>
            <a:ext cx="508000" cy="457200"/>
            <a:chOff x="720" y="1920"/>
            <a:chExt cx="320" cy="288"/>
          </a:xfrm>
        </p:grpSpPr>
        <p:sp>
          <p:nvSpPr>
            <p:cNvPr id="21750" name="AutoShape 246"/>
            <p:cNvSpPr>
              <a:spLocks noChangeArrowheads="1"/>
            </p:cNvSpPr>
            <p:nvPr/>
          </p:nvSpPr>
          <p:spPr bwMode="auto">
            <a:xfrm rot="5400000">
              <a:off x="720" y="2112"/>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51" name="AutoShape 247"/>
            <p:cNvSpPr>
              <a:spLocks noChangeArrowheads="1"/>
            </p:cNvSpPr>
            <p:nvPr/>
          </p:nvSpPr>
          <p:spPr bwMode="auto">
            <a:xfrm>
              <a:off x="944" y="19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7" name="Group 248"/>
          <p:cNvGrpSpPr>
            <a:grpSpLocks/>
          </p:cNvGrpSpPr>
          <p:nvPr/>
        </p:nvGrpSpPr>
        <p:grpSpPr bwMode="auto">
          <a:xfrm>
            <a:off x="1143000" y="3752850"/>
            <a:ext cx="863600" cy="952500"/>
            <a:chOff x="720" y="2364"/>
            <a:chExt cx="544" cy="600"/>
          </a:xfrm>
        </p:grpSpPr>
        <p:sp>
          <p:nvSpPr>
            <p:cNvPr id="21753" name="AutoShape 249"/>
            <p:cNvSpPr>
              <a:spLocks noChangeArrowheads="1"/>
            </p:cNvSpPr>
            <p:nvPr/>
          </p:nvSpPr>
          <p:spPr bwMode="auto">
            <a:xfrm rot="5400000">
              <a:off x="720" y="2868"/>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54" name="AutoShape 250"/>
            <p:cNvSpPr>
              <a:spLocks noChangeArrowheads="1"/>
            </p:cNvSpPr>
            <p:nvPr/>
          </p:nvSpPr>
          <p:spPr bwMode="auto">
            <a:xfrm rot="5400000">
              <a:off x="1168" y="2364"/>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8" name="Group 251"/>
          <p:cNvGrpSpPr>
            <a:grpSpLocks/>
          </p:cNvGrpSpPr>
          <p:nvPr/>
        </p:nvGrpSpPr>
        <p:grpSpPr bwMode="auto">
          <a:xfrm>
            <a:off x="1143000" y="3352800"/>
            <a:ext cx="863600" cy="952500"/>
            <a:chOff x="720" y="2112"/>
            <a:chExt cx="544" cy="600"/>
          </a:xfrm>
        </p:grpSpPr>
        <p:sp>
          <p:nvSpPr>
            <p:cNvPr id="21756" name="AutoShape 252"/>
            <p:cNvSpPr>
              <a:spLocks noChangeArrowheads="1"/>
            </p:cNvSpPr>
            <p:nvPr/>
          </p:nvSpPr>
          <p:spPr bwMode="auto">
            <a:xfrm rot="5400000">
              <a:off x="720" y="2616"/>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57" name="AutoShape 253"/>
            <p:cNvSpPr>
              <a:spLocks noChangeArrowheads="1"/>
            </p:cNvSpPr>
            <p:nvPr/>
          </p:nvSpPr>
          <p:spPr bwMode="auto">
            <a:xfrm rot="5400000">
              <a:off x="1168" y="2112"/>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9" name="Group 254"/>
          <p:cNvGrpSpPr>
            <a:grpSpLocks/>
          </p:cNvGrpSpPr>
          <p:nvPr/>
        </p:nvGrpSpPr>
        <p:grpSpPr bwMode="auto">
          <a:xfrm>
            <a:off x="1143000" y="4152900"/>
            <a:ext cx="863600" cy="952500"/>
            <a:chOff x="720" y="2616"/>
            <a:chExt cx="544" cy="600"/>
          </a:xfrm>
        </p:grpSpPr>
        <p:sp>
          <p:nvSpPr>
            <p:cNvPr id="21759" name="AutoShape 255"/>
            <p:cNvSpPr>
              <a:spLocks noChangeArrowheads="1"/>
            </p:cNvSpPr>
            <p:nvPr/>
          </p:nvSpPr>
          <p:spPr bwMode="auto">
            <a:xfrm rot="5400000">
              <a:off x="720" y="3120"/>
              <a:ext cx="96" cy="96"/>
            </a:xfrm>
            <a:prstGeom prst="rightArrow">
              <a:avLst>
                <a:gd name="adj1" fmla="val 50000"/>
                <a:gd name="adj2" fmla="val 25000"/>
              </a:avLst>
            </a:prstGeom>
            <a:solidFill>
              <a:srgbClr val="0033CC"/>
            </a:solidFill>
            <a:ln w="12700" cap="sq">
              <a:solidFill>
                <a:schemeClr val="tx1"/>
              </a:solidFill>
              <a:miter lim="800000"/>
              <a:headEnd type="none" w="sm" len="sm"/>
              <a:tailEnd type="none" w="sm" len="sm"/>
            </a:ln>
            <a:effectLst/>
          </p:spPr>
          <p:txBody>
            <a:bodyPr wrap="none" anchor="ctr"/>
            <a:lstStyle/>
            <a:p>
              <a:endParaRPr lang="pl-PL"/>
            </a:p>
          </p:txBody>
        </p:sp>
        <p:sp>
          <p:nvSpPr>
            <p:cNvPr id="21760" name="AutoShape 256"/>
            <p:cNvSpPr>
              <a:spLocks noChangeArrowheads="1"/>
            </p:cNvSpPr>
            <p:nvPr/>
          </p:nvSpPr>
          <p:spPr bwMode="auto">
            <a:xfrm rot="5400000">
              <a:off x="1168" y="2616"/>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sp>
        <p:nvSpPr>
          <p:cNvPr id="21761" name="AutoShape 257"/>
          <p:cNvSpPr>
            <a:spLocks noChangeArrowheads="1"/>
          </p:cNvSpPr>
          <p:nvPr/>
        </p:nvSpPr>
        <p:spPr bwMode="auto">
          <a:xfrm rot="5400000">
            <a:off x="18542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62" name="AutoShape 258"/>
          <p:cNvSpPr>
            <a:spLocks noChangeArrowheads="1"/>
          </p:cNvSpPr>
          <p:nvPr/>
        </p:nvSpPr>
        <p:spPr bwMode="auto">
          <a:xfrm>
            <a:off x="18542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63" name="AutoShape 259"/>
          <p:cNvSpPr>
            <a:spLocks noChangeArrowheads="1"/>
          </p:cNvSpPr>
          <p:nvPr/>
        </p:nvSpPr>
        <p:spPr bwMode="auto">
          <a:xfrm>
            <a:off x="225425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64" name="AutoShape 260"/>
          <p:cNvSpPr>
            <a:spLocks noChangeArrowheads="1"/>
          </p:cNvSpPr>
          <p:nvPr/>
        </p:nvSpPr>
        <p:spPr bwMode="auto">
          <a:xfrm>
            <a:off x="26543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nvGrpSpPr>
          <p:cNvPr id="10" name="Group 261"/>
          <p:cNvGrpSpPr>
            <a:grpSpLocks/>
          </p:cNvGrpSpPr>
          <p:nvPr/>
        </p:nvGrpSpPr>
        <p:grpSpPr bwMode="auto">
          <a:xfrm>
            <a:off x="2667000" y="4552950"/>
            <a:ext cx="539750" cy="933450"/>
            <a:chOff x="1680" y="2868"/>
            <a:chExt cx="340" cy="588"/>
          </a:xfrm>
        </p:grpSpPr>
        <p:sp>
          <p:nvSpPr>
            <p:cNvPr id="21766" name="AutoShape 262"/>
            <p:cNvSpPr>
              <a:spLocks noChangeArrowheads="1"/>
            </p:cNvSpPr>
            <p:nvPr/>
          </p:nvSpPr>
          <p:spPr bwMode="auto">
            <a:xfrm rot="5400000">
              <a:off x="1680" y="3360"/>
              <a:ext cx="96" cy="96"/>
            </a:xfrm>
            <a:prstGeom prst="rightArrow">
              <a:avLst>
                <a:gd name="adj1" fmla="val 50000"/>
                <a:gd name="adj2" fmla="val 25000"/>
              </a:avLst>
            </a:prstGeom>
            <a:solidFill>
              <a:srgbClr val="003300"/>
            </a:solidFill>
            <a:ln w="12700" cap="sq">
              <a:solidFill>
                <a:schemeClr val="tx1"/>
              </a:solidFill>
              <a:miter lim="800000"/>
              <a:headEnd type="none" w="sm" len="sm"/>
              <a:tailEnd type="none" w="sm" len="sm"/>
            </a:ln>
            <a:effectLst/>
          </p:spPr>
          <p:txBody>
            <a:bodyPr wrap="none" anchor="ctr"/>
            <a:lstStyle/>
            <a:p>
              <a:endParaRPr lang="pl-PL"/>
            </a:p>
          </p:txBody>
        </p:sp>
        <p:sp>
          <p:nvSpPr>
            <p:cNvPr id="21767" name="AutoShape 263"/>
            <p:cNvSpPr>
              <a:spLocks noChangeArrowheads="1"/>
            </p:cNvSpPr>
            <p:nvPr/>
          </p:nvSpPr>
          <p:spPr bwMode="auto">
            <a:xfrm rot="-5400000">
              <a:off x="1680" y="2868"/>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68" name="AutoShape 264"/>
            <p:cNvSpPr>
              <a:spLocks noChangeArrowheads="1"/>
            </p:cNvSpPr>
            <p:nvPr/>
          </p:nvSpPr>
          <p:spPr bwMode="auto">
            <a:xfrm>
              <a:off x="1924" y="31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1" name="Group 265"/>
          <p:cNvGrpSpPr>
            <a:grpSpLocks/>
          </p:cNvGrpSpPr>
          <p:nvPr/>
        </p:nvGrpSpPr>
        <p:grpSpPr bwMode="auto">
          <a:xfrm>
            <a:off x="2667000" y="4159250"/>
            <a:ext cx="939800" cy="1708150"/>
            <a:chOff x="1680" y="2620"/>
            <a:chExt cx="592" cy="1076"/>
          </a:xfrm>
        </p:grpSpPr>
        <p:sp>
          <p:nvSpPr>
            <p:cNvPr id="21770" name="AutoShape 266"/>
            <p:cNvSpPr>
              <a:spLocks noChangeArrowheads="1"/>
            </p:cNvSpPr>
            <p:nvPr/>
          </p:nvSpPr>
          <p:spPr bwMode="auto">
            <a:xfrm>
              <a:off x="2176" y="31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71" name="AutoShape 267"/>
            <p:cNvSpPr>
              <a:spLocks noChangeArrowheads="1"/>
            </p:cNvSpPr>
            <p:nvPr/>
          </p:nvSpPr>
          <p:spPr bwMode="auto">
            <a:xfrm rot="5400000">
              <a:off x="1680" y="3600"/>
              <a:ext cx="96" cy="96"/>
            </a:xfrm>
            <a:prstGeom prst="rightArrow">
              <a:avLst>
                <a:gd name="adj1" fmla="val 50000"/>
                <a:gd name="adj2" fmla="val 25000"/>
              </a:avLst>
            </a:prstGeom>
            <a:solidFill>
              <a:srgbClr val="003300"/>
            </a:solidFill>
            <a:ln w="12700" cap="sq">
              <a:solidFill>
                <a:schemeClr val="tx1"/>
              </a:solidFill>
              <a:miter lim="800000"/>
              <a:headEnd type="none" w="sm" len="sm"/>
              <a:tailEnd type="none" w="sm" len="sm"/>
            </a:ln>
            <a:effectLst/>
          </p:spPr>
          <p:txBody>
            <a:bodyPr wrap="none" anchor="ctr"/>
            <a:lstStyle/>
            <a:p>
              <a:endParaRPr lang="pl-PL"/>
            </a:p>
          </p:txBody>
        </p:sp>
        <p:sp>
          <p:nvSpPr>
            <p:cNvPr id="21772" name="AutoShape 268"/>
            <p:cNvSpPr>
              <a:spLocks noChangeArrowheads="1"/>
            </p:cNvSpPr>
            <p:nvPr/>
          </p:nvSpPr>
          <p:spPr bwMode="auto">
            <a:xfrm rot="-5400000">
              <a:off x="1680" y="2620"/>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2" name="Group 269"/>
          <p:cNvGrpSpPr>
            <a:grpSpLocks/>
          </p:cNvGrpSpPr>
          <p:nvPr/>
        </p:nvGrpSpPr>
        <p:grpSpPr bwMode="auto">
          <a:xfrm>
            <a:off x="2667000" y="3767138"/>
            <a:ext cx="914400" cy="938212"/>
            <a:chOff x="1680" y="2373"/>
            <a:chExt cx="576" cy="591"/>
          </a:xfrm>
        </p:grpSpPr>
        <p:sp>
          <p:nvSpPr>
            <p:cNvPr id="21774" name="AutoShape 270"/>
            <p:cNvSpPr>
              <a:spLocks noChangeArrowheads="1"/>
            </p:cNvSpPr>
            <p:nvPr/>
          </p:nvSpPr>
          <p:spPr bwMode="auto">
            <a:xfrm rot="-5400000">
              <a:off x="1680" y="2373"/>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75" name="AutoShape 271"/>
            <p:cNvSpPr>
              <a:spLocks noChangeArrowheads="1"/>
            </p:cNvSpPr>
            <p:nvPr/>
          </p:nvSpPr>
          <p:spPr bwMode="auto">
            <a:xfrm rot="-5400000">
              <a:off x="2160" y="2868"/>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3" name="Group 272"/>
          <p:cNvGrpSpPr>
            <a:grpSpLocks/>
          </p:cNvGrpSpPr>
          <p:nvPr/>
        </p:nvGrpSpPr>
        <p:grpSpPr bwMode="auto">
          <a:xfrm>
            <a:off x="2667000" y="3375025"/>
            <a:ext cx="914400" cy="936625"/>
            <a:chOff x="1680" y="2126"/>
            <a:chExt cx="576" cy="590"/>
          </a:xfrm>
        </p:grpSpPr>
        <p:sp>
          <p:nvSpPr>
            <p:cNvPr id="21777" name="AutoShape 273"/>
            <p:cNvSpPr>
              <a:spLocks noChangeArrowheads="1"/>
            </p:cNvSpPr>
            <p:nvPr/>
          </p:nvSpPr>
          <p:spPr bwMode="auto">
            <a:xfrm rot="-5400000">
              <a:off x="1680" y="2126"/>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78" name="AutoShape 274"/>
            <p:cNvSpPr>
              <a:spLocks noChangeArrowheads="1"/>
            </p:cNvSpPr>
            <p:nvPr/>
          </p:nvSpPr>
          <p:spPr bwMode="auto">
            <a:xfrm rot="-5400000">
              <a:off x="2160" y="2620"/>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4" name="Group 275"/>
          <p:cNvGrpSpPr>
            <a:grpSpLocks/>
          </p:cNvGrpSpPr>
          <p:nvPr/>
        </p:nvGrpSpPr>
        <p:grpSpPr bwMode="auto">
          <a:xfrm>
            <a:off x="2667000" y="2982913"/>
            <a:ext cx="914400" cy="936625"/>
            <a:chOff x="1680" y="1879"/>
            <a:chExt cx="576" cy="590"/>
          </a:xfrm>
        </p:grpSpPr>
        <p:sp>
          <p:nvSpPr>
            <p:cNvPr id="21780" name="AutoShape 276"/>
            <p:cNvSpPr>
              <a:spLocks noChangeArrowheads="1"/>
            </p:cNvSpPr>
            <p:nvPr/>
          </p:nvSpPr>
          <p:spPr bwMode="auto">
            <a:xfrm rot="-5400000">
              <a:off x="1680" y="1879"/>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81" name="AutoShape 277"/>
            <p:cNvSpPr>
              <a:spLocks noChangeArrowheads="1"/>
            </p:cNvSpPr>
            <p:nvPr/>
          </p:nvSpPr>
          <p:spPr bwMode="auto">
            <a:xfrm rot="-5400000">
              <a:off x="2160" y="2373"/>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5" name="Group 278"/>
          <p:cNvGrpSpPr>
            <a:grpSpLocks/>
          </p:cNvGrpSpPr>
          <p:nvPr/>
        </p:nvGrpSpPr>
        <p:grpSpPr bwMode="auto">
          <a:xfrm>
            <a:off x="2667000" y="2590800"/>
            <a:ext cx="914400" cy="925513"/>
            <a:chOff x="1680" y="1632"/>
            <a:chExt cx="576" cy="583"/>
          </a:xfrm>
        </p:grpSpPr>
        <p:sp>
          <p:nvSpPr>
            <p:cNvPr id="21783" name="AutoShape 279"/>
            <p:cNvSpPr>
              <a:spLocks noChangeArrowheads="1"/>
            </p:cNvSpPr>
            <p:nvPr/>
          </p:nvSpPr>
          <p:spPr bwMode="auto">
            <a:xfrm rot="-5400000">
              <a:off x="1680" y="1632"/>
              <a:ext cx="96" cy="96"/>
            </a:xfrm>
            <a:prstGeom prst="rightArrow">
              <a:avLst>
                <a:gd name="adj1" fmla="val 50000"/>
                <a:gd name="adj2" fmla="val 25000"/>
              </a:avLst>
            </a:prstGeom>
            <a:solidFill>
              <a:srgbClr val="66FF33"/>
            </a:solidFill>
            <a:ln w="12700" cap="sq">
              <a:solidFill>
                <a:schemeClr val="tx1"/>
              </a:solidFill>
              <a:miter lim="800000"/>
              <a:headEnd type="none" w="sm" len="sm"/>
              <a:tailEnd type="none" w="sm" len="sm"/>
            </a:ln>
            <a:effectLst/>
          </p:spPr>
          <p:txBody>
            <a:bodyPr wrap="none" anchor="ctr"/>
            <a:lstStyle/>
            <a:p>
              <a:endParaRPr lang="pl-PL"/>
            </a:p>
          </p:txBody>
        </p:sp>
        <p:sp>
          <p:nvSpPr>
            <p:cNvPr id="21784" name="AutoShape 280"/>
            <p:cNvSpPr>
              <a:spLocks noChangeArrowheads="1"/>
            </p:cNvSpPr>
            <p:nvPr/>
          </p:nvSpPr>
          <p:spPr bwMode="auto">
            <a:xfrm rot="-5400000">
              <a:off x="2160"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sp>
        <p:nvSpPr>
          <p:cNvPr id="21785" name="AutoShape 281"/>
          <p:cNvSpPr>
            <a:spLocks noChangeArrowheads="1"/>
          </p:cNvSpPr>
          <p:nvPr/>
        </p:nvSpPr>
        <p:spPr bwMode="auto">
          <a:xfrm>
            <a:off x="5715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nvGrpSpPr>
          <p:cNvPr id="16" name="Group 282"/>
          <p:cNvGrpSpPr>
            <a:grpSpLocks/>
          </p:cNvGrpSpPr>
          <p:nvPr/>
        </p:nvGrpSpPr>
        <p:grpSpPr bwMode="auto">
          <a:xfrm>
            <a:off x="5334000" y="2590800"/>
            <a:ext cx="457200" cy="544513"/>
            <a:chOff x="3360" y="1632"/>
            <a:chExt cx="288" cy="343"/>
          </a:xfrm>
        </p:grpSpPr>
        <p:sp>
          <p:nvSpPr>
            <p:cNvPr id="21787" name="AutoShape 283"/>
            <p:cNvSpPr>
              <a:spLocks noChangeArrowheads="1"/>
            </p:cNvSpPr>
            <p:nvPr/>
          </p:nvSpPr>
          <p:spPr bwMode="auto">
            <a:xfrm>
              <a:off x="3360" y="1632"/>
              <a:ext cx="96" cy="96"/>
            </a:xfrm>
            <a:prstGeom prst="rightArrow">
              <a:avLst>
                <a:gd name="adj1" fmla="val 50000"/>
                <a:gd name="adj2" fmla="val 25000"/>
              </a:avLst>
            </a:prstGeom>
            <a:solidFill>
              <a:srgbClr val="FFFF99"/>
            </a:solidFill>
            <a:ln w="12700" cap="sq">
              <a:solidFill>
                <a:schemeClr val="tx1"/>
              </a:solidFill>
              <a:miter lim="800000"/>
              <a:headEnd type="none" w="sm" len="sm"/>
              <a:tailEnd type="none" w="sm" len="sm"/>
            </a:ln>
            <a:effectLst/>
          </p:spPr>
          <p:txBody>
            <a:bodyPr wrap="none" anchor="ctr"/>
            <a:lstStyle/>
            <a:p>
              <a:endParaRPr lang="pl-PL"/>
            </a:p>
          </p:txBody>
        </p:sp>
        <p:sp>
          <p:nvSpPr>
            <p:cNvPr id="21788" name="AutoShape 284"/>
            <p:cNvSpPr>
              <a:spLocks noChangeArrowheads="1"/>
            </p:cNvSpPr>
            <p:nvPr/>
          </p:nvSpPr>
          <p:spPr bwMode="auto">
            <a:xfrm rot="-5400000">
              <a:off x="3552" y="187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7" name="Group 285"/>
          <p:cNvGrpSpPr>
            <a:grpSpLocks/>
          </p:cNvGrpSpPr>
          <p:nvPr/>
        </p:nvGrpSpPr>
        <p:grpSpPr bwMode="auto">
          <a:xfrm>
            <a:off x="4572000" y="2590800"/>
            <a:ext cx="850900" cy="925513"/>
            <a:chOff x="2880" y="1632"/>
            <a:chExt cx="536" cy="583"/>
          </a:xfrm>
        </p:grpSpPr>
        <p:sp>
          <p:nvSpPr>
            <p:cNvPr id="21790" name="AutoShape 286"/>
            <p:cNvSpPr>
              <a:spLocks noChangeArrowheads="1"/>
            </p:cNvSpPr>
            <p:nvPr/>
          </p:nvSpPr>
          <p:spPr bwMode="auto">
            <a:xfrm>
              <a:off x="2880" y="1632"/>
              <a:ext cx="96" cy="96"/>
            </a:xfrm>
            <a:prstGeom prst="rightArrow">
              <a:avLst>
                <a:gd name="adj1" fmla="val 50000"/>
                <a:gd name="adj2" fmla="val 25000"/>
              </a:avLst>
            </a:prstGeom>
            <a:solidFill>
              <a:srgbClr val="FFFF99"/>
            </a:solidFill>
            <a:ln w="12700" cap="sq">
              <a:solidFill>
                <a:schemeClr val="tx1"/>
              </a:solidFill>
              <a:miter lim="800000"/>
              <a:headEnd type="none" w="sm" len="sm"/>
              <a:tailEnd type="none" w="sm" len="sm"/>
            </a:ln>
            <a:effectLst/>
          </p:spPr>
          <p:txBody>
            <a:bodyPr wrap="none" anchor="ctr"/>
            <a:lstStyle/>
            <a:p>
              <a:endParaRPr lang="pl-PL"/>
            </a:p>
          </p:txBody>
        </p:sp>
        <p:sp>
          <p:nvSpPr>
            <p:cNvPr id="21791" name="AutoShape 287"/>
            <p:cNvSpPr>
              <a:spLocks noChangeArrowheads="1"/>
            </p:cNvSpPr>
            <p:nvPr/>
          </p:nvSpPr>
          <p:spPr bwMode="auto">
            <a:xfrm rot="10800000" flipH="1">
              <a:off x="3320"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18" name="Group 288"/>
          <p:cNvGrpSpPr>
            <a:grpSpLocks/>
          </p:cNvGrpSpPr>
          <p:nvPr/>
        </p:nvGrpSpPr>
        <p:grpSpPr bwMode="auto">
          <a:xfrm>
            <a:off x="4953000" y="2590800"/>
            <a:ext cx="838200" cy="925513"/>
            <a:chOff x="3120" y="1632"/>
            <a:chExt cx="528" cy="583"/>
          </a:xfrm>
        </p:grpSpPr>
        <p:sp>
          <p:nvSpPr>
            <p:cNvPr id="21793" name="AutoShape 289"/>
            <p:cNvSpPr>
              <a:spLocks noChangeArrowheads="1"/>
            </p:cNvSpPr>
            <p:nvPr/>
          </p:nvSpPr>
          <p:spPr bwMode="auto">
            <a:xfrm>
              <a:off x="3552"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794" name="AutoShape 290"/>
            <p:cNvSpPr>
              <a:spLocks noChangeArrowheads="1"/>
            </p:cNvSpPr>
            <p:nvPr/>
          </p:nvSpPr>
          <p:spPr bwMode="auto">
            <a:xfrm>
              <a:off x="3120" y="1632"/>
              <a:ext cx="96" cy="96"/>
            </a:xfrm>
            <a:prstGeom prst="rightArrow">
              <a:avLst>
                <a:gd name="adj1" fmla="val 50000"/>
                <a:gd name="adj2" fmla="val 25000"/>
              </a:avLst>
            </a:prstGeom>
            <a:solidFill>
              <a:srgbClr val="FFFF99"/>
            </a:solidFill>
            <a:ln w="12700" cap="sq">
              <a:solidFill>
                <a:schemeClr val="tx1"/>
              </a:solidFill>
              <a:miter lim="800000"/>
              <a:headEnd type="none" w="sm" len="sm"/>
              <a:tailEnd type="none" w="sm" len="sm"/>
            </a:ln>
            <a:effectLst/>
          </p:spPr>
          <p:txBody>
            <a:bodyPr wrap="none" anchor="ctr"/>
            <a:lstStyle/>
            <a:p>
              <a:endParaRPr lang="pl-PL"/>
            </a:p>
          </p:txBody>
        </p:sp>
      </p:grpSp>
      <p:sp>
        <p:nvSpPr>
          <p:cNvPr id="21795" name="AutoShape 291"/>
          <p:cNvSpPr>
            <a:spLocks noChangeArrowheads="1"/>
          </p:cNvSpPr>
          <p:nvPr/>
        </p:nvSpPr>
        <p:spPr bwMode="auto">
          <a:xfrm>
            <a:off x="6096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796" name="AutoShape 292"/>
          <p:cNvSpPr>
            <a:spLocks noChangeArrowheads="1"/>
          </p:cNvSpPr>
          <p:nvPr/>
        </p:nvSpPr>
        <p:spPr bwMode="auto">
          <a:xfrm>
            <a:off x="6477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797" name="AutoShape 293"/>
          <p:cNvSpPr>
            <a:spLocks noChangeArrowheads="1"/>
          </p:cNvSpPr>
          <p:nvPr/>
        </p:nvSpPr>
        <p:spPr bwMode="auto">
          <a:xfrm>
            <a:off x="6858000" y="25908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798" name="AutoShape 294"/>
          <p:cNvSpPr>
            <a:spLocks noChangeArrowheads="1"/>
          </p:cNvSpPr>
          <p:nvPr/>
        </p:nvSpPr>
        <p:spPr bwMode="auto">
          <a:xfrm rot="5400000">
            <a:off x="6858000" y="2982913"/>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nvGrpSpPr>
          <p:cNvPr id="19" name="Group 295"/>
          <p:cNvGrpSpPr>
            <a:grpSpLocks/>
          </p:cNvGrpSpPr>
          <p:nvPr/>
        </p:nvGrpSpPr>
        <p:grpSpPr bwMode="auto">
          <a:xfrm>
            <a:off x="6858000" y="2982913"/>
            <a:ext cx="533400" cy="544512"/>
            <a:chOff x="4320" y="1879"/>
            <a:chExt cx="336" cy="343"/>
          </a:xfrm>
        </p:grpSpPr>
        <p:sp>
          <p:nvSpPr>
            <p:cNvPr id="21800" name="AutoShape 296"/>
            <p:cNvSpPr>
              <a:spLocks noChangeArrowheads="1"/>
            </p:cNvSpPr>
            <p:nvPr/>
          </p:nvSpPr>
          <p:spPr bwMode="auto">
            <a:xfrm>
              <a:off x="4560" y="1879"/>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01" name="AutoShape 297"/>
            <p:cNvSpPr>
              <a:spLocks noChangeArrowheads="1"/>
            </p:cNvSpPr>
            <p:nvPr/>
          </p:nvSpPr>
          <p:spPr bwMode="auto">
            <a:xfrm rot="5400000">
              <a:off x="4320" y="2126"/>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0" name="Group 298"/>
          <p:cNvGrpSpPr>
            <a:grpSpLocks/>
          </p:cNvGrpSpPr>
          <p:nvPr/>
        </p:nvGrpSpPr>
        <p:grpSpPr bwMode="auto">
          <a:xfrm>
            <a:off x="6858000" y="2982913"/>
            <a:ext cx="876300" cy="938212"/>
            <a:chOff x="4320" y="1879"/>
            <a:chExt cx="552" cy="591"/>
          </a:xfrm>
        </p:grpSpPr>
        <p:sp>
          <p:nvSpPr>
            <p:cNvPr id="21803" name="AutoShape 299"/>
            <p:cNvSpPr>
              <a:spLocks noChangeArrowheads="1"/>
            </p:cNvSpPr>
            <p:nvPr/>
          </p:nvSpPr>
          <p:spPr bwMode="auto">
            <a:xfrm>
              <a:off x="4776" y="1879"/>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04" name="AutoShape 300"/>
            <p:cNvSpPr>
              <a:spLocks noChangeArrowheads="1"/>
            </p:cNvSpPr>
            <p:nvPr/>
          </p:nvSpPr>
          <p:spPr bwMode="auto">
            <a:xfrm rot="5400000">
              <a:off x="4320" y="2374"/>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1" name="Group 301"/>
          <p:cNvGrpSpPr>
            <a:grpSpLocks/>
          </p:cNvGrpSpPr>
          <p:nvPr/>
        </p:nvGrpSpPr>
        <p:grpSpPr bwMode="auto">
          <a:xfrm>
            <a:off x="6858000" y="2590800"/>
            <a:ext cx="876300" cy="1725613"/>
            <a:chOff x="4320" y="1632"/>
            <a:chExt cx="552" cy="1087"/>
          </a:xfrm>
        </p:grpSpPr>
        <p:sp>
          <p:nvSpPr>
            <p:cNvPr id="21806" name="AutoShape 302"/>
            <p:cNvSpPr>
              <a:spLocks noChangeArrowheads="1"/>
            </p:cNvSpPr>
            <p:nvPr/>
          </p:nvSpPr>
          <p:spPr bwMode="auto">
            <a:xfrm rot="5400000">
              <a:off x="4776" y="2126"/>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07" name="AutoShape 303"/>
            <p:cNvSpPr>
              <a:spLocks noChangeArrowheads="1"/>
            </p:cNvSpPr>
            <p:nvPr/>
          </p:nvSpPr>
          <p:spPr bwMode="auto">
            <a:xfrm rot="-5400000">
              <a:off x="4776" y="1632"/>
              <a:ext cx="96" cy="96"/>
            </a:xfrm>
            <a:prstGeom prst="rightArrow">
              <a:avLst>
                <a:gd name="adj1" fmla="val 50000"/>
                <a:gd name="adj2" fmla="val 25000"/>
              </a:avLst>
            </a:prstGeom>
            <a:solidFill>
              <a:srgbClr val="CC00CC"/>
            </a:solidFill>
            <a:ln w="12700" cap="sq">
              <a:solidFill>
                <a:schemeClr val="tx1"/>
              </a:solidFill>
              <a:miter lim="800000"/>
              <a:headEnd type="none" w="sm" len="sm"/>
              <a:tailEnd type="none" w="sm" len="sm"/>
            </a:ln>
            <a:effectLst/>
          </p:spPr>
          <p:txBody>
            <a:bodyPr wrap="none" anchor="ctr"/>
            <a:lstStyle/>
            <a:p>
              <a:endParaRPr lang="pl-PL"/>
            </a:p>
          </p:txBody>
        </p:sp>
        <p:sp>
          <p:nvSpPr>
            <p:cNvPr id="21808" name="AutoShape 304"/>
            <p:cNvSpPr>
              <a:spLocks noChangeArrowheads="1"/>
            </p:cNvSpPr>
            <p:nvPr/>
          </p:nvSpPr>
          <p:spPr bwMode="auto">
            <a:xfrm rot="5400000">
              <a:off x="4320" y="2623"/>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2" name="Group 305"/>
          <p:cNvGrpSpPr>
            <a:grpSpLocks/>
          </p:cNvGrpSpPr>
          <p:nvPr/>
        </p:nvGrpSpPr>
        <p:grpSpPr bwMode="auto">
          <a:xfrm>
            <a:off x="6858000" y="3768725"/>
            <a:ext cx="876300" cy="936625"/>
            <a:chOff x="4320" y="2374"/>
            <a:chExt cx="552" cy="590"/>
          </a:xfrm>
        </p:grpSpPr>
        <p:sp>
          <p:nvSpPr>
            <p:cNvPr id="21810" name="AutoShape 306"/>
            <p:cNvSpPr>
              <a:spLocks noChangeArrowheads="1"/>
            </p:cNvSpPr>
            <p:nvPr/>
          </p:nvSpPr>
          <p:spPr bwMode="auto">
            <a:xfrm rot="5400000">
              <a:off x="4776" y="2374"/>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11" name="AutoShape 307"/>
            <p:cNvSpPr>
              <a:spLocks noChangeArrowheads="1"/>
            </p:cNvSpPr>
            <p:nvPr/>
          </p:nvSpPr>
          <p:spPr bwMode="auto">
            <a:xfrm rot="5400000">
              <a:off x="4320" y="2868"/>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3" name="Group 308"/>
          <p:cNvGrpSpPr>
            <a:grpSpLocks/>
          </p:cNvGrpSpPr>
          <p:nvPr/>
        </p:nvGrpSpPr>
        <p:grpSpPr bwMode="auto">
          <a:xfrm>
            <a:off x="6461125" y="4164013"/>
            <a:ext cx="1273175" cy="546100"/>
            <a:chOff x="4070" y="2623"/>
            <a:chExt cx="802" cy="344"/>
          </a:xfrm>
        </p:grpSpPr>
        <p:sp>
          <p:nvSpPr>
            <p:cNvPr id="21813" name="AutoShape 309"/>
            <p:cNvSpPr>
              <a:spLocks noChangeArrowheads="1"/>
            </p:cNvSpPr>
            <p:nvPr/>
          </p:nvSpPr>
          <p:spPr bwMode="auto">
            <a:xfrm rot="5400000">
              <a:off x="4776" y="2623"/>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14" name="AutoShape 310"/>
            <p:cNvSpPr>
              <a:spLocks noChangeArrowheads="1"/>
            </p:cNvSpPr>
            <p:nvPr/>
          </p:nvSpPr>
          <p:spPr bwMode="auto">
            <a:xfrm flipH="1">
              <a:off x="4070" y="2871"/>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4" name="Group 311"/>
          <p:cNvGrpSpPr>
            <a:grpSpLocks/>
          </p:cNvGrpSpPr>
          <p:nvPr/>
        </p:nvGrpSpPr>
        <p:grpSpPr bwMode="auto">
          <a:xfrm>
            <a:off x="6064250" y="4552950"/>
            <a:ext cx="1670050" cy="157163"/>
            <a:chOff x="3820" y="2868"/>
            <a:chExt cx="1052" cy="99"/>
          </a:xfrm>
        </p:grpSpPr>
        <p:sp>
          <p:nvSpPr>
            <p:cNvPr id="21816" name="AutoShape 312"/>
            <p:cNvSpPr>
              <a:spLocks noChangeArrowheads="1"/>
            </p:cNvSpPr>
            <p:nvPr/>
          </p:nvSpPr>
          <p:spPr bwMode="auto">
            <a:xfrm rot="5400000">
              <a:off x="4776" y="2871"/>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17" name="AutoShape 313"/>
            <p:cNvSpPr>
              <a:spLocks noChangeArrowheads="1"/>
            </p:cNvSpPr>
            <p:nvPr/>
          </p:nvSpPr>
          <p:spPr bwMode="auto">
            <a:xfrm flipH="1">
              <a:off x="3820" y="2868"/>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5" name="Group 314"/>
          <p:cNvGrpSpPr>
            <a:grpSpLocks/>
          </p:cNvGrpSpPr>
          <p:nvPr/>
        </p:nvGrpSpPr>
        <p:grpSpPr bwMode="auto">
          <a:xfrm>
            <a:off x="5667375" y="4557713"/>
            <a:ext cx="2066925" cy="547687"/>
            <a:chOff x="3570" y="2871"/>
            <a:chExt cx="1302" cy="345"/>
          </a:xfrm>
        </p:grpSpPr>
        <p:sp>
          <p:nvSpPr>
            <p:cNvPr id="21819" name="AutoShape 315"/>
            <p:cNvSpPr>
              <a:spLocks noChangeArrowheads="1"/>
            </p:cNvSpPr>
            <p:nvPr/>
          </p:nvSpPr>
          <p:spPr bwMode="auto">
            <a:xfrm rot="5400000">
              <a:off x="4776" y="3120"/>
              <a:ext cx="96" cy="96"/>
            </a:xfrm>
            <a:prstGeom prst="rightArrow">
              <a:avLst>
                <a:gd name="adj1" fmla="val 50000"/>
                <a:gd name="adj2" fmla="val 25000"/>
              </a:avLst>
            </a:prstGeom>
            <a:solidFill>
              <a:srgbClr val="00FF99"/>
            </a:solidFill>
            <a:ln w="12700" cap="sq">
              <a:solidFill>
                <a:schemeClr val="tx1"/>
              </a:solidFill>
              <a:miter lim="800000"/>
              <a:headEnd type="none" w="sm" len="sm"/>
              <a:tailEnd type="none" w="sm" len="sm"/>
            </a:ln>
            <a:effectLst/>
          </p:spPr>
          <p:txBody>
            <a:bodyPr wrap="none" anchor="ctr"/>
            <a:lstStyle/>
            <a:p>
              <a:endParaRPr lang="pl-PL"/>
            </a:p>
          </p:txBody>
        </p:sp>
        <p:sp>
          <p:nvSpPr>
            <p:cNvPr id="21820" name="AutoShape 316"/>
            <p:cNvSpPr>
              <a:spLocks noChangeArrowheads="1"/>
            </p:cNvSpPr>
            <p:nvPr/>
          </p:nvSpPr>
          <p:spPr bwMode="auto">
            <a:xfrm flipH="1">
              <a:off x="3570" y="2871"/>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sp>
        <p:nvSpPr>
          <p:cNvPr id="21821" name="AutoShape 317"/>
          <p:cNvSpPr>
            <a:spLocks noChangeArrowheads="1"/>
          </p:cNvSpPr>
          <p:nvPr/>
        </p:nvSpPr>
        <p:spPr bwMode="auto">
          <a:xfrm flipH="1">
            <a:off x="5295900" y="455295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22" name="AutoShape 318"/>
          <p:cNvSpPr>
            <a:spLocks noChangeArrowheads="1"/>
          </p:cNvSpPr>
          <p:nvPr/>
        </p:nvSpPr>
        <p:spPr bwMode="auto">
          <a:xfrm rot="5400000">
            <a:off x="5295900" y="4953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23" name="AutoShape 319"/>
          <p:cNvSpPr>
            <a:spLocks noChangeArrowheads="1"/>
          </p:cNvSpPr>
          <p:nvPr/>
        </p:nvSpPr>
        <p:spPr bwMode="auto">
          <a:xfrm rot="5400000">
            <a:off x="5295900" y="5334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24" name="AutoShape 320"/>
          <p:cNvSpPr>
            <a:spLocks noChangeArrowheads="1"/>
          </p:cNvSpPr>
          <p:nvPr/>
        </p:nvSpPr>
        <p:spPr bwMode="auto">
          <a:xfrm rot="5400000">
            <a:off x="5286375"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nvGrpSpPr>
          <p:cNvPr id="26" name="Group 321"/>
          <p:cNvGrpSpPr>
            <a:grpSpLocks/>
          </p:cNvGrpSpPr>
          <p:nvPr/>
        </p:nvGrpSpPr>
        <p:grpSpPr bwMode="auto">
          <a:xfrm>
            <a:off x="4899025" y="5715000"/>
            <a:ext cx="928688" cy="152400"/>
            <a:chOff x="3086" y="3600"/>
            <a:chExt cx="585" cy="96"/>
          </a:xfrm>
        </p:grpSpPr>
        <p:sp>
          <p:nvSpPr>
            <p:cNvPr id="21826" name="AutoShape 322"/>
            <p:cNvSpPr>
              <a:spLocks noChangeArrowheads="1"/>
            </p:cNvSpPr>
            <p:nvPr/>
          </p:nvSpPr>
          <p:spPr bwMode="auto">
            <a:xfrm flipH="1">
              <a:off x="3086"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27" name="AutoShape 323"/>
            <p:cNvSpPr>
              <a:spLocks noChangeArrowheads="1"/>
            </p:cNvSpPr>
            <p:nvPr/>
          </p:nvSpPr>
          <p:spPr bwMode="auto">
            <a:xfrm>
              <a:off x="3575"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7" name="Group 324"/>
          <p:cNvGrpSpPr>
            <a:grpSpLocks/>
          </p:cNvGrpSpPr>
          <p:nvPr/>
        </p:nvGrpSpPr>
        <p:grpSpPr bwMode="auto">
          <a:xfrm>
            <a:off x="4510088" y="5715000"/>
            <a:ext cx="1706562" cy="152400"/>
            <a:chOff x="2841" y="3600"/>
            <a:chExt cx="1075" cy="96"/>
          </a:xfrm>
        </p:grpSpPr>
        <p:sp>
          <p:nvSpPr>
            <p:cNvPr id="21829" name="AutoShape 325"/>
            <p:cNvSpPr>
              <a:spLocks noChangeArrowheads="1"/>
            </p:cNvSpPr>
            <p:nvPr/>
          </p:nvSpPr>
          <p:spPr bwMode="auto">
            <a:xfrm flipH="1">
              <a:off x="2841"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30" name="AutoShape 326"/>
            <p:cNvSpPr>
              <a:spLocks noChangeArrowheads="1"/>
            </p:cNvSpPr>
            <p:nvPr/>
          </p:nvSpPr>
          <p:spPr bwMode="auto">
            <a:xfrm>
              <a:off x="3820"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8" name="Group 327"/>
          <p:cNvGrpSpPr>
            <a:grpSpLocks/>
          </p:cNvGrpSpPr>
          <p:nvPr/>
        </p:nvGrpSpPr>
        <p:grpSpPr bwMode="auto">
          <a:xfrm>
            <a:off x="4121150" y="5715000"/>
            <a:ext cx="2482850" cy="152400"/>
            <a:chOff x="2596" y="3600"/>
            <a:chExt cx="1564" cy="96"/>
          </a:xfrm>
        </p:grpSpPr>
        <p:sp>
          <p:nvSpPr>
            <p:cNvPr id="21832" name="AutoShape 328"/>
            <p:cNvSpPr>
              <a:spLocks noChangeArrowheads="1"/>
            </p:cNvSpPr>
            <p:nvPr/>
          </p:nvSpPr>
          <p:spPr bwMode="auto">
            <a:xfrm flipH="1">
              <a:off x="2596"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33" name="AutoShape 329"/>
            <p:cNvSpPr>
              <a:spLocks noChangeArrowheads="1"/>
            </p:cNvSpPr>
            <p:nvPr/>
          </p:nvSpPr>
          <p:spPr bwMode="auto">
            <a:xfrm>
              <a:off x="4064"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9" name="Group 330"/>
          <p:cNvGrpSpPr>
            <a:grpSpLocks/>
          </p:cNvGrpSpPr>
          <p:nvPr/>
        </p:nvGrpSpPr>
        <p:grpSpPr bwMode="auto">
          <a:xfrm>
            <a:off x="3733800" y="5715000"/>
            <a:ext cx="3259138" cy="152400"/>
            <a:chOff x="2352" y="3600"/>
            <a:chExt cx="2053" cy="96"/>
          </a:xfrm>
        </p:grpSpPr>
        <p:sp>
          <p:nvSpPr>
            <p:cNvPr id="21835" name="AutoShape 331"/>
            <p:cNvSpPr>
              <a:spLocks noChangeArrowheads="1"/>
            </p:cNvSpPr>
            <p:nvPr/>
          </p:nvSpPr>
          <p:spPr bwMode="auto">
            <a:xfrm flipH="1">
              <a:off x="2352" y="3600"/>
              <a:ext cx="96" cy="96"/>
            </a:xfrm>
            <a:prstGeom prst="rightArrow">
              <a:avLst>
                <a:gd name="adj1" fmla="val 50000"/>
                <a:gd name="adj2" fmla="val 25000"/>
              </a:avLst>
            </a:prstGeom>
            <a:solidFill>
              <a:srgbClr val="66CCFF"/>
            </a:solidFill>
            <a:ln w="12700" cap="sq">
              <a:solidFill>
                <a:schemeClr val="tx1"/>
              </a:solidFill>
              <a:miter lim="800000"/>
              <a:headEnd type="none" w="sm" len="sm"/>
              <a:tailEnd type="none" w="sm" len="sm"/>
            </a:ln>
            <a:effectLst/>
          </p:spPr>
          <p:txBody>
            <a:bodyPr wrap="none" anchor="ctr"/>
            <a:lstStyle/>
            <a:p>
              <a:endParaRPr lang="pl-PL"/>
            </a:p>
          </p:txBody>
        </p:sp>
        <p:sp>
          <p:nvSpPr>
            <p:cNvPr id="21836" name="AutoShape 332"/>
            <p:cNvSpPr>
              <a:spLocks noChangeArrowheads="1"/>
            </p:cNvSpPr>
            <p:nvPr/>
          </p:nvSpPr>
          <p:spPr bwMode="auto">
            <a:xfrm>
              <a:off x="4309" y="3600"/>
              <a:ext cx="96" cy="96"/>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grpSp>
      <p:sp>
        <p:nvSpPr>
          <p:cNvPr id="21837" name="AutoShape 333"/>
          <p:cNvSpPr>
            <a:spLocks noChangeArrowheads="1"/>
          </p:cNvSpPr>
          <p:nvPr/>
        </p:nvSpPr>
        <p:spPr bwMode="auto">
          <a:xfrm>
            <a:off x="7229475"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38" name="AutoShape 334"/>
          <p:cNvSpPr>
            <a:spLocks noChangeArrowheads="1"/>
          </p:cNvSpPr>
          <p:nvPr/>
        </p:nvSpPr>
        <p:spPr bwMode="auto">
          <a:xfrm>
            <a:off x="7616825"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39" name="AutoShape 335"/>
          <p:cNvSpPr>
            <a:spLocks noChangeArrowheads="1"/>
          </p:cNvSpPr>
          <p:nvPr/>
        </p:nvSpPr>
        <p:spPr bwMode="auto">
          <a:xfrm>
            <a:off x="8005763"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40" name="AutoShape 336"/>
          <p:cNvSpPr>
            <a:spLocks noChangeArrowheads="1"/>
          </p:cNvSpPr>
          <p:nvPr/>
        </p:nvSpPr>
        <p:spPr bwMode="auto">
          <a:xfrm>
            <a:off x="8394700" y="5715000"/>
            <a:ext cx="152400" cy="152400"/>
          </a:xfrm>
          <a:prstGeom prst="rightArrow">
            <a:avLst>
              <a:gd name="adj1" fmla="val 50000"/>
              <a:gd name="adj2" fmla="val 25000"/>
            </a:avLst>
          </a:prstGeom>
          <a:solidFill>
            <a:srgbClr val="FF9933"/>
          </a:solidFill>
          <a:ln w="12700" cap="sq">
            <a:solidFill>
              <a:schemeClr val="tx1"/>
            </a:solidFill>
            <a:miter lim="800000"/>
            <a:headEnd type="none" w="sm" len="sm"/>
            <a:tailEnd type="none" w="sm" len="sm"/>
          </a:ln>
          <a:effectLst/>
        </p:spPr>
        <p:txBody>
          <a:bodyPr wrap="none" anchor="ctr"/>
          <a:lstStyle/>
          <a:p>
            <a:endParaRPr lang="pl-PL"/>
          </a:p>
        </p:txBody>
      </p:sp>
      <p:sp>
        <p:nvSpPr>
          <p:cNvPr id="21841" name="AutoShape 337"/>
          <p:cNvSpPr>
            <a:spLocks noChangeArrowheads="1"/>
          </p:cNvSpPr>
          <p:nvPr/>
        </p:nvSpPr>
        <p:spPr bwMode="auto">
          <a:xfrm>
            <a:off x="8686800" y="5562600"/>
            <a:ext cx="304800" cy="381000"/>
          </a:xfrm>
          <a:prstGeom prst="rightArrow">
            <a:avLst>
              <a:gd name="adj1" fmla="val 50000"/>
              <a:gd name="adj2" fmla="val 25000"/>
            </a:avLst>
          </a:prstGeom>
          <a:solidFill>
            <a:srgbClr val="FF9933"/>
          </a:solidFill>
          <a:ln w="12700" cap="sq">
            <a:solidFill>
              <a:schemeClr val="tx1"/>
            </a:solidFill>
            <a:miter lim="800000"/>
            <a:headEnd/>
            <a:tailEnd/>
          </a:ln>
          <a:effectLst/>
        </p:spPr>
        <p:txBody>
          <a:bodyPr wrap="none" anchor="ctr"/>
          <a:lstStyle/>
          <a:p>
            <a:endParaRPr lang="pl-PL"/>
          </a:p>
        </p:txBody>
      </p:sp>
      <p:grpSp>
        <p:nvGrpSpPr>
          <p:cNvPr id="30" name="Group 338"/>
          <p:cNvGrpSpPr>
            <a:grpSpLocks/>
          </p:cNvGrpSpPr>
          <p:nvPr/>
        </p:nvGrpSpPr>
        <p:grpSpPr bwMode="auto">
          <a:xfrm>
            <a:off x="3429000" y="3048000"/>
            <a:ext cx="520700" cy="468313"/>
            <a:chOff x="2160" y="1920"/>
            <a:chExt cx="328" cy="295"/>
          </a:xfrm>
        </p:grpSpPr>
        <p:sp>
          <p:nvSpPr>
            <p:cNvPr id="21843" name="AutoShape 339"/>
            <p:cNvSpPr>
              <a:spLocks noChangeArrowheads="1"/>
            </p:cNvSpPr>
            <p:nvPr/>
          </p:nvSpPr>
          <p:spPr bwMode="auto">
            <a:xfrm>
              <a:off x="2392"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44" name="AutoShape 340"/>
            <p:cNvSpPr>
              <a:spLocks noChangeArrowheads="1"/>
            </p:cNvSpPr>
            <p:nvPr/>
          </p:nvSpPr>
          <p:spPr bwMode="auto">
            <a:xfrm rot="-5400000">
              <a:off x="2160" y="1920"/>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31" name="Group 341"/>
          <p:cNvGrpSpPr>
            <a:grpSpLocks/>
          </p:cNvGrpSpPr>
          <p:nvPr/>
        </p:nvGrpSpPr>
        <p:grpSpPr bwMode="auto">
          <a:xfrm>
            <a:off x="3429000" y="2667000"/>
            <a:ext cx="889000" cy="849313"/>
            <a:chOff x="2160" y="1680"/>
            <a:chExt cx="560" cy="535"/>
          </a:xfrm>
        </p:grpSpPr>
        <p:sp>
          <p:nvSpPr>
            <p:cNvPr id="21846" name="AutoShape 342"/>
            <p:cNvSpPr>
              <a:spLocks noChangeArrowheads="1"/>
            </p:cNvSpPr>
            <p:nvPr/>
          </p:nvSpPr>
          <p:spPr bwMode="auto">
            <a:xfrm>
              <a:off x="2624"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47" name="AutoShape 343"/>
            <p:cNvSpPr>
              <a:spLocks noChangeArrowheads="1"/>
            </p:cNvSpPr>
            <p:nvPr/>
          </p:nvSpPr>
          <p:spPr bwMode="auto">
            <a:xfrm rot="-5400000">
              <a:off x="2160" y="1680"/>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1504" name="Group 344"/>
          <p:cNvGrpSpPr>
            <a:grpSpLocks/>
          </p:cNvGrpSpPr>
          <p:nvPr/>
        </p:nvGrpSpPr>
        <p:grpSpPr bwMode="auto">
          <a:xfrm>
            <a:off x="3797300" y="2590800"/>
            <a:ext cx="889000" cy="925513"/>
            <a:chOff x="2392" y="1632"/>
            <a:chExt cx="560" cy="583"/>
          </a:xfrm>
        </p:grpSpPr>
        <p:sp>
          <p:nvSpPr>
            <p:cNvPr id="21849" name="AutoShape 345"/>
            <p:cNvSpPr>
              <a:spLocks noChangeArrowheads="1"/>
            </p:cNvSpPr>
            <p:nvPr/>
          </p:nvSpPr>
          <p:spPr bwMode="auto">
            <a:xfrm>
              <a:off x="2856"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50" name="AutoShape 346"/>
            <p:cNvSpPr>
              <a:spLocks noChangeArrowheads="1"/>
            </p:cNvSpPr>
            <p:nvPr/>
          </p:nvSpPr>
          <p:spPr bwMode="auto">
            <a:xfrm>
              <a:off x="2392" y="1632"/>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21505" name="Group 347"/>
          <p:cNvGrpSpPr>
            <a:grpSpLocks/>
          </p:cNvGrpSpPr>
          <p:nvPr/>
        </p:nvGrpSpPr>
        <p:grpSpPr bwMode="auto">
          <a:xfrm>
            <a:off x="4121150" y="2590800"/>
            <a:ext cx="933450" cy="925513"/>
            <a:chOff x="2596" y="1632"/>
            <a:chExt cx="588" cy="583"/>
          </a:xfrm>
        </p:grpSpPr>
        <p:sp>
          <p:nvSpPr>
            <p:cNvPr id="21852" name="AutoShape 348"/>
            <p:cNvSpPr>
              <a:spLocks noChangeArrowheads="1"/>
            </p:cNvSpPr>
            <p:nvPr/>
          </p:nvSpPr>
          <p:spPr bwMode="auto">
            <a:xfrm rot="-5400000">
              <a:off x="2880" y="1879"/>
              <a:ext cx="96" cy="96"/>
            </a:xfrm>
            <a:prstGeom prst="rightArrow">
              <a:avLst>
                <a:gd name="adj1" fmla="val 50000"/>
                <a:gd name="adj2" fmla="val 25000"/>
              </a:avLst>
            </a:prstGeom>
            <a:solidFill>
              <a:srgbClr val="FFFFFF"/>
            </a:solidFill>
            <a:ln w="12700" cap="sq">
              <a:solidFill>
                <a:schemeClr val="tx1"/>
              </a:solidFill>
              <a:miter lim="800000"/>
              <a:headEnd type="none" w="sm" len="sm"/>
              <a:tailEnd type="none" w="sm" len="sm"/>
            </a:ln>
            <a:effectLst/>
          </p:spPr>
          <p:txBody>
            <a:bodyPr wrap="none" anchor="ctr"/>
            <a:lstStyle/>
            <a:p>
              <a:endParaRPr lang="pl-PL"/>
            </a:p>
          </p:txBody>
        </p:sp>
        <p:sp>
          <p:nvSpPr>
            <p:cNvPr id="21853" name="AutoShape 349"/>
            <p:cNvSpPr>
              <a:spLocks noChangeArrowheads="1"/>
            </p:cNvSpPr>
            <p:nvPr/>
          </p:nvSpPr>
          <p:spPr bwMode="auto">
            <a:xfrm rot="10800000" flipH="1">
              <a:off x="3088" y="2119"/>
              <a:ext cx="96" cy="96"/>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21854" name="AutoShape 350"/>
            <p:cNvSpPr>
              <a:spLocks noChangeArrowheads="1"/>
            </p:cNvSpPr>
            <p:nvPr/>
          </p:nvSpPr>
          <p:spPr bwMode="auto">
            <a:xfrm>
              <a:off x="2596" y="1632"/>
              <a:ext cx="96" cy="96"/>
            </a:xfrm>
            <a:prstGeom prst="rightArrow">
              <a:avLst>
                <a:gd name="adj1" fmla="val 50000"/>
                <a:gd name="adj2" fmla="val 25000"/>
              </a:avLst>
            </a:prstGeom>
            <a:solidFill>
              <a:srgbClr val="FFFF00"/>
            </a:solidFill>
            <a:ln w="12700" cap="sq">
              <a:solidFill>
                <a:schemeClr val="tx1"/>
              </a:solidFill>
              <a:miter lim="800000"/>
              <a:headEnd type="none" w="sm" len="sm"/>
              <a:tailEnd type="none" w="sm" len="sm"/>
            </a:ln>
            <a:effectLst/>
          </p:spPr>
          <p:txBody>
            <a:bodyPr wrap="none" anchor="ctr"/>
            <a:lstStyle/>
            <a:p>
              <a:endParaRPr lang="pl-PL"/>
            </a:p>
          </p:txBody>
        </p:sp>
      </p:grpSp>
      <p:sp>
        <p:nvSpPr>
          <p:cNvPr id="351" name="Symbol zastępczy numeru slajdu 350"/>
          <p:cNvSpPr>
            <a:spLocks noGrp="1"/>
          </p:cNvSpPr>
          <p:nvPr>
            <p:ph type="sldNum" sz="quarter" idx="12"/>
          </p:nvPr>
        </p:nvSpPr>
        <p:spPr/>
        <p:txBody>
          <a:bodyPr/>
          <a:lstStyle/>
          <a:p>
            <a:fld id="{6BF5BE81-9530-4866-B2BD-B0392136AD4A}" type="slidenum">
              <a:rPr lang="pl-PL" smtClean="0"/>
              <a:pPr/>
              <a:t>10</a:t>
            </a:fld>
            <a:endParaRPr lang="pl-PL"/>
          </a:p>
        </p:txBody>
      </p:sp>
      <p:sp>
        <p:nvSpPr>
          <p:cNvPr id="352" name="Symbol zastępczy stopki 351"/>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499"/>
                                          </p:stCondLst>
                                        </p:cTn>
                                        <p:tgtEl>
                                          <p:spTgt spid="21744"/>
                                        </p:tgtEl>
                                        <p:attrNameLst>
                                          <p:attrName>style.visibility</p:attrName>
                                        </p:attrNameLst>
                                      </p:cBhvr>
                                      <p:to>
                                        <p:strVal val="visible"/>
                                      </p:to>
                                    </p:set>
                                  </p:childTnLst>
                                </p:cTn>
                              </p:par>
                            </p:childTnLst>
                          </p:cTn>
                        </p:par>
                        <p:par>
                          <p:cTn id="7" fill="hold">
                            <p:stCondLst>
                              <p:cond delay="4500"/>
                            </p:stCondLst>
                            <p:childTnLst>
                              <p:par>
                                <p:cTn id="8" presetID="1" presetClass="entr" presetSubtype="0" fill="hold" grpId="0" nodeType="afterEffect">
                                  <p:stCondLst>
                                    <p:cond delay="200"/>
                                  </p:stCondLst>
                                  <p:childTnLst>
                                    <p:set>
                                      <p:cBhvr>
                                        <p:cTn id="9" dur="1" fill="hold">
                                          <p:stCondLst>
                                            <p:cond delay="499"/>
                                          </p:stCondLst>
                                        </p:cTn>
                                        <p:tgtEl>
                                          <p:spTgt spid="21745"/>
                                        </p:tgtEl>
                                        <p:attrNameLst>
                                          <p:attrName>style.visibility</p:attrName>
                                        </p:attrNameLst>
                                      </p:cBhvr>
                                      <p:to>
                                        <p:strVal val="visible"/>
                                      </p:to>
                                    </p:set>
                                  </p:childTnLst>
                                </p:cTn>
                              </p:par>
                            </p:childTnLst>
                          </p:cTn>
                        </p:par>
                        <p:par>
                          <p:cTn id="10" fill="hold">
                            <p:stCondLst>
                              <p:cond delay="5200"/>
                            </p:stCondLst>
                            <p:childTnLst>
                              <p:par>
                                <p:cTn id="11" presetID="1" presetClass="entr" presetSubtype="0" fill="hold" nodeType="afterEffect">
                                  <p:stCondLst>
                                    <p:cond delay="200"/>
                                  </p:stCondLst>
                                  <p:childTnLst>
                                    <p:set>
                                      <p:cBhvr>
                                        <p:cTn id="12" dur="1" fill="hold">
                                          <p:stCondLst>
                                            <p:cond delay="499"/>
                                          </p:stCondLst>
                                        </p:cTn>
                                        <p:tgtEl>
                                          <p:spTgt spid="6"/>
                                        </p:tgtEl>
                                        <p:attrNameLst>
                                          <p:attrName>style.visibility</p:attrName>
                                        </p:attrNameLst>
                                      </p:cBhvr>
                                      <p:to>
                                        <p:strVal val="visible"/>
                                      </p:to>
                                    </p:set>
                                  </p:childTnLst>
                                </p:cTn>
                              </p:par>
                            </p:childTnLst>
                          </p:cTn>
                        </p:par>
                        <p:par>
                          <p:cTn id="13" fill="hold">
                            <p:stCondLst>
                              <p:cond delay="5900"/>
                            </p:stCondLst>
                            <p:childTnLst>
                              <p:par>
                                <p:cTn id="14" presetID="1" presetClass="entr" presetSubtype="0" fill="hold" nodeType="afterEffect">
                                  <p:stCondLst>
                                    <p:cond delay="20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6600"/>
                            </p:stCondLst>
                            <p:childTnLst>
                              <p:par>
                                <p:cTn id="17" presetID="1" presetClass="entr" presetSubtype="0" fill="hold" nodeType="afterEffect">
                                  <p:stCondLst>
                                    <p:cond delay="200"/>
                                  </p:stCondLst>
                                  <p:childTnLst>
                                    <p:set>
                                      <p:cBhvr>
                                        <p:cTn id="18" dur="1" fill="hold">
                                          <p:stCondLst>
                                            <p:cond delay="499"/>
                                          </p:stCondLst>
                                        </p:cTn>
                                        <p:tgtEl>
                                          <p:spTgt spid="8"/>
                                        </p:tgtEl>
                                        <p:attrNameLst>
                                          <p:attrName>style.visibility</p:attrName>
                                        </p:attrNameLst>
                                      </p:cBhvr>
                                      <p:to>
                                        <p:strVal val="visible"/>
                                      </p:to>
                                    </p:set>
                                  </p:childTnLst>
                                </p:cTn>
                              </p:par>
                            </p:childTnLst>
                          </p:cTn>
                        </p:par>
                        <p:par>
                          <p:cTn id="19" fill="hold">
                            <p:stCondLst>
                              <p:cond delay="7300"/>
                            </p:stCondLst>
                            <p:childTnLst>
                              <p:par>
                                <p:cTn id="20" presetID="1" presetClass="entr" presetSubtype="0" fill="hold" nodeType="afterEffect">
                                  <p:stCondLst>
                                    <p:cond delay="200"/>
                                  </p:stCondLst>
                                  <p:childTnLst>
                                    <p:set>
                                      <p:cBhvr>
                                        <p:cTn id="21" dur="1" fill="hold">
                                          <p:stCondLst>
                                            <p:cond delay="499"/>
                                          </p:stCondLst>
                                        </p:cTn>
                                        <p:tgtEl>
                                          <p:spTgt spid="7"/>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nodeType="afterEffect">
                                  <p:stCondLst>
                                    <p:cond delay="200"/>
                                  </p:stCondLst>
                                  <p:childTnLst>
                                    <p:set>
                                      <p:cBhvr>
                                        <p:cTn id="24" dur="1" fill="hold">
                                          <p:stCondLst>
                                            <p:cond delay="499"/>
                                          </p:stCondLst>
                                        </p:cTn>
                                        <p:tgtEl>
                                          <p:spTgt spid="9"/>
                                        </p:tgtEl>
                                        <p:attrNameLst>
                                          <p:attrName>style.visibility</p:attrName>
                                        </p:attrNameLst>
                                      </p:cBhvr>
                                      <p:to>
                                        <p:strVal val="visible"/>
                                      </p:to>
                                    </p:set>
                                  </p:childTnLst>
                                </p:cTn>
                              </p:par>
                            </p:childTnLst>
                          </p:cTn>
                        </p:par>
                        <p:par>
                          <p:cTn id="25" fill="hold">
                            <p:stCondLst>
                              <p:cond delay="8700"/>
                            </p:stCondLst>
                            <p:childTnLst>
                              <p:par>
                                <p:cTn id="26" presetID="1" presetClass="entr" presetSubtype="0" fill="hold" grpId="0" nodeType="afterEffect">
                                  <p:stCondLst>
                                    <p:cond delay="200"/>
                                  </p:stCondLst>
                                  <p:childTnLst>
                                    <p:set>
                                      <p:cBhvr>
                                        <p:cTn id="27" dur="1" fill="hold">
                                          <p:stCondLst>
                                            <p:cond delay="499"/>
                                          </p:stCondLst>
                                        </p:cTn>
                                        <p:tgtEl>
                                          <p:spTgt spid="21761"/>
                                        </p:tgtEl>
                                        <p:attrNameLst>
                                          <p:attrName>style.visibility</p:attrName>
                                        </p:attrNameLst>
                                      </p:cBhvr>
                                      <p:to>
                                        <p:strVal val="visible"/>
                                      </p:to>
                                    </p:set>
                                  </p:childTnLst>
                                </p:cTn>
                              </p:par>
                            </p:childTnLst>
                          </p:cTn>
                        </p:par>
                        <p:par>
                          <p:cTn id="28" fill="hold">
                            <p:stCondLst>
                              <p:cond delay="9400"/>
                            </p:stCondLst>
                            <p:childTnLst>
                              <p:par>
                                <p:cTn id="29" presetID="1" presetClass="entr" presetSubtype="0" fill="hold" grpId="0" nodeType="afterEffect">
                                  <p:stCondLst>
                                    <p:cond delay="200"/>
                                  </p:stCondLst>
                                  <p:childTnLst>
                                    <p:set>
                                      <p:cBhvr>
                                        <p:cTn id="30" dur="1" fill="hold">
                                          <p:stCondLst>
                                            <p:cond delay="499"/>
                                          </p:stCondLst>
                                        </p:cTn>
                                        <p:tgtEl>
                                          <p:spTgt spid="21762"/>
                                        </p:tgtEl>
                                        <p:attrNameLst>
                                          <p:attrName>style.visibility</p:attrName>
                                        </p:attrNameLst>
                                      </p:cBhvr>
                                      <p:to>
                                        <p:strVal val="visible"/>
                                      </p:to>
                                    </p:set>
                                  </p:childTnLst>
                                </p:cTn>
                              </p:par>
                            </p:childTnLst>
                          </p:cTn>
                        </p:par>
                        <p:par>
                          <p:cTn id="31" fill="hold">
                            <p:stCondLst>
                              <p:cond delay="10100"/>
                            </p:stCondLst>
                            <p:childTnLst>
                              <p:par>
                                <p:cTn id="32" presetID="1" presetClass="entr" presetSubtype="0" fill="hold" grpId="0" nodeType="afterEffect">
                                  <p:stCondLst>
                                    <p:cond delay="200"/>
                                  </p:stCondLst>
                                  <p:childTnLst>
                                    <p:set>
                                      <p:cBhvr>
                                        <p:cTn id="33" dur="1" fill="hold">
                                          <p:stCondLst>
                                            <p:cond delay="499"/>
                                          </p:stCondLst>
                                        </p:cTn>
                                        <p:tgtEl>
                                          <p:spTgt spid="21763"/>
                                        </p:tgtEl>
                                        <p:attrNameLst>
                                          <p:attrName>style.visibility</p:attrName>
                                        </p:attrNameLst>
                                      </p:cBhvr>
                                      <p:to>
                                        <p:strVal val="visible"/>
                                      </p:to>
                                    </p:set>
                                  </p:childTnLst>
                                </p:cTn>
                              </p:par>
                            </p:childTnLst>
                          </p:cTn>
                        </p:par>
                        <p:par>
                          <p:cTn id="34" fill="hold">
                            <p:stCondLst>
                              <p:cond delay="10800"/>
                            </p:stCondLst>
                            <p:childTnLst>
                              <p:par>
                                <p:cTn id="35" presetID="1" presetClass="entr" presetSubtype="0" fill="hold" grpId="0" nodeType="afterEffect">
                                  <p:stCondLst>
                                    <p:cond delay="200"/>
                                  </p:stCondLst>
                                  <p:childTnLst>
                                    <p:set>
                                      <p:cBhvr>
                                        <p:cTn id="36" dur="1" fill="hold">
                                          <p:stCondLst>
                                            <p:cond delay="499"/>
                                          </p:stCondLst>
                                        </p:cTn>
                                        <p:tgtEl>
                                          <p:spTgt spid="21764"/>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nodeType="afterEffect">
                                  <p:stCondLst>
                                    <p:cond delay="200"/>
                                  </p:stCondLst>
                                  <p:childTnLst>
                                    <p:set>
                                      <p:cBhvr>
                                        <p:cTn id="39" dur="1" fill="hold">
                                          <p:stCondLst>
                                            <p:cond delay="499"/>
                                          </p:stCondLst>
                                        </p:cTn>
                                        <p:tgtEl>
                                          <p:spTgt spid="10"/>
                                        </p:tgtEl>
                                        <p:attrNameLst>
                                          <p:attrName>style.visibility</p:attrName>
                                        </p:attrNameLst>
                                      </p:cBhvr>
                                      <p:to>
                                        <p:strVal val="visible"/>
                                      </p:to>
                                    </p:set>
                                  </p:childTnLst>
                                </p:cTn>
                              </p:par>
                            </p:childTnLst>
                          </p:cTn>
                        </p:par>
                        <p:par>
                          <p:cTn id="40" fill="hold">
                            <p:stCondLst>
                              <p:cond delay="12200"/>
                            </p:stCondLst>
                            <p:childTnLst>
                              <p:par>
                                <p:cTn id="41" presetID="1" presetClass="entr" presetSubtype="0" fill="hold" nodeType="afterEffect">
                                  <p:stCondLst>
                                    <p:cond delay="200"/>
                                  </p:stCondLst>
                                  <p:childTnLst>
                                    <p:set>
                                      <p:cBhvr>
                                        <p:cTn id="42" dur="1" fill="hold">
                                          <p:stCondLst>
                                            <p:cond delay="499"/>
                                          </p:stCondLst>
                                        </p:cTn>
                                        <p:tgtEl>
                                          <p:spTgt spid="11"/>
                                        </p:tgtEl>
                                        <p:attrNameLst>
                                          <p:attrName>style.visibility</p:attrName>
                                        </p:attrNameLst>
                                      </p:cBhvr>
                                      <p:to>
                                        <p:strVal val="visible"/>
                                      </p:to>
                                    </p:set>
                                  </p:childTnLst>
                                </p:cTn>
                              </p:par>
                            </p:childTnLst>
                          </p:cTn>
                        </p:par>
                        <p:par>
                          <p:cTn id="43" fill="hold">
                            <p:stCondLst>
                              <p:cond delay="12900"/>
                            </p:stCondLst>
                            <p:childTnLst>
                              <p:par>
                                <p:cTn id="44" presetID="1" presetClass="entr" presetSubtype="0" fill="hold" nodeType="afterEffect">
                                  <p:stCondLst>
                                    <p:cond delay="200"/>
                                  </p:stCondLst>
                                  <p:childTnLst>
                                    <p:set>
                                      <p:cBhvr>
                                        <p:cTn id="45" dur="1" fill="hold">
                                          <p:stCondLst>
                                            <p:cond delay="499"/>
                                          </p:stCondLst>
                                        </p:cTn>
                                        <p:tgtEl>
                                          <p:spTgt spid="12"/>
                                        </p:tgtEl>
                                        <p:attrNameLst>
                                          <p:attrName>style.visibility</p:attrName>
                                        </p:attrNameLst>
                                      </p:cBhvr>
                                      <p:to>
                                        <p:strVal val="visible"/>
                                      </p:to>
                                    </p:set>
                                  </p:childTnLst>
                                </p:cTn>
                              </p:par>
                            </p:childTnLst>
                          </p:cTn>
                        </p:par>
                        <p:par>
                          <p:cTn id="46" fill="hold">
                            <p:stCondLst>
                              <p:cond delay="13600"/>
                            </p:stCondLst>
                            <p:childTnLst>
                              <p:par>
                                <p:cTn id="47" presetID="1" presetClass="entr" presetSubtype="0" fill="hold" nodeType="afterEffect">
                                  <p:stCondLst>
                                    <p:cond delay="200"/>
                                  </p:stCondLst>
                                  <p:childTnLst>
                                    <p:set>
                                      <p:cBhvr>
                                        <p:cTn id="48" dur="1" fill="hold">
                                          <p:stCondLst>
                                            <p:cond delay="499"/>
                                          </p:stCondLst>
                                        </p:cTn>
                                        <p:tgtEl>
                                          <p:spTgt spid="13"/>
                                        </p:tgtEl>
                                        <p:attrNameLst>
                                          <p:attrName>style.visibility</p:attrName>
                                        </p:attrNameLst>
                                      </p:cBhvr>
                                      <p:to>
                                        <p:strVal val="visible"/>
                                      </p:to>
                                    </p:set>
                                  </p:childTnLst>
                                </p:cTn>
                              </p:par>
                            </p:childTnLst>
                          </p:cTn>
                        </p:par>
                        <p:par>
                          <p:cTn id="49" fill="hold">
                            <p:stCondLst>
                              <p:cond delay="14300"/>
                            </p:stCondLst>
                            <p:childTnLst>
                              <p:par>
                                <p:cTn id="50" presetID="1" presetClass="entr" presetSubtype="0" fill="hold" nodeType="afterEffect">
                                  <p:stCondLst>
                                    <p:cond delay="200"/>
                                  </p:stCondLst>
                                  <p:childTnLst>
                                    <p:set>
                                      <p:cBhvr>
                                        <p:cTn id="51" dur="1" fill="hold">
                                          <p:stCondLst>
                                            <p:cond delay="499"/>
                                          </p:stCondLst>
                                        </p:cTn>
                                        <p:tgtEl>
                                          <p:spTgt spid="14"/>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nodeType="afterEffect">
                                  <p:stCondLst>
                                    <p:cond delay="200"/>
                                  </p:stCondLst>
                                  <p:childTnLst>
                                    <p:set>
                                      <p:cBhvr>
                                        <p:cTn id="54" dur="1" fill="hold">
                                          <p:stCondLst>
                                            <p:cond delay="499"/>
                                          </p:stCondLst>
                                        </p:cTn>
                                        <p:tgtEl>
                                          <p:spTgt spid="15"/>
                                        </p:tgtEl>
                                        <p:attrNameLst>
                                          <p:attrName>style.visibility</p:attrName>
                                        </p:attrNameLst>
                                      </p:cBhvr>
                                      <p:to>
                                        <p:strVal val="visible"/>
                                      </p:to>
                                    </p:set>
                                  </p:childTnLst>
                                </p:cTn>
                              </p:par>
                            </p:childTnLst>
                          </p:cTn>
                        </p:par>
                        <p:par>
                          <p:cTn id="55" fill="hold">
                            <p:stCondLst>
                              <p:cond delay="15700"/>
                            </p:stCondLst>
                            <p:childTnLst>
                              <p:par>
                                <p:cTn id="56" presetID="1" presetClass="entr" presetSubtype="0" fill="hold" nodeType="afterEffect">
                                  <p:stCondLst>
                                    <p:cond delay="200"/>
                                  </p:stCondLst>
                                  <p:childTnLst>
                                    <p:set>
                                      <p:cBhvr>
                                        <p:cTn id="57" dur="1" fill="hold">
                                          <p:stCondLst>
                                            <p:cond delay="499"/>
                                          </p:stCondLst>
                                        </p:cTn>
                                        <p:tgtEl>
                                          <p:spTgt spid="30"/>
                                        </p:tgtEl>
                                        <p:attrNameLst>
                                          <p:attrName>style.visibility</p:attrName>
                                        </p:attrNameLst>
                                      </p:cBhvr>
                                      <p:to>
                                        <p:strVal val="visible"/>
                                      </p:to>
                                    </p:set>
                                  </p:childTnLst>
                                </p:cTn>
                              </p:par>
                            </p:childTnLst>
                          </p:cTn>
                        </p:par>
                        <p:par>
                          <p:cTn id="58" fill="hold">
                            <p:stCondLst>
                              <p:cond delay="16400"/>
                            </p:stCondLst>
                            <p:childTnLst>
                              <p:par>
                                <p:cTn id="59" presetID="1" presetClass="entr" presetSubtype="0" fill="hold" nodeType="afterEffect">
                                  <p:stCondLst>
                                    <p:cond delay="200"/>
                                  </p:stCondLst>
                                  <p:childTnLst>
                                    <p:set>
                                      <p:cBhvr>
                                        <p:cTn id="60" dur="1" fill="hold">
                                          <p:stCondLst>
                                            <p:cond delay="499"/>
                                          </p:stCondLst>
                                        </p:cTn>
                                        <p:tgtEl>
                                          <p:spTgt spid="31"/>
                                        </p:tgtEl>
                                        <p:attrNameLst>
                                          <p:attrName>style.visibility</p:attrName>
                                        </p:attrNameLst>
                                      </p:cBhvr>
                                      <p:to>
                                        <p:strVal val="visible"/>
                                      </p:to>
                                    </p:set>
                                  </p:childTnLst>
                                </p:cTn>
                              </p:par>
                            </p:childTnLst>
                          </p:cTn>
                        </p:par>
                        <p:par>
                          <p:cTn id="61" fill="hold">
                            <p:stCondLst>
                              <p:cond delay="17100"/>
                            </p:stCondLst>
                            <p:childTnLst>
                              <p:par>
                                <p:cTn id="62" presetID="1" presetClass="entr" presetSubtype="0" fill="hold" nodeType="afterEffect">
                                  <p:stCondLst>
                                    <p:cond delay="200"/>
                                  </p:stCondLst>
                                  <p:childTnLst>
                                    <p:set>
                                      <p:cBhvr>
                                        <p:cTn id="63" dur="1" fill="hold">
                                          <p:stCondLst>
                                            <p:cond delay="499"/>
                                          </p:stCondLst>
                                        </p:cTn>
                                        <p:tgtEl>
                                          <p:spTgt spid="21504"/>
                                        </p:tgtEl>
                                        <p:attrNameLst>
                                          <p:attrName>style.visibility</p:attrName>
                                        </p:attrNameLst>
                                      </p:cBhvr>
                                      <p:to>
                                        <p:strVal val="visible"/>
                                      </p:to>
                                    </p:set>
                                  </p:childTnLst>
                                </p:cTn>
                              </p:par>
                            </p:childTnLst>
                          </p:cTn>
                        </p:par>
                        <p:par>
                          <p:cTn id="64" fill="hold">
                            <p:stCondLst>
                              <p:cond delay="17800"/>
                            </p:stCondLst>
                            <p:childTnLst>
                              <p:par>
                                <p:cTn id="65" presetID="1" presetClass="entr" presetSubtype="0" fill="hold" nodeType="afterEffect">
                                  <p:stCondLst>
                                    <p:cond delay="200"/>
                                  </p:stCondLst>
                                  <p:childTnLst>
                                    <p:set>
                                      <p:cBhvr>
                                        <p:cTn id="66" dur="1" fill="hold">
                                          <p:stCondLst>
                                            <p:cond delay="499"/>
                                          </p:stCondLst>
                                        </p:cTn>
                                        <p:tgtEl>
                                          <p:spTgt spid="21505"/>
                                        </p:tgtEl>
                                        <p:attrNameLst>
                                          <p:attrName>style.visibility</p:attrName>
                                        </p:attrNameLst>
                                      </p:cBhvr>
                                      <p:to>
                                        <p:strVal val="visible"/>
                                      </p:to>
                                    </p:set>
                                  </p:childTnLst>
                                </p:cTn>
                              </p:par>
                            </p:childTnLst>
                          </p:cTn>
                        </p:par>
                        <p:par>
                          <p:cTn id="67" fill="hold">
                            <p:stCondLst>
                              <p:cond delay="18500"/>
                            </p:stCondLst>
                            <p:childTnLst>
                              <p:par>
                                <p:cTn id="68" presetID="1" presetClass="entr" presetSubtype="0" fill="hold" nodeType="afterEffect">
                                  <p:stCondLst>
                                    <p:cond delay="200"/>
                                  </p:stCondLst>
                                  <p:childTnLst>
                                    <p:set>
                                      <p:cBhvr>
                                        <p:cTn id="69" dur="1" fill="hold">
                                          <p:stCondLst>
                                            <p:cond delay="499"/>
                                          </p:stCondLst>
                                        </p:cTn>
                                        <p:tgtEl>
                                          <p:spTgt spid="17"/>
                                        </p:tgtEl>
                                        <p:attrNameLst>
                                          <p:attrName>style.visibility</p:attrName>
                                        </p:attrNameLst>
                                      </p:cBhvr>
                                      <p:to>
                                        <p:strVal val="visible"/>
                                      </p:to>
                                    </p:set>
                                  </p:childTnLst>
                                </p:cTn>
                              </p:par>
                            </p:childTnLst>
                          </p:cTn>
                        </p:par>
                        <p:par>
                          <p:cTn id="70" fill="hold">
                            <p:stCondLst>
                              <p:cond delay="19200"/>
                            </p:stCondLst>
                            <p:childTnLst>
                              <p:par>
                                <p:cTn id="71" presetID="1" presetClass="entr" presetSubtype="0" fill="hold" nodeType="afterEffect">
                                  <p:stCondLst>
                                    <p:cond delay="200"/>
                                  </p:stCondLst>
                                  <p:childTnLst>
                                    <p:set>
                                      <p:cBhvr>
                                        <p:cTn id="72" dur="1" fill="hold">
                                          <p:stCondLst>
                                            <p:cond delay="499"/>
                                          </p:stCondLst>
                                        </p:cTn>
                                        <p:tgtEl>
                                          <p:spTgt spid="18"/>
                                        </p:tgtEl>
                                        <p:attrNameLst>
                                          <p:attrName>style.visibility</p:attrName>
                                        </p:attrNameLst>
                                      </p:cBhvr>
                                      <p:to>
                                        <p:strVal val="visible"/>
                                      </p:to>
                                    </p:set>
                                  </p:childTnLst>
                                </p:cTn>
                              </p:par>
                            </p:childTnLst>
                          </p:cTn>
                        </p:par>
                        <p:par>
                          <p:cTn id="73" fill="hold">
                            <p:stCondLst>
                              <p:cond delay="19900"/>
                            </p:stCondLst>
                            <p:childTnLst>
                              <p:par>
                                <p:cTn id="74" presetID="1" presetClass="entr" presetSubtype="0" fill="hold" nodeType="afterEffect">
                                  <p:stCondLst>
                                    <p:cond delay="200"/>
                                  </p:stCondLst>
                                  <p:childTnLst>
                                    <p:set>
                                      <p:cBhvr>
                                        <p:cTn id="75" dur="1" fill="hold">
                                          <p:stCondLst>
                                            <p:cond delay="499"/>
                                          </p:stCondLst>
                                        </p:cTn>
                                        <p:tgtEl>
                                          <p:spTgt spid="16"/>
                                        </p:tgtEl>
                                        <p:attrNameLst>
                                          <p:attrName>style.visibility</p:attrName>
                                        </p:attrNameLst>
                                      </p:cBhvr>
                                      <p:to>
                                        <p:strVal val="visible"/>
                                      </p:to>
                                    </p:set>
                                  </p:childTnLst>
                                </p:cTn>
                              </p:par>
                            </p:childTnLst>
                          </p:cTn>
                        </p:par>
                        <p:par>
                          <p:cTn id="76" fill="hold">
                            <p:stCondLst>
                              <p:cond delay="20600"/>
                            </p:stCondLst>
                            <p:childTnLst>
                              <p:par>
                                <p:cTn id="77" presetID="1" presetClass="entr" presetSubtype="0" fill="hold" grpId="0" nodeType="afterEffect">
                                  <p:stCondLst>
                                    <p:cond delay="200"/>
                                  </p:stCondLst>
                                  <p:childTnLst>
                                    <p:set>
                                      <p:cBhvr>
                                        <p:cTn id="78" dur="1" fill="hold">
                                          <p:stCondLst>
                                            <p:cond delay="499"/>
                                          </p:stCondLst>
                                        </p:cTn>
                                        <p:tgtEl>
                                          <p:spTgt spid="217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1795"/>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200"/>
                                  </p:stCondLst>
                                  <p:childTnLst>
                                    <p:set>
                                      <p:cBhvr>
                                        <p:cTn id="85" dur="1" fill="hold">
                                          <p:stCondLst>
                                            <p:cond delay="499"/>
                                          </p:stCondLst>
                                        </p:cTn>
                                        <p:tgtEl>
                                          <p:spTgt spid="21796"/>
                                        </p:tgtEl>
                                        <p:attrNameLst>
                                          <p:attrName>style.visibility</p:attrName>
                                        </p:attrNameLst>
                                      </p:cBhvr>
                                      <p:to>
                                        <p:strVal val="visible"/>
                                      </p:to>
                                    </p:set>
                                  </p:childTnLst>
                                </p:cTn>
                              </p:par>
                            </p:childTnLst>
                          </p:cTn>
                        </p:par>
                        <p:par>
                          <p:cTn id="86" fill="hold">
                            <p:stCondLst>
                              <p:cond delay="1200"/>
                            </p:stCondLst>
                            <p:childTnLst>
                              <p:par>
                                <p:cTn id="87" presetID="1" presetClass="entr" presetSubtype="0" fill="hold" grpId="0" nodeType="afterEffect">
                                  <p:stCondLst>
                                    <p:cond delay="200"/>
                                  </p:stCondLst>
                                  <p:childTnLst>
                                    <p:set>
                                      <p:cBhvr>
                                        <p:cTn id="88" dur="1" fill="hold">
                                          <p:stCondLst>
                                            <p:cond delay="499"/>
                                          </p:stCondLst>
                                        </p:cTn>
                                        <p:tgtEl>
                                          <p:spTgt spid="21797"/>
                                        </p:tgtEl>
                                        <p:attrNameLst>
                                          <p:attrName>style.visibility</p:attrName>
                                        </p:attrNameLst>
                                      </p:cBhvr>
                                      <p:to>
                                        <p:strVal val="visible"/>
                                      </p:to>
                                    </p:set>
                                  </p:childTnLst>
                                </p:cTn>
                              </p:par>
                            </p:childTnLst>
                          </p:cTn>
                        </p:par>
                        <p:par>
                          <p:cTn id="89" fill="hold">
                            <p:stCondLst>
                              <p:cond delay="1900"/>
                            </p:stCondLst>
                            <p:childTnLst>
                              <p:par>
                                <p:cTn id="90" presetID="1" presetClass="entr" presetSubtype="0" fill="hold" grpId="0" nodeType="afterEffect">
                                  <p:stCondLst>
                                    <p:cond delay="200"/>
                                  </p:stCondLst>
                                  <p:childTnLst>
                                    <p:set>
                                      <p:cBhvr>
                                        <p:cTn id="91" dur="1" fill="hold">
                                          <p:stCondLst>
                                            <p:cond delay="499"/>
                                          </p:stCondLst>
                                        </p:cTn>
                                        <p:tgtEl>
                                          <p:spTgt spid="21798"/>
                                        </p:tgtEl>
                                        <p:attrNameLst>
                                          <p:attrName>style.visibility</p:attrName>
                                        </p:attrNameLst>
                                      </p:cBhvr>
                                      <p:to>
                                        <p:strVal val="visible"/>
                                      </p:to>
                                    </p:set>
                                  </p:childTnLst>
                                </p:cTn>
                              </p:par>
                            </p:childTnLst>
                          </p:cTn>
                        </p:par>
                        <p:par>
                          <p:cTn id="92" fill="hold">
                            <p:stCondLst>
                              <p:cond delay="2600"/>
                            </p:stCondLst>
                            <p:childTnLst>
                              <p:par>
                                <p:cTn id="93" presetID="1" presetClass="entr" presetSubtype="0" fill="hold" nodeType="afterEffect">
                                  <p:stCondLst>
                                    <p:cond delay="200"/>
                                  </p:stCondLst>
                                  <p:childTnLst>
                                    <p:set>
                                      <p:cBhvr>
                                        <p:cTn id="94" dur="1" fill="hold">
                                          <p:stCondLst>
                                            <p:cond delay="499"/>
                                          </p:stCondLst>
                                        </p:cTn>
                                        <p:tgtEl>
                                          <p:spTgt spid="19"/>
                                        </p:tgtEl>
                                        <p:attrNameLst>
                                          <p:attrName>style.visibility</p:attrName>
                                        </p:attrNameLst>
                                      </p:cBhvr>
                                      <p:to>
                                        <p:strVal val="visible"/>
                                      </p:to>
                                    </p:set>
                                  </p:childTnLst>
                                </p:cTn>
                              </p:par>
                            </p:childTnLst>
                          </p:cTn>
                        </p:par>
                        <p:par>
                          <p:cTn id="95" fill="hold">
                            <p:stCondLst>
                              <p:cond delay="3300"/>
                            </p:stCondLst>
                            <p:childTnLst>
                              <p:par>
                                <p:cTn id="96" presetID="1" presetClass="entr" presetSubtype="0" fill="hold" nodeType="afterEffect">
                                  <p:stCondLst>
                                    <p:cond delay="200"/>
                                  </p:stCondLst>
                                  <p:childTnLst>
                                    <p:set>
                                      <p:cBhvr>
                                        <p:cTn id="97" dur="1" fill="hold">
                                          <p:stCondLst>
                                            <p:cond delay="499"/>
                                          </p:stCondLst>
                                        </p:cTn>
                                        <p:tgtEl>
                                          <p:spTgt spid="20"/>
                                        </p:tgtEl>
                                        <p:attrNameLst>
                                          <p:attrName>style.visibility</p:attrName>
                                        </p:attrNameLst>
                                      </p:cBhvr>
                                      <p:to>
                                        <p:strVal val="visible"/>
                                      </p:to>
                                    </p:set>
                                  </p:childTnLst>
                                </p:cTn>
                              </p:par>
                            </p:childTnLst>
                          </p:cTn>
                        </p:par>
                        <p:par>
                          <p:cTn id="98" fill="hold">
                            <p:stCondLst>
                              <p:cond delay="4000"/>
                            </p:stCondLst>
                            <p:childTnLst>
                              <p:par>
                                <p:cTn id="99" presetID="1" presetClass="entr" presetSubtype="0" fill="hold" nodeType="afterEffect">
                                  <p:stCondLst>
                                    <p:cond delay="200"/>
                                  </p:stCondLst>
                                  <p:childTnLst>
                                    <p:set>
                                      <p:cBhvr>
                                        <p:cTn id="100" dur="1" fill="hold">
                                          <p:stCondLst>
                                            <p:cond delay="499"/>
                                          </p:stCondLst>
                                        </p:cTn>
                                        <p:tgtEl>
                                          <p:spTgt spid="21"/>
                                        </p:tgtEl>
                                        <p:attrNameLst>
                                          <p:attrName>style.visibility</p:attrName>
                                        </p:attrNameLst>
                                      </p:cBhvr>
                                      <p:to>
                                        <p:strVal val="visible"/>
                                      </p:to>
                                    </p:set>
                                  </p:childTnLst>
                                </p:cTn>
                              </p:par>
                            </p:childTnLst>
                          </p:cTn>
                        </p:par>
                        <p:par>
                          <p:cTn id="101" fill="hold">
                            <p:stCondLst>
                              <p:cond delay="4700"/>
                            </p:stCondLst>
                            <p:childTnLst>
                              <p:par>
                                <p:cTn id="102" presetID="1" presetClass="entr" presetSubtype="0" fill="hold" nodeType="afterEffect">
                                  <p:stCondLst>
                                    <p:cond delay="200"/>
                                  </p:stCondLst>
                                  <p:childTnLst>
                                    <p:set>
                                      <p:cBhvr>
                                        <p:cTn id="103" dur="1" fill="hold">
                                          <p:stCondLst>
                                            <p:cond delay="499"/>
                                          </p:stCondLst>
                                        </p:cTn>
                                        <p:tgtEl>
                                          <p:spTgt spid="22"/>
                                        </p:tgtEl>
                                        <p:attrNameLst>
                                          <p:attrName>style.visibility</p:attrName>
                                        </p:attrNameLst>
                                      </p:cBhvr>
                                      <p:to>
                                        <p:strVal val="visible"/>
                                      </p:to>
                                    </p:set>
                                  </p:childTnLst>
                                </p:cTn>
                              </p:par>
                            </p:childTnLst>
                          </p:cTn>
                        </p:par>
                        <p:par>
                          <p:cTn id="104" fill="hold">
                            <p:stCondLst>
                              <p:cond delay="5400"/>
                            </p:stCondLst>
                            <p:childTnLst>
                              <p:par>
                                <p:cTn id="105" presetID="1" presetClass="entr" presetSubtype="0" fill="hold" nodeType="afterEffect">
                                  <p:stCondLst>
                                    <p:cond delay="200"/>
                                  </p:stCondLst>
                                  <p:childTnLst>
                                    <p:set>
                                      <p:cBhvr>
                                        <p:cTn id="106" dur="1" fill="hold">
                                          <p:stCondLst>
                                            <p:cond delay="499"/>
                                          </p:stCondLst>
                                        </p:cTn>
                                        <p:tgtEl>
                                          <p:spTgt spid="23"/>
                                        </p:tgtEl>
                                        <p:attrNameLst>
                                          <p:attrName>style.visibility</p:attrName>
                                        </p:attrNameLst>
                                      </p:cBhvr>
                                      <p:to>
                                        <p:strVal val="visible"/>
                                      </p:to>
                                    </p:set>
                                  </p:childTnLst>
                                </p:cTn>
                              </p:par>
                            </p:childTnLst>
                          </p:cTn>
                        </p:par>
                        <p:par>
                          <p:cTn id="107" fill="hold">
                            <p:stCondLst>
                              <p:cond delay="6100"/>
                            </p:stCondLst>
                            <p:childTnLst>
                              <p:par>
                                <p:cTn id="108" presetID="1" presetClass="entr" presetSubtype="0" fill="hold" nodeType="afterEffect">
                                  <p:stCondLst>
                                    <p:cond delay="200"/>
                                  </p:stCondLst>
                                  <p:childTnLst>
                                    <p:set>
                                      <p:cBhvr>
                                        <p:cTn id="109" dur="1" fill="hold">
                                          <p:stCondLst>
                                            <p:cond delay="499"/>
                                          </p:stCondLst>
                                        </p:cTn>
                                        <p:tgtEl>
                                          <p:spTgt spid="24"/>
                                        </p:tgtEl>
                                        <p:attrNameLst>
                                          <p:attrName>style.visibility</p:attrName>
                                        </p:attrNameLst>
                                      </p:cBhvr>
                                      <p:to>
                                        <p:strVal val="visible"/>
                                      </p:to>
                                    </p:set>
                                  </p:childTnLst>
                                </p:cTn>
                              </p:par>
                            </p:childTnLst>
                          </p:cTn>
                        </p:par>
                        <p:par>
                          <p:cTn id="110" fill="hold">
                            <p:stCondLst>
                              <p:cond delay="6800"/>
                            </p:stCondLst>
                            <p:childTnLst>
                              <p:par>
                                <p:cTn id="111" presetID="1" presetClass="entr" presetSubtype="0" fill="hold" nodeType="afterEffect">
                                  <p:stCondLst>
                                    <p:cond delay="200"/>
                                  </p:stCondLst>
                                  <p:childTnLst>
                                    <p:set>
                                      <p:cBhvr>
                                        <p:cTn id="112" dur="1" fill="hold">
                                          <p:stCondLst>
                                            <p:cond delay="499"/>
                                          </p:stCondLst>
                                        </p:cTn>
                                        <p:tgtEl>
                                          <p:spTgt spid="25"/>
                                        </p:tgtEl>
                                        <p:attrNameLst>
                                          <p:attrName>style.visibility</p:attrName>
                                        </p:attrNameLst>
                                      </p:cBhvr>
                                      <p:to>
                                        <p:strVal val="visible"/>
                                      </p:to>
                                    </p:set>
                                  </p:childTnLst>
                                </p:cTn>
                              </p:par>
                            </p:childTnLst>
                          </p:cTn>
                        </p:par>
                        <p:par>
                          <p:cTn id="113" fill="hold">
                            <p:stCondLst>
                              <p:cond delay="7500"/>
                            </p:stCondLst>
                            <p:childTnLst>
                              <p:par>
                                <p:cTn id="114" presetID="1" presetClass="entr" presetSubtype="0" fill="hold" grpId="0" nodeType="afterEffect">
                                  <p:stCondLst>
                                    <p:cond delay="100"/>
                                  </p:stCondLst>
                                  <p:childTnLst>
                                    <p:set>
                                      <p:cBhvr>
                                        <p:cTn id="115" dur="1" fill="hold">
                                          <p:stCondLst>
                                            <p:cond delay="499"/>
                                          </p:stCondLst>
                                        </p:cTn>
                                        <p:tgtEl>
                                          <p:spTgt spid="21821"/>
                                        </p:tgtEl>
                                        <p:attrNameLst>
                                          <p:attrName>style.visibility</p:attrName>
                                        </p:attrNameLst>
                                      </p:cBhvr>
                                      <p:to>
                                        <p:strVal val="visible"/>
                                      </p:to>
                                    </p:set>
                                  </p:childTnLst>
                                </p:cTn>
                              </p:par>
                            </p:childTnLst>
                          </p:cTn>
                        </p:par>
                        <p:par>
                          <p:cTn id="116" fill="hold">
                            <p:stCondLst>
                              <p:cond delay="8100"/>
                            </p:stCondLst>
                            <p:childTnLst>
                              <p:par>
                                <p:cTn id="117" presetID="1" presetClass="entr" presetSubtype="0" fill="hold" grpId="0" nodeType="afterEffect">
                                  <p:stCondLst>
                                    <p:cond delay="100"/>
                                  </p:stCondLst>
                                  <p:childTnLst>
                                    <p:set>
                                      <p:cBhvr>
                                        <p:cTn id="118" dur="1" fill="hold">
                                          <p:stCondLst>
                                            <p:cond delay="499"/>
                                          </p:stCondLst>
                                        </p:cTn>
                                        <p:tgtEl>
                                          <p:spTgt spid="21822"/>
                                        </p:tgtEl>
                                        <p:attrNameLst>
                                          <p:attrName>style.visibility</p:attrName>
                                        </p:attrNameLst>
                                      </p:cBhvr>
                                      <p:to>
                                        <p:strVal val="visible"/>
                                      </p:to>
                                    </p:set>
                                  </p:childTnLst>
                                </p:cTn>
                              </p:par>
                            </p:childTnLst>
                          </p:cTn>
                        </p:par>
                        <p:par>
                          <p:cTn id="119" fill="hold">
                            <p:stCondLst>
                              <p:cond delay="8700"/>
                            </p:stCondLst>
                            <p:childTnLst>
                              <p:par>
                                <p:cTn id="120" presetID="1" presetClass="entr" presetSubtype="0" fill="hold" grpId="0" nodeType="afterEffect">
                                  <p:stCondLst>
                                    <p:cond delay="100"/>
                                  </p:stCondLst>
                                  <p:childTnLst>
                                    <p:set>
                                      <p:cBhvr>
                                        <p:cTn id="121" dur="1" fill="hold">
                                          <p:stCondLst>
                                            <p:cond delay="499"/>
                                          </p:stCondLst>
                                        </p:cTn>
                                        <p:tgtEl>
                                          <p:spTgt spid="21823"/>
                                        </p:tgtEl>
                                        <p:attrNameLst>
                                          <p:attrName>style.visibility</p:attrName>
                                        </p:attrNameLst>
                                      </p:cBhvr>
                                      <p:to>
                                        <p:strVal val="visible"/>
                                      </p:to>
                                    </p:set>
                                  </p:childTnLst>
                                </p:cTn>
                              </p:par>
                            </p:childTnLst>
                          </p:cTn>
                        </p:par>
                        <p:par>
                          <p:cTn id="122" fill="hold">
                            <p:stCondLst>
                              <p:cond delay="9300"/>
                            </p:stCondLst>
                            <p:childTnLst>
                              <p:par>
                                <p:cTn id="123" presetID="1" presetClass="entr" presetSubtype="0" fill="hold" grpId="0" nodeType="afterEffect">
                                  <p:stCondLst>
                                    <p:cond delay="100"/>
                                  </p:stCondLst>
                                  <p:childTnLst>
                                    <p:set>
                                      <p:cBhvr>
                                        <p:cTn id="124" dur="1" fill="hold">
                                          <p:stCondLst>
                                            <p:cond delay="499"/>
                                          </p:stCondLst>
                                        </p:cTn>
                                        <p:tgtEl>
                                          <p:spTgt spid="21824"/>
                                        </p:tgtEl>
                                        <p:attrNameLst>
                                          <p:attrName>style.visibility</p:attrName>
                                        </p:attrNameLst>
                                      </p:cBhvr>
                                      <p:to>
                                        <p:strVal val="visible"/>
                                      </p:to>
                                    </p:set>
                                  </p:childTnLst>
                                </p:cTn>
                              </p:par>
                            </p:childTnLst>
                          </p:cTn>
                        </p:par>
                        <p:par>
                          <p:cTn id="125" fill="hold">
                            <p:stCondLst>
                              <p:cond delay="9900"/>
                            </p:stCondLst>
                            <p:childTnLst>
                              <p:par>
                                <p:cTn id="126" presetID="1" presetClass="entr" presetSubtype="0" fill="hold" nodeType="afterEffect">
                                  <p:stCondLst>
                                    <p:cond delay="100"/>
                                  </p:stCondLst>
                                  <p:childTnLst>
                                    <p:set>
                                      <p:cBhvr>
                                        <p:cTn id="127" dur="1" fill="hold">
                                          <p:stCondLst>
                                            <p:cond delay="499"/>
                                          </p:stCondLst>
                                        </p:cTn>
                                        <p:tgtEl>
                                          <p:spTgt spid="26"/>
                                        </p:tgtEl>
                                        <p:attrNameLst>
                                          <p:attrName>style.visibility</p:attrName>
                                        </p:attrNameLst>
                                      </p:cBhvr>
                                      <p:to>
                                        <p:strVal val="visible"/>
                                      </p:to>
                                    </p:set>
                                  </p:childTnLst>
                                </p:cTn>
                              </p:par>
                            </p:childTnLst>
                          </p:cTn>
                        </p:par>
                        <p:par>
                          <p:cTn id="128" fill="hold">
                            <p:stCondLst>
                              <p:cond delay="10500"/>
                            </p:stCondLst>
                            <p:childTnLst>
                              <p:par>
                                <p:cTn id="129" presetID="1" presetClass="entr" presetSubtype="0" fill="hold" nodeType="afterEffect">
                                  <p:stCondLst>
                                    <p:cond delay="100"/>
                                  </p:stCondLst>
                                  <p:childTnLst>
                                    <p:set>
                                      <p:cBhvr>
                                        <p:cTn id="130" dur="1" fill="hold">
                                          <p:stCondLst>
                                            <p:cond delay="499"/>
                                          </p:stCondLst>
                                        </p:cTn>
                                        <p:tgtEl>
                                          <p:spTgt spid="27"/>
                                        </p:tgtEl>
                                        <p:attrNameLst>
                                          <p:attrName>style.visibility</p:attrName>
                                        </p:attrNameLst>
                                      </p:cBhvr>
                                      <p:to>
                                        <p:strVal val="visible"/>
                                      </p:to>
                                    </p:set>
                                  </p:childTnLst>
                                </p:cTn>
                              </p:par>
                            </p:childTnLst>
                          </p:cTn>
                        </p:par>
                        <p:par>
                          <p:cTn id="131" fill="hold">
                            <p:stCondLst>
                              <p:cond delay="11100"/>
                            </p:stCondLst>
                            <p:childTnLst>
                              <p:par>
                                <p:cTn id="132" presetID="1" presetClass="entr" presetSubtype="0" fill="hold" nodeType="afterEffect">
                                  <p:stCondLst>
                                    <p:cond delay="100"/>
                                  </p:stCondLst>
                                  <p:childTnLst>
                                    <p:set>
                                      <p:cBhvr>
                                        <p:cTn id="133" dur="1" fill="hold">
                                          <p:stCondLst>
                                            <p:cond delay="499"/>
                                          </p:stCondLst>
                                        </p:cTn>
                                        <p:tgtEl>
                                          <p:spTgt spid="28"/>
                                        </p:tgtEl>
                                        <p:attrNameLst>
                                          <p:attrName>style.visibility</p:attrName>
                                        </p:attrNameLst>
                                      </p:cBhvr>
                                      <p:to>
                                        <p:strVal val="visible"/>
                                      </p:to>
                                    </p:set>
                                  </p:childTnLst>
                                </p:cTn>
                              </p:par>
                            </p:childTnLst>
                          </p:cTn>
                        </p:par>
                        <p:par>
                          <p:cTn id="134" fill="hold">
                            <p:stCondLst>
                              <p:cond delay="11700"/>
                            </p:stCondLst>
                            <p:childTnLst>
                              <p:par>
                                <p:cTn id="135" presetID="1" presetClass="entr" presetSubtype="0" fill="hold" nodeType="afterEffect">
                                  <p:stCondLst>
                                    <p:cond delay="100"/>
                                  </p:stCondLst>
                                  <p:childTnLst>
                                    <p:set>
                                      <p:cBhvr>
                                        <p:cTn id="136" dur="1" fill="hold">
                                          <p:stCondLst>
                                            <p:cond delay="499"/>
                                          </p:stCondLst>
                                        </p:cTn>
                                        <p:tgtEl>
                                          <p:spTgt spid="29"/>
                                        </p:tgtEl>
                                        <p:attrNameLst>
                                          <p:attrName>style.visibility</p:attrName>
                                        </p:attrNameLst>
                                      </p:cBhvr>
                                      <p:to>
                                        <p:strVal val="visible"/>
                                      </p:to>
                                    </p:set>
                                  </p:childTnLst>
                                </p:cTn>
                              </p:par>
                            </p:childTnLst>
                          </p:cTn>
                        </p:par>
                        <p:par>
                          <p:cTn id="137" fill="hold">
                            <p:stCondLst>
                              <p:cond delay="12300"/>
                            </p:stCondLst>
                            <p:childTnLst>
                              <p:par>
                                <p:cTn id="138" presetID="1" presetClass="entr" presetSubtype="0" fill="hold" grpId="0" nodeType="afterEffect">
                                  <p:stCondLst>
                                    <p:cond delay="100"/>
                                  </p:stCondLst>
                                  <p:childTnLst>
                                    <p:set>
                                      <p:cBhvr>
                                        <p:cTn id="139" dur="1" fill="hold">
                                          <p:stCondLst>
                                            <p:cond delay="499"/>
                                          </p:stCondLst>
                                        </p:cTn>
                                        <p:tgtEl>
                                          <p:spTgt spid="21837"/>
                                        </p:tgtEl>
                                        <p:attrNameLst>
                                          <p:attrName>style.visibility</p:attrName>
                                        </p:attrNameLst>
                                      </p:cBhvr>
                                      <p:to>
                                        <p:strVal val="visible"/>
                                      </p:to>
                                    </p:set>
                                  </p:childTnLst>
                                </p:cTn>
                              </p:par>
                            </p:childTnLst>
                          </p:cTn>
                        </p:par>
                        <p:par>
                          <p:cTn id="140" fill="hold">
                            <p:stCondLst>
                              <p:cond delay="12900"/>
                            </p:stCondLst>
                            <p:childTnLst>
                              <p:par>
                                <p:cTn id="141" presetID="1" presetClass="entr" presetSubtype="0" fill="hold" grpId="0" nodeType="afterEffect">
                                  <p:stCondLst>
                                    <p:cond delay="100"/>
                                  </p:stCondLst>
                                  <p:childTnLst>
                                    <p:set>
                                      <p:cBhvr>
                                        <p:cTn id="142" dur="1" fill="hold">
                                          <p:stCondLst>
                                            <p:cond delay="499"/>
                                          </p:stCondLst>
                                        </p:cTn>
                                        <p:tgtEl>
                                          <p:spTgt spid="21838"/>
                                        </p:tgtEl>
                                        <p:attrNameLst>
                                          <p:attrName>style.visibility</p:attrName>
                                        </p:attrNameLst>
                                      </p:cBhvr>
                                      <p:to>
                                        <p:strVal val="visible"/>
                                      </p:to>
                                    </p:set>
                                  </p:childTnLst>
                                </p:cTn>
                              </p:par>
                            </p:childTnLst>
                          </p:cTn>
                        </p:par>
                        <p:par>
                          <p:cTn id="143" fill="hold">
                            <p:stCondLst>
                              <p:cond delay="13500"/>
                            </p:stCondLst>
                            <p:childTnLst>
                              <p:par>
                                <p:cTn id="144" presetID="1" presetClass="entr" presetSubtype="0" fill="hold" grpId="0" nodeType="afterEffect">
                                  <p:stCondLst>
                                    <p:cond delay="100"/>
                                  </p:stCondLst>
                                  <p:childTnLst>
                                    <p:set>
                                      <p:cBhvr>
                                        <p:cTn id="145" dur="1" fill="hold">
                                          <p:stCondLst>
                                            <p:cond delay="499"/>
                                          </p:stCondLst>
                                        </p:cTn>
                                        <p:tgtEl>
                                          <p:spTgt spid="21839"/>
                                        </p:tgtEl>
                                        <p:attrNameLst>
                                          <p:attrName>style.visibility</p:attrName>
                                        </p:attrNameLst>
                                      </p:cBhvr>
                                      <p:to>
                                        <p:strVal val="visible"/>
                                      </p:to>
                                    </p:set>
                                  </p:childTnLst>
                                </p:cTn>
                              </p:par>
                            </p:childTnLst>
                          </p:cTn>
                        </p:par>
                        <p:par>
                          <p:cTn id="146" fill="hold">
                            <p:stCondLst>
                              <p:cond delay="14100"/>
                            </p:stCondLst>
                            <p:childTnLst>
                              <p:par>
                                <p:cTn id="147" presetID="1" presetClass="entr" presetSubtype="0" fill="hold" grpId="0" nodeType="afterEffect">
                                  <p:stCondLst>
                                    <p:cond delay="100"/>
                                  </p:stCondLst>
                                  <p:childTnLst>
                                    <p:set>
                                      <p:cBhvr>
                                        <p:cTn id="148" dur="1" fill="hold">
                                          <p:stCondLst>
                                            <p:cond delay="499"/>
                                          </p:stCondLst>
                                        </p:cTn>
                                        <p:tgtEl>
                                          <p:spTgt spid="21840"/>
                                        </p:tgtEl>
                                        <p:attrNameLst>
                                          <p:attrName>style.visibility</p:attrName>
                                        </p:attrNameLst>
                                      </p:cBhvr>
                                      <p:to>
                                        <p:strVal val="visible"/>
                                      </p:to>
                                    </p:set>
                                  </p:childTnLst>
                                </p:cTn>
                              </p:par>
                            </p:childTnLst>
                          </p:cTn>
                        </p:par>
                        <p:par>
                          <p:cTn id="149" fill="hold">
                            <p:stCondLst>
                              <p:cond delay="14700"/>
                            </p:stCondLst>
                            <p:childTnLst>
                              <p:par>
                                <p:cTn id="150" presetID="11" presetClass="entr" presetSubtype="0" fill="hold" grpId="0" nodeType="afterEffect">
                                  <p:stCondLst>
                                    <p:cond delay="100"/>
                                  </p:stCondLst>
                                  <p:childTnLst>
                                    <p:set>
                                      <p:cBhvr>
                                        <p:cTn id="151" dur="1000">
                                          <p:stCondLst>
                                            <p:cond delay="0"/>
                                          </p:stCondLst>
                                        </p:cTn>
                                        <p:tgtEl>
                                          <p:spTgt spid="21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4" grpId="0" animBg="1"/>
      <p:bldP spid="21745" grpId="0" animBg="1"/>
      <p:bldP spid="21761" grpId="0" animBg="1"/>
      <p:bldP spid="21762" grpId="0" animBg="1"/>
      <p:bldP spid="21763" grpId="0" animBg="1"/>
      <p:bldP spid="21764" grpId="0" animBg="1"/>
      <p:bldP spid="21785" grpId="0" animBg="1"/>
      <p:bldP spid="21795" grpId="0" animBg="1"/>
      <p:bldP spid="21796" grpId="0" animBg="1"/>
      <p:bldP spid="21797" grpId="0" animBg="1"/>
      <p:bldP spid="21798" grpId="0" animBg="1"/>
      <p:bldP spid="21821" grpId="0" animBg="1"/>
      <p:bldP spid="21822" grpId="0" animBg="1"/>
      <p:bldP spid="21823" grpId="0" animBg="1"/>
      <p:bldP spid="21824" grpId="0" animBg="1"/>
      <p:bldP spid="21837" grpId="0" animBg="1"/>
      <p:bldP spid="21838" grpId="0" animBg="1"/>
      <p:bldP spid="21839" grpId="0" animBg="1"/>
      <p:bldP spid="21840" grpId="0" animBg="1"/>
      <p:bldP spid="218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Jak zaprojektować system śledzenia celów do zestrzelenia?</a:t>
            </a:r>
            <a:endParaRPr lang="pl-PL" dirty="0"/>
          </a:p>
        </p:txBody>
      </p:sp>
      <p:sp>
        <p:nvSpPr>
          <p:cNvPr id="3" name="Symbol zastępczy stopki 2"/>
          <p:cNvSpPr>
            <a:spLocks noGrp="1"/>
          </p:cNvSpPr>
          <p:nvPr>
            <p:ph type="ftr" sz="quarter" idx="11"/>
          </p:nvPr>
        </p:nvSpPr>
        <p:spPr/>
        <p:txBody>
          <a:bodyPr/>
          <a:lstStyle/>
          <a:p>
            <a:r>
              <a:rPr lang="pl-PL" smtClean="0"/>
              <a:t>S. Samolej: Wprowadzenie do prog. wspólbieżnego i rozproszonego</a:t>
            </a:r>
            <a:endParaRPr lang="pl-PL"/>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11</a:t>
            </a:fld>
            <a:endParaRPr lang="pl-PL"/>
          </a:p>
        </p:txBody>
      </p:sp>
      <p:sp>
        <p:nvSpPr>
          <p:cNvPr id="5" name="Rectangle 2"/>
          <p:cNvSpPr>
            <a:spLocks noChangeArrowheads="1"/>
          </p:cNvSpPr>
          <p:nvPr/>
        </p:nvSpPr>
        <p:spPr bwMode="auto">
          <a:xfrm>
            <a:off x="0" y="1600200"/>
            <a:ext cx="9144000" cy="3505200"/>
          </a:xfrm>
          <a:prstGeom prst="rect">
            <a:avLst/>
          </a:prstGeom>
          <a:solidFill>
            <a:srgbClr val="CCECFF"/>
          </a:solidFill>
          <a:ln w="12700" cap="sq">
            <a:solidFill>
              <a:schemeClr val="tx1"/>
            </a:solidFill>
            <a:miter lim="800000"/>
            <a:headEnd/>
            <a:tailEnd/>
          </a:ln>
          <a:effectLst/>
        </p:spPr>
        <p:txBody>
          <a:bodyPr wrap="none" anchor="ctr"/>
          <a:lstStyle/>
          <a:p>
            <a:endParaRPr lang="pl-PL"/>
          </a:p>
        </p:txBody>
      </p:sp>
      <p:sp>
        <p:nvSpPr>
          <p:cNvPr id="6" name="Rectangle 3"/>
          <p:cNvSpPr>
            <a:spLocks noChangeArrowheads="1"/>
          </p:cNvSpPr>
          <p:nvPr/>
        </p:nvSpPr>
        <p:spPr bwMode="auto">
          <a:xfrm>
            <a:off x="0" y="5105400"/>
            <a:ext cx="9144000" cy="1752600"/>
          </a:xfrm>
          <a:prstGeom prst="rect">
            <a:avLst/>
          </a:prstGeom>
          <a:solidFill>
            <a:srgbClr val="0066FF"/>
          </a:solidFill>
          <a:ln w="12700" cap="sq">
            <a:solidFill>
              <a:schemeClr val="tx1"/>
            </a:solidFill>
            <a:miter lim="800000"/>
            <a:headEnd/>
            <a:tailEnd/>
          </a:ln>
          <a:effectLst/>
        </p:spPr>
        <p:txBody>
          <a:bodyPr wrap="none" anchor="ctr"/>
          <a:lstStyle/>
          <a:p>
            <a:endParaRPr lang="pl-PL"/>
          </a:p>
        </p:txBody>
      </p:sp>
      <p:graphicFrame>
        <p:nvGraphicFramePr>
          <p:cNvPr id="7" name="Object 1024"/>
          <p:cNvGraphicFramePr>
            <a:graphicFrameLocks noChangeAspect="1"/>
          </p:cNvGraphicFramePr>
          <p:nvPr/>
        </p:nvGraphicFramePr>
        <p:xfrm>
          <a:off x="7391400" y="1600200"/>
          <a:ext cx="1295400" cy="752475"/>
        </p:xfrm>
        <a:graphic>
          <a:graphicData uri="http://schemas.openxmlformats.org/presentationml/2006/ole">
            <mc:AlternateContent xmlns:mc="http://schemas.openxmlformats.org/markup-compatibility/2006">
              <mc:Choice xmlns:v="urn:schemas-microsoft-com:vml" Requires="v">
                <p:oleObj spid="_x0000_s3302" name="Clip" r:id="rId3" imgW="5317920" imgH="3085560" progId="">
                  <p:embed/>
                </p:oleObj>
              </mc:Choice>
              <mc:Fallback>
                <p:oleObj name="Clip" r:id="rId3" imgW="5317920" imgH="3085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600200"/>
                        <a:ext cx="129540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025"/>
          <p:cNvGraphicFramePr>
            <a:graphicFrameLocks noChangeAspect="1"/>
          </p:cNvGraphicFramePr>
          <p:nvPr/>
        </p:nvGraphicFramePr>
        <p:xfrm>
          <a:off x="1127125" y="1905000"/>
          <a:ext cx="1066800" cy="619125"/>
        </p:xfrm>
        <a:graphic>
          <a:graphicData uri="http://schemas.openxmlformats.org/presentationml/2006/ole">
            <mc:AlternateContent xmlns:mc="http://schemas.openxmlformats.org/markup-compatibility/2006">
              <mc:Choice xmlns:v="urn:schemas-microsoft-com:vml" Requires="v">
                <p:oleObj spid="_x0000_s3303" name="Clip" r:id="rId5" imgW="5317920" imgH="3085560" progId="">
                  <p:embed/>
                </p:oleObj>
              </mc:Choice>
              <mc:Fallback>
                <p:oleObj name="Clip" r:id="rId5" imgW="5317920" imgH="308556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1905000"/>
                        <a:ext cx="10668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26"/>
          <p:cNvGraphicFramePr>
            <a:graphicFrameLocks noChangeAspect="1"/>
          </p:cNvGraphicFramePr>
          <p:nvPr/>
        </p:nvGraphicFramePr>
        <p:xfrm>
          <a:off x="7086600" y="4876800"/>
          <a:ext cx="1371600" cy="1281113"/>
        </p:xfrm>
        <a:graphic>
          <a:graphicData uri="http://schemas.openxmlformats.org/presentationml/2006/ole">
            <mc:AlternateContent xmlns:mc="http://schemas.openxmlformats.org/markup-compatibility/2006">
              <mc:Choice xmlns:v="urn:schemas-microsoft-com:vml" Requires="v">
                <p:oleObj spid="_x0000_s3304" name="Clip" r:id="rId6" imgW="5317920" imgH="3085560" progId="">
                  <p:embed/>
                </p:oleObj>
              </mc:Choice>
              <mc:Fallback>
                <p:oleObj name="Clip" r:id="rId6" imgW="5317920" imgH="30855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876800"/>
                        <a:ext cx="1371600"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27"/>
          <p:cNvGraphicFramePr>
            <a:graphicFrameLocks noChangeAspect="1"/>
          </p:cNvGraphicFramePr>
          <p:nvPr/>
        </p:nvGraphicFramePr>
        <p:xfrm>
          <a:off x="3200400" y="5562600"/>
          <a:ext cx="1812925" cy="1052513"/>
        </p:xfrm>
        <a:graphic>
          <a:graphicData uri="http://schemas.openxmlformats.org/presentationml/2006/ole">
            <mc:AlternateContent xmlns:mc="http://schemas.openxmlformats.org/markup-compatibility/2006">
              <mc:Choice xmlns:v="urn:schemas-microsoft-com:vml" Requires="v">
                <p:oleObj spid="_x0000_s3305" name="Clip" r:id="rId7" imgW="5317920" imgH="3085560" progId="">
                  <p:embed/>
                </p:oleObj>
              </mc:Choice>
              <mc:Fallback>
                <p:oleObj name="Clip" r:id="rId7" imgW="5317920" imgH="308556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562600"/>
                        <a:ext cx="1812925"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28"/>
          <p:cNvGraphicFramePr>
            <a:graphicFrameLocks noChangeAspect="1"/>
          </p:cNvGraphicFramePr>
          <p:nvPr/>
        </p:nvGraphicFramePr>
        <p:xfrm>
          <a:off x="4495800" y="1905000"/>
          <a:ext cx="1387475" cy="804863"/>
        </p:xfrm>
        <a:graphic>
          <a:graphicData uri="http://schemas.openxmlformats.org/presentationml/2006/ole">
            <mc:AlternateContent xmlns:mc="http://schemas.openxmlformats.org/markup-compatibility/2006">
              <mc:Choice xmlns:v="urn:schemas-microsoft-com:vml" Requires="v">
                <p:oleObj spid="_x0000_s3306" name="Clip" r:id="rId8" imgW="5317920" imgH="3085560" progId="">
                  <p:embed/>
                </p:oleObj>
              </mc:Choice>
              <mc:Fallback>
                <p:oleObj name="Clip" r:id="rId8" imgW="5317920" imgH="30855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05000"/>
                        <a:ext cx="138747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29"/>
          <p:cNvGraphicFramePr>
            <a:graphicFrameLocks noChangeAspect="1"/>
          </p:cNvGraphicFramePr>
          <p:nvPr/>
        </p:nvGraphicFramePr>
        <p:xfrm>
          <a:off x="7772400" y="3452813"/>
          <a:ext cx="914400" cy="531812"/>
        </p:xfrm>
        <a:graphic>
          <a:graphicData uri="http://schemas.openxmlformats.org/presentationml/2006/ole">
            <mc:AlternateContent xmlns:mc="http://schemas.openxmlformats.org/markup-compatibility/2006">
              <mc:Choice xmlns:v="urn:schemas-microsoft-com:vml" Requires="v">
                <p:oleObj spid="_x0000_s3307" name="Clip" r:id="rId9" imgW="5317920" imgH="3085560" progId="">
                  <p:embed/>
                </p:oleObj>
              </mc:Choice>
              <mc:Fallback>
                <p:oleObj name="Clip" r:id="rId9" imgW="5317920" imgH="308556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452813"/>
                        <a:ext cx="914400"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30"/>
          <p:cNvGraphicFramePr>
            <a:graphicFrameLocks noChangeAspect="1"/>
          </p:cNvGraphicFramePr>
          <p:nvPr/>
        </p:nvGraphicFramePr>
        <p:xfrm>
          <a:off x="3200400" y="3109913"/>
          <a:ext cx="1900238" cy="1995487"/>
        </p:xfrm>
        <a:graphic>
          <a:graphicData uri="http://schemas.openxmlformats.org/presentationml/2006/ole">
            <mc:AlternateContent xmlns:mc="http://schemas.openxmlformats.org/markup-compatibility/2006">
              <mc:Choice xmlns:v="urn:schemas-microsoft-com:vml" Requires="v">
                <p:oleObj spid="_x0000_s3308" name="Clip" r:id="rId10" imgW="2903040" imgH="3047760" progId="">
                  <p:embed/>
                </p:oleObj>
              </mc:Choice>
              <mc:Fallback>
                <p:oleObj name="Clip" r:id="rId10" imgW="2903040" imgH="3047760" progId="">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3109913"/>
                        <a:ext cx="1900238" cy="199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031"/>
          <p:cNvGraphicFramePr>
            <a:graphicFrameLocks noChangeAspect="1"/>
          </p:cNvGraphicFramePr>
          <p:nvPr/>
        </p:nvGraphicFramePr>
        <p:xfrm>
          <a:off x="6248400" y="2352675"/>
          <a:ext cx="609600" cy="354013"/>
        </p:xfrm>
        <a:graphic>
          <a:graphicData uri="http://schemas.openxmlformats.org/presentationml/2006/ole">
            <mc:AlternateContent xmlns:mc="http://schemas.openxmlformats.org/markup-compatibility/2006">
              <mc:Choice xmlns:v="urn:schemas-microsoft-com:vml" Requires="v">
                <p:oleObj spid="_x0000_s3309" name="Clip" r:id="rId12" imgW="5317920" imgH="3085560" progId="">
                  <p:embed/>
                </p:oleObj>
              </mc:Choice>
              <mc:Fallback>
                <p:oleObj name="Clip" r:id="rId12" imgW="5317920" imgH="308556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52675"/>
                        <a:ext cx="609600"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32"/>
          <p:cNvGraphicFramePr>
            <a:graphicFrameLocks noChangeAspect="1"/>
          </p:cNvGraphicFramePr>
          <p:nvPr/>
        </p:nvGraphicFramePr>
        <p:xfrm>
          <a:off x="1905000" y="2757488"/>
          <a:ext cx="288925" cy="168275"/>
        </p:xfrm>
        <a:graphic>
          <a:graphicData uri="http://schemas.openxmlformats.org/presentationml/2006/ole">
            <mc:AlternateContent xmlns:mc="http://schemas.openxmlformats.org/markup-compatibility/2006">
              <mc:Choice xmlns:v="urn:schemas-microsoft-com:vml" Requires="v">
                <p:oleObj spid="_x0000_s3310" name="Clip" r:id="rId13" imgW="5317920" imgH="3085560" progId="">
                  <p:embed/>
                </p:oleObj>
              </mc:Choice>
              <mc:Fallback>
                <p:oleObj name="Clip" r:id="rId13" imgW="5317920" imgH="308556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57488"/>
                        <a:ext cx="288925" cy="16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033"/>
          <p:cNvGraphicFramePr>
            <a:graphicFrameLocks noChangeAspect="1"/>
          </p:cNvGraphicFramePr>
          <p:nvPr/>
        </p:nvGraphicFramePr>
        <p:xfrm>
          <a:off x="5883275" y="4267200"/>
          <a:ext cx="798513" cy="838200"/>
        </p:xfrm>
        <a:graphic>
          <a:graphicData uri="http://schemas.openxmlformats.org/presentationml/2006/ole">
            <mc:AlternateContent xmlns:mc="http://schemas.openxmlformats.org/markup-compatibility/2006">
              <mc:Choice xmlns:v="urn:schemas-microsoft-com:vml" Requires="v">
                <p:oleObj spid="_x0000_s3311" name="Clip" r:id="rId14" imgW="2903040" imgH="3047760" progId="">
                  <p:embed/>
                </p:oleObj>
              </mc:Choice>
              <mc:Fallback>
                <p:oleObj name="Clip" r:id="rId14" imgW="2903040" imgH="3047760" progId="">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3275" y="4267200"/>
                        <a:ext cx="7985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034"/>
          <p:cNvGraphicFramePr>
            <a:graphicFrameLocks noChangeAspect="1"/>
          </p:cNvGraphicFramePr>
          <p:nvPr/>
        </p:nvGraphicFramePr>
        <p:xfrm>
          <a:off x="1395413" y="4267200"/>
          <a:ext cx="798512" cy="838200"/>
        </p:xfrm>
        <a:graphic>
          <a:graphicData uri="http://schemas.openxmlformats.org/presentationml/2006/ole">
            <mc:AlternateContent xmlns:mc="http://schemas.openxmlformats.org/markup-compatibility/2006">
              <mc:Choice xmlns:v="urn:schemas-microsoft-com:vml" Requires="v">
                <p:oleObj spid="_x0000_s3312" name="Clip" r:id="rId15" imgW="2903040" imgH="3047760" progId="">
                  <p:embed/>
                </p:oleObj>
              </mc:Choice>
              <mc:Fallback>
                <p:oleObj name="Clip" r:id="rId15" imgW="2903040" imgH="3047760" progId="">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5413" y="4267200"/>
                        <a:ext cx="7985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035"/>
          <p:cNvGraphicFramePr>
            <a:graphicFrameLocks noChangeAspect="1"/>
          </p:cNvGraphicFramePr>
          <p:nvPr/>
        </p:nvGraphicFramePr>
        <p:xfrm>
          <a:off x="381000" y="3657600"/>
          <a:ext cx="1812925" cy="1052513"/>
        </p:xfrm>
        <a:graphic>
          <a:graphicData uri="http://schemas.openxmlformats.org/presentationml/2006/ole">
            <mc:AlternateContent xmlns:mc="http://schemas.openxmlformats.org/markup-compatibility/2006">
              <mc:Choice xmlns:v="urn:schemas-microsoft-com:vml" Requires="v">
                <p:oleObj spid="_x0000_s3313" name="Clip" r:id="rId16" imgW="5317920" imgH="3085560" progId="">
                  <p:embed/>
                </p:oleObj>
              </mc:Choice>
              <mc:Fallback>
                <p:oleObj name="Clip" r:id="rId16" imgW="5317920" imgH="3085560"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1812925"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418058"/>
          </a:xfrm>
        </p:spPr>
        <p:txBody>
          <a:bodyPr>
            <a:noAutofit/>
          </a:bodyPr>
          <a:lstStyle/>
          <a:p>
            <a:r>
              <a:rPr lang="pl-PL" sz="3200" dirty="0" smtClean="0"/>
              <a:t>Przykład: – sortowanie przez scalanie</a:t>
            </a:r>
            <a:endParaRPr lang="pl-PL" sz="3200" dirty="0"/>
          </a:p>
        </p:txBody>
      </p:sp>
      <p:sp>
        <p:nvSpPr>
          <p:cNvPr id="3" name="Symbol zastępczy zawartości 2"/>
          <p:cNvSpPr>
            <a:spLocks noGrp="1"/>
          </p:cNvSpPr>
          <p:nvPr>
            <p:ph idx="1"/>
          </p:nvPr>
        </p:nvSpPr>
        <p:spPr>
          <a:xfrm>
            <a:off x="179512" y="908720"/>
            <a:ext cx="8568952" cy="5760640"/>
          </a:xfrm>
        </p:spPr>
        <p:txBody>
          <a:bodyPr>
            <a:normAutofit fontScale="55000" lnSpcReduction="20000"/>
          </a:bodyPr>
          <a:lstStyle/>
          <a:p>
            <a:r>
              <a:rPr lang="pl-PL" b="1" dirty="0" smtClean="0"/>
              <a:t>Wersja rekurencyjna:</a:t>
            </a:r>
          </a:p>
          <a:p>
            <a:pPr>
              <a:buNone/>
            </a:pPr>
            <a:r>
              <a:rPr lang="pl-PL" dirty="0" smtClean="0"/>
              <a:t> </a:t>
            </a:r>
            <a:r>
              <a:rPr lang="pl-PL" dirty="0" err="1" smtClean="0"/>
              <a:t>procedure</a:t>
            </a:r>
            <a:r>
              <a:rPr lang="pl-PL" dirty="0" smtClean="0"/>
              <a:t> sortuj (i, j) { sortuje tablicą A[i..j] }</a:t>
            </a:r>
          </a:p>
          <a:p>
            <a:pPr>
              <a:buNone/>
            </a:pPr>
            <a:r>
              <a:rPr lang="pl-PL" dirty="0" smtClean="0"/>
              <a:t> </a:t>
            </a:r>
            <a:r>
              <a:rPr lang="pl-PL" dirty="0" err="1" smtClean="0"/>
              <a:t>begin</a:t>
            </a:r>
            <a:endParaRPr lang="pl-PL" dirty="0" smtClean="0"/>
          </a:p>
          <a:p>
            <a:pPr>
              <a:buNone/>
            </a:pPr>
            <a:r>
              <a:rPr lang="pl-PL" dirty="0" smtClean="0"/>
              <a:t>   ...</a:t>
            </a:r>
          </a:p>
          <a:p>
            <a:pPr>
              <a:buNone/>
            </a:pPr>
            <a:r>
              <a:rPr lang="pl-PL" dirty="0" smtClean="0"/>
              <a:t>   m := (</a:t>
            </a:r>
            <a:r>
              <a:rPr lang="pl-PL" dirty="0" err="1" smtClean="0"/>
              <a:t>i+j</a:t>
            </a:r>
            <a:r>
              <a:rPr lang="pl-PL" dirty="0" smtClean="0"/>
              <a:t>) div 2;</a:t>
            </a:r>
          </a:p>
          <a:p>
            <a:pPr>
              <a:buNone/>
            </a:pPr>
            <a:r>
              <a:rPr lang="pl-PL" dirty="0" smtClean="0"/>
              <a:t>   sortuj (i, m);</a:t>
            </a:r>
          </a:p>
          <a:p>
            <a:pPr>
              <a:buNone/>
            </a:pPr>
            <a:r>
              <a:rPr lang="pl-PL" dirty="0" smtClean="0"/>
              <a:t>   sortuj (m+1, j);</a:t>
            </a:r>
          </a:p>
          <a:p>
            <a:pPr>
              <a:buNone/>
            </a:pPr>
            <a:r>
              <a:rPr lang="pl-PL" dirty="0" smtClean="0"/>
              <a:t>   scal (i, m, j);</a:t>
            </a:r>
          </a:p>
          <a:p>
            <a:pPr>
              <a:buNone/>
            </a:pPr>
            <a:r>
              <a:rPr lang="pl-PL" dirty="0" smtClean="0"/>
              <a:t> </a:t>
            </a:r>
            <a:r>
              <a:rPr lang="pl-PL" dirty="0" err="1" smtClean="0"/>
              <a:t>end</a:t>
            </a:r>
            <a:endParaRPr lang="pl-PL" dirty="0" smtClean="0"/>
          </a:p>
          <a:p>
            <a:r>
              <a:rPr lang="pl-PL" b="1" dirty="0" smtClean="0"/>
              <a:t>Wersja współbieżna:</a:t>
            </a:r>
          </a:p>
          <a:p>
            <a:pPr>
              <a:buNone/>
            </a:pPr>
            <a:r>
              <a:rPr lang="pl-PL" dirty="0" err="1" smtClean="0"/>
              <a:t>procedure</a:t>
            </a:r>
            <a:r>
              <a:rPr lang="pl-PL" dirty="0" smtClean="0"/>
              <a:t> sortuj (i, j) { sortuje tablicą A[i..j] }</a:t>
            </a:r>
          </a:p>
          <a:p>
            <a:pPr>
              <a:buNone/>
            </a:pPr>
            <a:r>
              <a:rPr lang="pl-PL" dirty="0" err="1" smtClean="0"/>
              <a:t>begin</a:t>
            </a:r>
            <a:endParaRPr lang="pl-PL" dirty="0" smtClean="0"/>
          </a:p>
          <a:p>
            <a:pPr>
              <a:buNone/>
            </a:pPr>
            <a:r>
              <a:rPr lang="pl-PL" dirty="0" smtClean="0"/>
              <a:t>  ...</a:t>
            </a:r>
          </a:p>
          <a:p>
            <a:pPr>
              <a:buNone/>
            </a:pPr>
            <a:r>
              <a:rPr lang="pl-PL" dirty="0" smtClean="0"/>
              <a:t>  m := (</a:t>
            </a:r>
            <a:r>
              <a:rPr lang="pl-PL" dirty="0" err="1" smtClean="0"/>
              <a:t>i+j</a:t>
            </a:r>
            <a:r>
              <a:rPr lang="pl-PL" dirty="0" smtClean="0"/>
              <a:t>) div 2;</a:t>
            </a:r>
          </a:p>
          <a:p>
            <a:pPr>
              <a:buNone/>
            </a:pPr>
            <a:r>
              <a:rPr lang="pl-PL" b="1" dirty="0" smtClean="0"/>
              <a:t>  </a:t>
            </a:r>
            <a:r>
              <a:rPr lang="pl-PL" b="1" dirty="0" err="1" smtClean="0"/>
              <a:t>cobegin</a:t>
            </a:r>
            <a:endParaRPr lang="pl-PL" b="1" dirty="0" smtClean="0"/>
          </a:p>
          <a:p>
            <a:pPr>
              <a:buNone/>
            </a:pPr>
            <a:r>
              <a:rPr lang="pl-PL" dirty="0" smtClean="0"/>
              <a:t>    sortuj (i, m);</a:t>
            </a:r>
          </a:p>
          <a:p>
            <a:pPr>
              <a:buNone/>
            </a:pPr>
            <a:r>
              <a:rPr lang="pl-PL" dirty="0" smtClean="0"/>
              <a:t>    sortuj (m+1, j);</a:t>
            </a:r>
          </a:p>
          <a:p>
            <a:pPr>
              <a:buNone/>
            </a:pPr>
            <a:r>
              <a:rPr lang="pl-PL" dirty="0" smtClean="0"/>
              <a:t>  </a:t>
            </a:r>
            <a:r>
              <a:rPr lang="pl-PL" b="1" dirty="0" err="1" smtClean="0"/>
              <a:t>coend</a:t>
            </a:r>
            <a:endParaRPr lang="pl-PL" b="1" dirty="0" smtClean="0"/>
          </a:p>
          <a:p>
            <a:pPr>
              <a:buNone/>
            </a:pPr>
            <a:r>
              <a:rPr lang="pl-PL" dirty="0" smtClean="0"/>
              <a:t>  scal (i, m, j);</a:t>
            </a:r>
          </a:p>
          <a:p>
            <a:pPr>
              <a:buNone/>
            </a:pPr>
            <a:r>
              <a:rPr lang="pl-PL" dirty="0" err="1" smtClean="0"/>
              <a:t>end</a:t>
            </a:r>
            <a:r>
              <a:rPr lang="pl-PL" dirty="0" smtClean="0"/>
              <a:t> </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12</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dirty="0" smtClean="0"/>
              <a:t>Uwagi na tym etapie</a:t>
            </a:r>
            <a:endParaRPr lang="pl-PL" dirty="0"/>
          </a:p>
        </p:txBody>
      </p:sp>
      <p:sp>
        <p:nvSpPr>
          <p:cNvPr id="3" name="Symbol zastępczy zawartości 2"/>
          <p:cNvSpPr>
            <a:spLocks noGrp="1"/>
          </p:cNvSpPr>
          <p:nvPr>
            <p:ph idx="1"/>
          </p:nvPr>
        </p:nvSpPr>
        <p:spPr>
          <a:xfrm>
            <a:off x="179512" y="908720"/>
            <a:ext cx="8712968" cy="5760640"/>
          </a:xfrm>
        </p:spPr>
        <p:txBody>
          <a:bodyPr>
            <a:normAutofit fontScale="77500" lnSpcReduction="20000"/>
          </a:bodyPr>
          <a:lstStyle/>
          <a:p>
            <a:r>
              <a:rPr lang="pl-PL" dirty="0" smtClean="0"/>
              <a:t>Trwa dyskusja, czy łatwiej dla twórcy oprogramowania jest widzieć je jako zbór współbieżnych procesów, czy jak zbiór sekwencyjnie wykonywanych operacji.</a:t>
            </a:r>
          </a:p>
          <a:p>
            <a:r>
              <a:rPr lang="pl-PL" dirty="0" smtClean="0"/>
              <a:t>Niekiedy współbieżne otoczenie narzuca współbieżne tworzenie oprogramowania, chociaż twórcy aplikacji sekwencyjnych będą dokonywać wszystkich sztuczek, aby ich program został dalej sekwencyjny, bo lepiej go rozumieją (np. twórcy aplikacji wbudowanych zbudują własny pseudo-system operacyjny z zaawansowanym zarządzaniem podprogramami i przerwaniami, a nie zastosują systemu operacyjnego i mechanizmu procesów, bo go nie rozumieją)</a:t>
            </a:r>
          </a:p>
          <a:p>
            <a:r>
              <a:rPr lang="pl-PL" dirty="0" smtClean="0"/>
              <a:t>Programowanie współbieżne nie jest panaceum na wszystkie problemy informatyczne:</a:t>
            </a:r>
          </a:p>
          <a:p>
            <a:pPr lvl="1"/>
            <a:r>
              <a:rPr lang="pl-PL" dirty="0" smtClean="0"/>
              <a:t>Części algorytmów nie da się zrównoleglić</a:t>
            </a:r>
          </a:p>
          <a:p>
            <a:pPr lvl="1"/>
            <a:r>
              <a:rPr lang="pl-PL" dirty="0" smtClean="0"/>
              <a:t>Dowodzenie poprawności programów współbieżnych jest utrudnione</a:t>
            </a:r>
          </a:p>
          <a:p>
            <a:pPr lvl="1"/>
            <a:r>
              <a:rPr lang="pl-PL" dirty="0" smtClean="0"/>
              <a:t>…</a:t>
            </a:r>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13</a:t>
            </a:fld>
            <a:endParaRPr lang="pl-P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562074"/>
          </a:xfrm>
        </p:spPr>
        <p:txBody>
          <a:bodyPr>
            <a:normAutofit fontScale="90000"/>
          </a:bodyPr>
          <a:lstStyle/>
          <a:p>
            <a:r>
              <a:rPr lang="pl-PL" dirty="0" smtClean="0"/>
              <a:t>Ukryta współbieżność</a:t>
            </a:r>
            <a:endParaRPr lang="pl-PL" dirty="0"/>
          </a:p>
        </p:txBody>
      </p:sp>
      <p:sp>
        <p:nvSpPr>
          <p:cNvPr id="3" name="Symbol zastępczy zawartości 2"/>
          <p:cNvSpPr>
            <a:spLocks noGrp="1"/>
          </p:cNvSpPr>
          <p:nvPr>
            <p:ph idx="1"/>
          </p:nvPr>
        </p:nvSpPr>
        <p:spPr>
          <a:xfrm>
            <a:off x="518864" y="1340768"/>
            <a:ext cx="8229600" cy="4525963"/>
          </a:xfrm>
        </p:spPr>
        <p:txBody>
          <a:bodyPr>
            <a:normAutofit fontScale="77500" lnSpcReduction="20000"/>
          </a:bodyPr>
          <a:lstStyle/>
          <a:p>
            <a:r>
              <a:rPr lang="pl-PL" dirty="0" smtClean="0"/>
              <a:t>Użytkownicy współczesnych komputerów osobistych traktują współbieżność jako naturalną własność komputerów</a:t>
            </a:r>
          </a:p>
          <a:p>
            <a:r>
              <a:rPr lang="pl-PL" dirty="0" smtClean="0"/>
              <a:t>Twórcy aplikacji biznesowych rzadziej stosują wprost programowanie współbieżne wykorzystując mechanizmy współbieżności osadzone na serwerach: każda sesja z serwerem WWW jest osobnym wątkiem, aplikacje odpytują zduplikowane, fizycznie współbieżnie  serwery bazy danych </a:t>
            </a:r>
          </a:p>
          <a:p>
            <a:r>
              <a:rPr lang="pl-PL" dirty="0" smtClean="0"/>
              <a:t>Serwery organizuje się jako mniej lub bardziej konstrukcyjnie i programowo powiązane </a:t>
            </a:r>
            <a:r>
              <a:rPr lang="pl-PL" dirty="0" err="1" smtClean="0"/>
              <a:t>klastry</a:t>
            </a:r>
            <a:r>
              <a:rPr lang="pl-PL" dirty="0" smtClean="0"/>
              <a:t> komputerów (łatwość skalowania i zachowania bezpieczeństwa danych)</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14</a:t>
            </a:fld>
            <a:endParaRPr lang="pl-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Równoległość a współbieżność</a:t>
            </a:r>
            <a:endParaRPr lang="pl-PL" dirty="0"/>
          </a:p>
        </p:txBody>
      </p:sp>
      <p:sp>
        <p:nvSpPr>
          <p:cNvPr id="3" name="Symbol zastępczy zawartości 2"/>
          <p:cNvSpPr>
            <a:spLocks noGrp="1"/>
          </p:cNvSpPr>
          <p:nvPr>
            <p:ph idx="1"/>
          </p:nvPr>
        </p:nvSpPr>
        <p:spPr/>
        <p:txBody>
          <a:bodyPr>
            <a:normAutofit fontScale="70000" lnSpcReduction="20000"/>
          </a:bodyPr>
          <a:lstStyle/>
          <a:p>
            <a:r>
              <a:rPr lang="pl-PL" i="1" dirty="0" smtClean="0"/>
              <a:t>Wykonanie sekwencyjne</a:t>
            </a:r>
            <a:r>
              <a:rPr lang="pl-PL" dirty="0" smtClean="0"/>
              <a:t>. Poszczególne akcje procesu są wykonywane jedna po drugiej. Dokładniej: kolejna akcja rozpoczyna się po całkowitym zakończeniu poprzedniej.</a:t>
            </a:r>
          </a:p>
          <a:p>
            <a:r>
              <a:rPr lang="pl-PL" i="1" dirty="0" smtClean="0"/>
              <a:t>Wykonanie równoległe</a:t>
            </a:r>
            <a:r>
              <a:rPr lang="pl-PL" dirty="0" smtClean="0"/>
              <a:t>. Kilka akcji jest wykonywanych w tym samym czasie. Jest to "prawdziwa" współbieżność, możliwa do uzyskania na komputerze z wieloma procesorami.</a:t>
            </a:r>
          </a:p>
          <a:p>
            <a:r>
              <a:rPr lang="pl-PL" i="1" dirty="0" smtClean="0"/>
              <a:t>Wykonanie w przeplocie</a:t>
            </a:r>
            <a:r>
              <a:rPr lang="pl-PL" dirty="0" smtClean="0"/>
              <a:t>. Choć jednocześnie odbywa się wykonanie tylko jednej akcji, to jednak jest wiele czynności rozpoczętych i wykonywanych na zmianę krótkimi fragmentami.</a:t>
            </a:r>
          </a:p>
          <a:p>
            <a:r>
              <a:rPr lang="pl-PL" i="1" dirty="0" smtClean="0"/>
              <a:t>Wykonanie współbieżne</a:t>
            </a:r>
            <a:r>
              <a:rPr lang="pl-PL" dirty="0" smtClean="0"/>
              <a:t>. Kolejna akcja </a:t>
            </a:r>
            <a:r>
              <a:rPr lang="pl-PL" b="1" dirty="0" smtClean="0"/>
              <a:t>rozpoczyna się przed zakończeniem</a:t>
            </a:r>
            <a:r>
              <a:rPr lang="pl-PL" dirty="0" smtClean="0"/>
              <a:t> poprzedniej. Zauważmy, że nie mówimy nic na temat tego, czy akcje te są wykonywane w tym samym czasie czy też w przeplocie. Tak naprawdę wykonanie współbieżne jest abstrakcją równoległości i zawiera w sobie zarówno wykonania równoległe jak i wykonania w przeplocie.</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15</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Proces a program</a:t>
            </a:r>
            <a:endParaRPr lang="pl-PL" dirty="0"/>
          </a:p>
        </p:txBody>
      </p:sp>
      <p:sp>
        <p:nvSpPr>
          <p:cNvPr id="3" name="Symbol zastępczy zawartości 2"/>
          <p:cNvSpPr>
            <a:spLocks noGrp="1"/>
          </p:cNvSpPr>
          <p:nvPr>
            <p:ph idx="1"/>
          </p:nvPr>
        </p:nvSpPr>
        <p:spPr/>
        <p:txBody>
          <a:bodyPr>
            <a:normAutofit fontScale="92500" lnSpcReduction="20000"/>
          </a:bodyPr>
          <a:lstStyle/>
          <a:p>
            <a:r>
              <a:rPr lang="pl-PL" b="1" dirty="0" smtClean="0"/>
              <a:t>Program</a:t>
            </a:r>
            <a:r>
              <a:rPr lang="pl-PL" dirty="0" smtClean="0"/>
              <a:t> to obiekt statyczny --- tekst wykonywanego przez proces kodu. </a:t>
            </a:r>
          </a:p>
          <a:p>
            <a:r>
              <a:rPr lang="pl-PL" b="1" dirty="0" smtClean="0"/>
              <a:t>Proces </a:t>
            </a:r>
            <a:r>
              <a:rPr lang="pl-PL" dirty="0" smtClean="0"/>
              <a:t>to obiekt dynamiczny, "żywy", to wykonanie programu w pewnym środowisku lub wstrzymane wykonanie (w oczekiwaniu na jakiś zasób). </a:t>
            </a:r>
          </a:p>
          <a:p>
            <a:r>
              <a:rPr lang="pl-PL" dirty="0" smtClean="0"/>
              <a:t>Proces ma przydzielone zasoby (pamięć, urządzenia we/wy) i rywalizuje o dostęp do procesora. </a:t>
            </a:r>
          </a:p>
          <a:p>
            <a:r>
              <a:rPr lang="pl-PL" dirty="0" smtClean="0"/>
              <a:t>Procesy wykonują się pod kontrolą systemu operacyjnego.</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16</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Stany procesu w systemie operacyjnym</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17</a:t>
            </a:fld>
            <a:endParaRPr lang="pl-PL"/>
          </a:p>
        </p:txBody>
      </p:sp>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pic>
        <p:nvPicPr>
          <p:cNvPr id="31746" name="Picture 2"/>
          <p:cNvPicPr>
            <a:picLocks noChangeAspect="1" noChangeArrowheads="1"/>
          </p:cNvPicPr>
          <p:nvPr/>
        </p:nvPicPr>
        <p:blipFill>
          <a:blip r:embed="rId2" cstate="print"/>
          <a:srcRect/>
          <a:stretch>
            <a:fillRect/>
          </a:stretch>
        </p:blipFill>
        <p:spPr bwMode="auto">
          <a:xfrm>
            <a:off x="539552" y="1772816"/>
            <a:ext cx="7973093"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 nas będzie interesowało?</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Program współbieżny składa się z kilku (co najmniej dwóch) współbieżnych procesów sekwencyjnych, które muszą się ze sobą komunikować lub synchronizować swoje działania. </a:t>
            </a:r>
          </a:p>
          <a:p>
            <a:r>
              <a:rPr lang="pl-PL" dirty="0" smtClean="0"/>
              <a:t>Nie interesują nas procesy rozłączne, czyli takie które działają niezależnie od siebie, nie wymagając żadnych działań synchronizacyjnych ani nie wymieniając między sobą danych.</a:t>
            </a:r>
          </a:p>
          <a:p>
            <a:r>
              <a:rPr lang="pl-PL" dirty="0" smtClean="0"/>
              <a:t>Zajmiemy się omówieniem mechanizmów udostępnianych przez systemy operacyjne do synchronizacji procesów. Zwrócimy uwagę na pułapki, w jakie może wpaść programista.</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18</a:t>
            </a:fld>
            <a:endParaRPr lang="pl-P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Synchronizacja i komunikacja</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Poprawne zachowanie programu współbieżnego zależy od synchronizacji i komunikacji pomiędzy  procesami</a:t>
            </a:r>
            <a:endParaRPr lang="en-US" dirty="0" smtClean="0"/>
          </a:p>
          <a:p>
            <a:r>
              <a:rPr lang="pl-PL" b="1" dirty="0" smtClean="0"/>
              <a:t>Synchronizacja</a:t>
            </a:r>
            <a:r>
              <a:rPr lang="pl-PL" dirty="0" smtClean="0"/>
              <a:t> to wypełnienie ograniczeń dotyczących kolejności wykonywania pewnych akcji przez procesy (np. pewna akcja wykonywana przez jeden proces może nastąpić tylko wtedy, gdy pewna inna akcja została wykonana w innym procesie)</a:t>
            </a:r>
            <a:endParaRPr lang="en-US" dirty="0" smtClean="0"/>
          </a:p>
          <a:p>
            <a:r>
              <a:rPr lang="pl-PL" b="1" dirty="0" smtClean="0"/>
              <a:t>Komunikacja</a:t>
            </a:r>
            <a:r>
              <a:rPr lang="pl-PL" dirty="0" smtClean="0"/>
              <a:t> to przekazywanie informacji od jednego procesu do innego</a:t>
            </a:r>
            <a:endParaRPr lang="en-US" dirty="0" smtClean="0"/>
          </a:p>
          <a:p>
            <a:r>
              <a:rPr lang="pl-PL" dirty="0" smtClean="0"/>
              <a:t>Te dwa pojęcia są ze sobą „splecione” ponieważ komunikacja nie może się odbyć bez synchronizacji, a synchronizacja może być potraktowana jako komunikacja bez wymiany danych</a:t>
            </a:r>
            <a:endParaRPr lang="en-US" dirty="0" smtClean="0"/>
          </a:p>
          <a:p>
            <a:r>
              <a:rPr lang="pl-PL" dirty="0" smtClean="0"/>
              <a:t>Wymiana danych jest zwykle oparta na </a:t>
            </a:r>
            <a:r>
              <a:rPr lang="pl-PL" b="1" dirty="0" smtClean="0"/>
              <a:t>współdzieleniu zmiennych</a:t>
            </a:r>
            <a:r>
              <a:rPr lang="pl-PL" dirty="0" smtClean="0"/>
              <a:t> albo </a:t>
            </a:r>
            <a:r>
              <a:rPr lang="pl-PL" b="1" dirty="0" smtClean="0"/>
              <a:t>przekazywaniu wiadomości</a:t>
            </a:r>
            <a:r>
              <a:rPr lang="pl-PL" dirty="0" smtClean="0"/>
              <a:t> </a:t>
            </a:r>
            <a:endParaRPr lang="en-US"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19</a:t>
            </a:fld>
            <a:endParaRPr lang="pl-P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147248" cy="634082"/>
          </a:xfrm>
        </p:spPr>
        <p:txBody>
          <a:bodyPr>
            <a:normAutofit fontScale="90000"/>
          </a:bodyPr>
          <a:lstStyle/>
          <a:p>
            <a:r>
              <a:rPr lang="pl-PL" dirty="0" smtClean="0"/>
              <a:t>Kompetencje wykładowcy</a:t>
            </a:r>
            <a:endParaRPr lang="pl-PL" dirty="0"/>
          </a:p>
        </p:txBody>
      </p:sp>
      <p:sp>
        <p:nvSpPr>
          <p:cNvPr id="3" name="Symbol zastępczy zawartości 2"/>
          <p:cNvSpPr>
            <a:spLocks noGrp="1"/>
          </p:cNvSpPr>
          <p:nvPr>
            <p:ph idx="1"/>
          </p:nvPr>
        </p:nvSpPr>
        <p:spPr>
          <a:xfrm>
            <a:off x="457200" y="880121"/>
            <a:ext cx="8363272" cy="3196951"/>
          </a:xfrm>
        </p:spPr>
        <p:txBody>
          <a:bodyPr>
            <a:noAutofit/>
          </a:bodyPr>
          <a:lstStyle/>
          <a:p>
            <a:r>
              <a:rPr lang="pl-PL" sz="2400" dirty="0" smtClean="0"/>
              <a:t>Doktorat z inżynierii oprogramowania systemów czasu rzeczywistego (informatyka)</a:t>
            </a:r>
          </a:p>
          <a:p>
            <a:r>
              <a:rPr lang="pl-PL" sz="2400" dirty="0" smtClean="0"/>
              <a:t>Współpraca z Airbus i General Electric </a:t>
            </a:r>
            <a:r>
              <a:rPr lang="pl-PL" sz="2400" dirty="0" err="1" smtClean="0"/>
              <a:t>Aviation</a:t>
            </a:r>
            <a:r>
              <a:rPr lang="pl-PL" sz="2400" dirty="0" smtClean="0"/>
              <a:t> w dziedzinie wytwarzania rozproszonych systemów sterowania lotem</a:t>
            </a:r>
          </a:p>
          <a:p>
            <a:r>
              <a:rPr lang="pl-PL" sz="2400" dirty="0" smtClean="0"/>
              <a:t>Współpraca z Katedrą Awioniki i Sterowania </a:t>
            </a:r>
            <a:r>
              <a:rPr lang="pl-PL" sz="2400" dirty="0" err="1" smtClean="0"/>
              <a:t>PRz</a:t>
            </a:r>
            <a:r>
              <a:rPr lang="pl-PL" sz="2400" dirty="0" smtClean="0"/>
              <a:t> -  grant „Latający Obserwator Terenu” – wdrożenie oprogramowania autonomicznego sterowania lotem dla samolotu bezzałogowego na system operacyjny czasu rzeczywistego</a:t>
            </a:r>
            <a:endParaRPr lang="pl-PL" sz="2400"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2</a:t>
            </a:fld>
            <a:endParaRPr lang="pl-PL"/>
          </a:p>
        </p:txBody>
      </p:sp>
      <p:pic>
        <p:nvPicPr>
          <p:cNvPr id="7" name="Picture 1"/>
          <p:cNvPicPr>
            <a:picLocks noChangeAspect="1" noChangeArrowheads="1"/>
          </p:cNvPicPr>
          <p:nvPr/>
        </p:nvPicPr>
        <p:blipFill>
          <a:blip r:embed="rId2" cstate="print"/>
          <a:srcRect/>
          <a:stretch>
            <a:fillRect/>
          </a:stretch>
        </p:blipFill>
        <p:spPr bwMode="auto">
          <a:xfrm>
            <a:off x="755576" y="4149080"/>
            <a:ext cx="7452320" cy="2452608"/>
          </a:xfrm>
          <a:prstGeom prst="rect">
            <a:avLst/>
          </a:prstGeom>
          <a:noFill/>
          <a:ln w="9525">
            <a:noFill/>
            <a:miter lim="800000"/>
            <a:headEnd/>
            <a:tailEnd/>
          </a:ln>
        </p:spPr>
      </p:pic>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Wątki</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W przypadku budowania aplikacji współbieżnych na bazie pojedynczego komputera jednym z mechanizmów dostarczanym przez system operacyjny jest możliwość tworzenia aplikacji wielowątkowych</a:t>
            </a:r>
          </a:p>
          <a:p>
            <a:r>
              <a:rPr lang="pl-PL" dirty="0" smtClean="0"/>
              <a:t>W obrębie jednej aplikacji tworzone są współbieżnie wykonywane zadania, które zwykle współdzielą przydzielony aplikacji obszar pamięci i zasoby</a:t>
            </a:r>
          </a:p>
          <a:p>
            <a:r>
              <a:rPr lang="pl-PL" dirty="0" smtClean="0"/>
              <a:t>Wątki potencjalnie mogą efektywnie wykorzystywać wszystkie sprzętowe mechanizmy wspierające działanie aplikacji współbieżnych – wykonywanie na różnych rdzeniach, możliwość efektywnego wykonywania wielu wątków w jednym rdzeniu (np. </a:t>
            </a:r>
            <a:r>
              <a:rPr lang="pl-PL" dirty="0" err="1" smtClean="0"/>
              <a:t>hyper-threating</a:t>
            </a:r>
            <a:r>
              <a:rPr lang="pl-PL" dirty="0" smtClean="0"/>
              <a:t>)</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20</a:t>
            </a:fld>
            <a:endParaRPr lang="pl-P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Systemy rozproszone</a:t>
            </a:r>
            <a:endParaRPr lang="pl-PL" dirty="0"/>
          </a:p>
        </p:txBody>
      </p:sp>
      <p:sp>
        <p:nvSpPr>
          <p:cNvPr id="3" name="Symbol zastępczy zawartości 2"/>
          <p:cNvSpPr>
            <a:spLocks noGrp="1"/>
          </p:cNvSpPr>
          <p:nvPr>
            <p:ph idx="1"/>
          </p:nvPr>
        </p:nvSpPr>
        <p:spPr>
          <a:xfrm>
            <a:off x="457200" y="1600200"/>
            <a:ext cx="8435280" cy="4781128"/>
          </a:xfrm>
        </p:spPr>
        <p:txBody>
          <a:bodyPr>
            <a:normAutofit fontScale="77500" lnSpcReduction="20000"/>
          </a:bodyPr>
          <a:lstStyle/>
          <a:p>
            <a:r>
              <a:rPr lang="pl-PL" dirty="0" smtClean="0"/>
              <a:t>System rozproszony jest to zestaw niezależnych komputerów, sprawiający na jego użytkownikach wrażenie jednego, logicznie zwartego systemu</a:t>
            </a:r>
          </a:p>
          <a:p>
            <a:r>
              <a:rPr lang="pl-PL" dirty="0" smtClean="0"/>
              <a:t>Charakter systemu rozproszonego mogą mieć systemy wieloprocesorowe, gdzie każdy z procesorów dysponuje własną pamięcią operacyjną</a:t>
            </a:r>
          </a:p>
          <a:p>
            <a:r>
              <a:rPr lang="pl-PL" dirty="0" smtClean="0"/>
              <a:t>Komunikacja w aplikacjach dla tego typu systemów opiera się na przekazywaniu komunikatów</a:t>
            </a:r>
          </a:p>
          <a:p>
            <a:r>
              <a:rPr lang="pl-PL" dirty="0" smtClean="0"/>
              <a:t>Istnieje oprogramowanie pozwalające widzieć system rozproszony jako pewien wirtualny komputer</a:t>
            </a:r>
          </a:p>
          <a:p>
            <a:r>
              <a:rPr lang="pl-PL" dirty="0" smtClean="0"/>
              <a:t>Innym podejściem do tworzenia oprogramowania dla tego typu systemów są mechanizmy lokowania pewnych obliczeń na wskazanych komputerach (zdalne wykonywanie procedur)</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21</a:t>
            </a:fld>
            <a:endParaRPr lang="pl-P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7240" y="404664"/>
            <a:ext cx="7427168" cy="418058"/>
          </a:xfrm>
        </p:spPr>
        <p:txBody>
          <a:bodyPr>
            <a:normAutofit fontScale="90000"/>
          </a:bodyPr>
          <a:lstStyle/>
          <a:p>
            <a:r>
              <a:rPr lang="pl-PL" dirty="0" smtClean="0"/>
              <a:t>Własność bezpieczeństwa (zapewniania) </a:t>
            </a:r>
            <a:endParaRPr lang="pl-PL" dirty="0"/>
          </a:p>
        </p:txBody>
      </p:sp>
      <p:sp>
        <p:nvSpPr>
          <p:cNvPr id="3" name="Symbol zastępczy zawartości 2"/>
          <p:cNvSpPr>
            <a:spLocks noGrp="1"/>
          </p:cNvSpPr>
          <p:nvPr>
            <p:ph idx="1"/>
          </p:nvPr>
        </p:nvSpPr>
        <p:spPr>
          <a:xfrm>
            <a:off x="251520" y="1268760"/>
            <a:ext cx="8435280" cy="4857403"/>
          </a:xfrm>
        </p:spPr>
        <p:txBody>
          <a:bodyPr>
            <a:normAutofit fontScale="62500" lnSpcReduction="20000"/>
          </a:bodyPr>
          <a:lstStyle/>
          <a:p>
            <a:r>
              <a:rPr lang="pl-PL" dirty="0" smtClean="0"/>
              <a:t>Program współbieżny musi mieć własność bezpieczeństwa zwaną również własnością zapewniania. Najkrócej tę własność można wyrazić następująco:</a:t>
            </a:r>
            <a:br>
              <a:rPr lang="pl-PL" dirty="0" smtClean="0"/>
            </a:br>
            <a:r>
              <a:rPr lang="pl-PL" dirty="0" smtClean="0"/>
              <a:t/>
            </a:r>
            <a:br>
              <a:rPr lang="pl-PL" dirty="0" smtClean="0"/>
            </a:br>
            <a:r>
              <a:rPr lang="pl-PL" b="1" dirty="0" smtClean="0"/>
              <a:t>nigdy nie dojdzie do niepożądanej sytuacji</a:t>
            </a:r>
            <a:r>
              <a:rPr lang="pl-PL" dirty="0" smtClean="0"/>
              <a:t> </a:t>
            </a:r>
            <a:br>
              <a:rPr lang="pl-PL" dirty="0" smtClean="0"/>
            </a:br>
            <a:endParaRPr lang="pl-PL" dirty="0" smtClean="0"/>
          </a:p>
          <a:p>
            <a:r>
              <a:rPr lang="pl-PL" dirty="0" smtClean="0"/>
              <a:t>Popatrzmy na przykład. Przypuśćmy, że rozpatrujemy ruchliwe skrzyżowanie w środku dużego miasta. Procesy to samochody usiłujące przez to skrzyżowanie przejechać (na wprost). Własność bezpieczeństwa wyraża fakt, że nie dojdzie do kolizji. Możemy ją wyrazić tak:</a:t>
            </a:r>
            <a:br>
              <a:rPr lang="pl-PL" dirty="0" smtClean="0"/>
            </a:br>
            <a:r>
              <a:rPr lang="pl-PL" dirty="0" smtClean="0"/>
              <a:t/>
            </a:r>
            <a:br>
              <a:rPr lang="pl-PL" dirty="0" smtClean="0"/>
            </a:br>
            <a:r>
              <a:rPr lang="pl-PL" b="1" dirty="0" smtClean="0"/>
              <a:t>nigdy na skrzyżowaniu nie będą jednocześnie samochody jadące w kierunku wschód-zachód i północ-południe. </a:t>
            </a:r>
            <a:r>
              <a:rPr lang="pl-PL" dirty="0" smtClean="0"/>
              <a:t/>
            </a:r>
            <a:br>
              <a:rPr lang="pl-PL" dirty="0" smtClean="0"/>
            </a:br>
            <a:endParaRPr lang="pl-PL" dirty="0" smtClean="0"/>
          </a:p>
          <a:p>
            <a:r>
              <a:rPr lang="pl-PL" dirty="0" smtClean="0"/>
              <a:t>W omawianym przykładzie skrzyżowania własność bezpieczeństwa można bardzo łatwo zagwarantować: nie wpuszczać na skrzyżowanie żadnego samochodu! Mamy wtedy bardzo bezpieczne rozwiązanie, ale ... trudno uznać je za poprawne. Z tego powodu poprawny program współbieżny powinien mieć także inną własność...</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22</a:t>
            </a:fld>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Własność żywotności </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Własność żywotności można wyrazić tak:</a:t>
            </a:r>
            <a:br>
              <a:rPr lang="pl-PL" dirty="0" smtClean="0"/>
            </a:br>
            <a:r>
              <a:rPr lang="pl-PL" dirty="0" smtClean="0"/>
              <a:t/>
            </a:r>
            <a:br>
              <a:rPr lang="pl-PL" dirty="0" smtClean="0"/>
            </a:br>
            <a:r>
              <a:rPr lang="pl-PL" dirty="0" smtClean="0"/>
              <a:t>jeśli proces chce coś zrobić, to w końcu mu się to uda </a:t>
            </a:r>
          </a:p>
          <a:p>
            <a:endParaRPr lang="pl-PL" dirty="0" smtClean="0"/>
          </a:p>
          <a:p>
            <a:r>
              <a:rPr lang="pl-PL" dirty="0" smtClean="0"/>
              <a:t>W przykładzie skrzyżowania oznacza to, że każdy samochód, który chce przez skrzyżowanie przejechać, w końcu przez to skrzyżowanie przejedzie.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23</a:t>
            </a:fld>
            <a:endParaRPr lang="pl-P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346050"/>
          </a:xfrm>
        </p:spPr>
        <p:txBody>
          <a:bodyPr>
            <a:normAutofit fontScale="90000"/>
          </a:bodyPr>
          <a:lstStyle/>
          <a:p>
            <a:r>
              <a:rPr lang="pl-PL" dirty="0" smtClean="0"/>
              <a:t>Zakleszczenie</a:t>
            </a:r>
            <a:endParaRPr lang="pl-PL" dirty="0"/>
          </a:p>
        </p:txBody>
      </p:sp>
      <p:sp>
        <p:nvSpPr>
          <p:cNvPr id="3" name="Symbol zastępczy zawartości 2"/>
          <p:cNvSpPr>
            <a:spLocks noGrp="1"/>
          </p:cNvSpPr>
          <p:nvPr>
            <p:ph idx="1"/>
          </p:nvPr>
        </p:nvSpPr>
        <p:spPr>
          <a:xfrm>
            <a:off x="251520" y="764704"/>
            <a:ext cx="8640960" cy="3168352"/>
          </a:xfrm>
        </p:spPr>
        <p:txBody>
          <a:bodyPr>
            <a:normAutofit fontScale="70000" lnSpcReduction="20000"/>
          </a:bodyPr>
          <a:lstStyle/>
          <a:p>
            <a:r>
              <a:rPr lang="pl-PL" dirty="0" smtClean="0"/>
              <a:t>Jest to globalny brak żywotności. Nic się nie dzieje, system nie pracuje, oczekując na zajście zdarzenia, które nigdy nie zajdzie. Oto klasyczny przykład zakleszczenia. Przypuśćmy, że w systemie wykonują się dwa procesy, które w pewnym momencie muszą odczytać dane z dysku i wydrukować je na drukarce. Proces </a:t>
            </a:r>
            <a:r>
              <a:rPr lang="pl-PL" i="1" dirty="0" smtClean="0"/>
              <a:t>P1</a:t>
            </a:r>
            <a:r>
              <a:rPr lang="pl-PL" dirty="0" smtClean="0"/>
              <a:t> prosi system o przydzielenie mu dysku i otrzymuje zgodę. Zanim jednak poprosi o drukarkę, proces </a:t>
            </a:r>
            <a:r>
              <a:rPr lang="pl-PL" i="1" dirty="0" smtClean="0"/>
              <a:t>P2</a:t>
            </a:r>
            <a:r>
              <a:rPr lang="pl-PL" dirty="0" smtClean="0"/>
              <a:t> otrzymuje drukarkę. Teraz proces </a:t>
            </a:r>
            <a:r>
              <a:rPr lang="pl-PL" i="1" dirty="0" smtClean="0"/>
              <a:t>P1</a:t>
            </a:r>
            <a:r>
              <a:rPr lang="pl-PL" dirty="0" smtClean="0"/>
              <a:t> czeka aż dostanie drukarkę, a proces </a:t>
            </a:r>
            <a:r>
              <a:rPr lang="pl-PL" i="1" dirty="0" smtClean="0"/>
              <a:t>P2</a:t>
            </a:r>
            <a:r>
              <a:rPr lang="pl-PL" dirty="0" smtClean="0"/>
              <a:t> czeka na dysk. Żaden nie chce zrezygnować z zasobu, który już otrzymał, więc oczekiwanie będzie trwało w nieskończoność.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24</a:t>
            </a:fld>
            <a:endParaRPr lang="pl-PL"/>
          </a:p>
        </p:txBody>
      </p:sp>
      <p:sp>
        <p:nvSpPr>
          <p:cNvPr id="6" name="Symbol zastępczy numeru slajdu 2"/>
          <p:cNvSpPr txBox="1">
            <a:spLocks/>
          </p:cNvSpPr>
          <p:nvPr/>
        </p:nvSpPr>
        <p:spPr>
          <a:xfrm>
            <a:off x="8001000" y="6400800"/>
            <a:ext cx="838200" cy="3048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3915FC5D-D1E8-4291-BFDB-52B9FC15100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Line 5"/>
          <p:cNvSpPr>
            <a:spLocks noChangeShapeType="1"/>
          </p:cNvSpPr>
          <p:nvPr/>
        </p:nvSpPr>
        <p:spPr bwMode="auto">
          <a:xfrm>
            <a:off x="838200" y="4038600"/>
            <a:ext cx="0" cy="2055813"/>
          </a:xfrm>
          <a:prstGeom prst="line">
            <a:avLst/>
          </a:prstGeom>
          <a:noFill/>
          <a:ln w="12700">
            <a:solidFill>
              <a:schemeClr val="tx1"/>
            </a:solidFill>
            <a:round/>
            <a:headEnd type="none" w="sm" len="sm"/>
            <a:tailEnd type="none" w="lg" len="med"/>
          </a:ln>
          <a:effectLst/>
        </p:spPr>
        <p:txBody>
          <a:bodyPr wrap="none" anchor="ctr"/>
          <a:lstStyle/>
          <a:p>
            <a:endParaRPr lang="pl-PL"/>
          </a:p>
        </p:txBody>
      </p:sp>
      <p:sp>
        <p:nvSpPr>
          <p:cNvPr id="8" name="Line 6"/>
          <p:cNvSpPr>
            <a:spLocks noChangeShapeType="1"/>
          </p:cNvSpPr>
          <p:nvPr/>
        </p:nvSpPr>
        <p:spPr bwMode="auto">
          <a:xfrm>
            <a:off x="838200" y="6094413"/>
            <a:ext cx="3429000" cy="1587"/>
          </a:xfrm>
          <a:prstGeom prst="line">
            <a:avLst/>
          </a:prstGeom>
          <a:noFill/>
          <a:ln w="12700">
            <a:solidFill>
              <a:schemeClr val="tx1"/>
            </a:solidFill>
            <a:round/>
            <a:headEnd type="none" w="sm" len="sm"/>
            <a:tailEnd type="none" w="lg" len="med"/>
          </a:ln>
          <a:effectLst/>
        </p:spPr>
        <p:txBody>
          <a:bodyPr wrap="none" anchor="ctr"/>
          <a:lstStyle/>
          <a:p>
            <a:endParaRPr lang="pl-PL"/>
          </a:p>
        </p:txBody>
      </p:sp>
      <p:sp>
        <p:nvSpPr>
          <p:cNvPr id="9" name="Rectangle 7"/>
          <p:cNvSpPr>
            <a:spLocks noChangeArrowheads="1"/>
          </p:cNvSpPr>
          <p:nvPr/>
        </p:nvSpPr>
        <p:spPr bwMode="auto">
          <a:xfrm>
            <a:off x="3124200" y="5408613"/>
            <a:ext cx="457200" cy="304800"/>
          </a:xfrm>
          <a:prstGeom prst="rect">
            <a:avLst/>
          </a:prstGeom>
          <a:solidFill>
            <a:srgbClr val="FFFF00"/>
          </a:solidFill>
          <a:ln w="12700">
            <a:solidFill>
              <a:schemeClr val="tx1"/>
            </a:solidFill>
            <a:miter lim="800000"/>
            <a:headEnd type="none" w="sm" len="sm"/>
            <a:tailEnd type="none" w="lg" len="med"/>
          </a:ln>
          <a:effectLst/>
        </p:spPr>
        <p:txBody>
          <a:bodyPr wrap="none" anchor="ctr"/>
          <a:lstStyle/>
          <a:p>
            <a:endParaRPr lang="pl-PL"/>
          </a:p>
        </p:txBody>
      </p:sp>
      <p:sp>
        <p:nvSpPr>
          <p:cNvPr id="10" name="Rectangle 8"/>
          <p:cNvSpPr>
            <a:spLocks noChangeArrowheads="1"/>
          </p:cNvSpPr>
          <p:nvPr/>
        </p:nvSpPr>
        <p:spPr bwMode="auto">
          <a:xfrm>
            <a:off x="2667000" y="5408613"/>
            <a:ext cx="457200" cy="304800"/>
          </a:xfrm>
          <a:prstGeom prst="rect">
            <a:avLst/>
          </a:prstGeom>
          <a:solidFill>
            <a:srgbClr val="FFFF00"/>
          </a:solidFill>
          <a:ln w="12700">
            <a:solidFill>
              <a:schemeClr val="tx1"/>
            </a:solidFill>
            <a:miter lim="800000"/>
            <a:headEnd type="none" w="sm" len="sm"/>
            <a:tailEnd type="none" w="lg" len="med"/>
          </a:ln>
          <a:effectLst/>
        </p:spPr>
        <p:txBody>
          <a:bodyPr wrap="none" anchor="ctr"/>
          <a:lstStyle/>
          <a:p>
            <a:endParaRPr lang="pl-PL"/>
          </a:p>
        </p:txBody>
      </p:sp>
      <p:sp>
        <p:nvSpPr>
          <p:cNvPr id="11" name="Rectangle 9"/>
          <p:cNvSpPr>
            <a:spLocks noChangeArrowheads="1"/>
          </p:cNvSpPr>
          <p:nvPr/>
        </p:nvSpPr>
        <p:spPr bwMode="auto">
          <a:xfrm>
            <a:off x="2209800" y="5408613"/>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2" name="Rectangle 10"/>
          <p:cNvSpPr>
            <a:spLocks noChangeArrowheads="1"/>
          </p:cNvSpPr>
          <p:nvPr/>
        </p:nvSpPr>
        <p:spPr bwMode="auto">
          <a:xfrm>
            <a:off x="1752600" y="5408613"/>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3" name="Rectangle 11"/>
          <p:cNvSpPr>
            <a:spLocks noChangeArrowheads="1"/>
          </p:cNvSpPr>
          <p:nvPr/>
        </p:nvSpPr>
        <p:spPr bwMode="auto">
          <a:xfrm>
            <a:off x="1295400" y="5408613"/>
            <a:ext cx="457200" cy="304800"/>
          </a:xfrm>
          <a:prstGeom prst="rect">
            <a:avLst/>
          </a:prstGeom>
          <a:solidFill>
            <a:srgbClr val="FFFF00"/>
          </a:solidFill>
          <a:ln w="12700">
            <a:solidFill>
              <a:schemeClr val="tx1"/>
            </a:solidFill>
            <a:miter lim="800000"/>
            <a:headEnd type="none" w="sm" len="sm"/>
            <a:tailEnd type="none" w="lg" len="med"/>
          </a:ln>
          <a:effectLst/>
        </p:spPr>
        <p:txBody>
          <a:bodyPr wrap="none" anchor="ctr"/>
          <a:lstStyle/>
          <a:p>
            <a:endParaRPr lang="pl-PL"/>
          </a:p>
        </p:txBody>
      </p:sp>
      <p:sp>
        <p:nvSpPr>
          <p:cNvPr id="14" name="Rectangle 12"/>
          <p:cNvSpPr>
            <a:spLocks noChangeArrowheads="1"/>
          </p:cNvSpPr>
          <p:nvPr/>
        </p:nvSpPr>
        <p:spPr bwMode="auto">
          <a:xfrm>
            <a:off x="838200" y="5408613"/>
            <a:ext cx="457200" cy="304800"/>
          </a:xfrm>
          <a:prstGeom prst="rect">
            <a:avLst/>
          </a:prstGeom>
          <a:solidFill>
            <a:srgbClr val="99CCFF"/>
          </a:solidFill>
          <a:ln w="12700">
            <a:solidFill>
              <a:schemeClr val="tx1"/>
            </a:solidFill>
            <a:miter lim="800000"/>
            <a:headEnd type="none" w="sm" len="sm"/>
            <a:tailEnd type="none" w="lg" len="med"/>
          </a:ln>
          <a:effectLst/>
        </p:spPr>
        <p:txBody>
          <a:bodyPr wrap="none" anchor="ctr"/>
          <a:lstStyle/>
          <a:p>
            <a:endParaRPr lang="pl-PL"/>
          </a:p>
        </p:txBody>
      </p:sp>
      <p:sp>
        <p:nvSpPr>
          <p:cNvPr id="15" name="Rectangle 32"/>
          <p:cNvSpPr>
            <a:spLocks noChangeArrowheads="1"/>
          </p:cNvSpPr>
          <p:nvPr/>
        </p:nvSpPr>
        <p:spPr bwMode="auto">
          <a:xfrm>
            <a:off x="3124200" y="4572000"/>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6" name="Rectangle 33"/>
          <p:cNvSpPr>
            <a:spLocks noChangeArrowheads="1"/>
          </p:cNvSpPr>
          <p:nvPr/>
        </p:nvSpPr>
        <p:spPr bwMode="auto">
          <a:xfrm>
            <a:off x="2667000" y="4572000"/>
            <a:ext cx="457200" cy="304800"/>
          </a:xfrm>
          <a:prstGeom prst="rect">
            <a:avLst/>
          </a:prstGeom>
          <a:noFill/>
          <a:ln w="12700">
            <a:solidFill>
              <a:schemeClr val="tx1"/>
            </a:solidFill>
            <a:miter lim="800000"/>
            <a:headEnd type="none" w="sm" len="sm"/>
            <a:tailEnd type="none" w="lg" len="med"/>
          </a:ln>
          <a:effectLst/>
        </p:spPr>
        <p:txBody>
          <a:bodyPr wrap="none" anchor="ctr"/>
          <a:lstStyle/>
          <a:p>
            <a:endParaRPr lang="pl-PL"/>
          </a:p>
        </p:txBody>
      </p:sp>
      <p:sp>
        <p:nvSpPr>
          <p:cNvPr id="17" name="Rectangle 34"/>
          <p:cNvSpPr>
            <a:spLocks noChangeArrowheads="1"/>
          </p:cNvSpPr>
          <p:nvPr/>
        </p:nvSpPr>
        <p:spPr bwMode="auto">
          <a:xfrm>
            <a:off x="2209800" y="4572000"/>
            <a:ext cx="457200" cy="304800"/>
          </a:xfrm>
          <a:prstGeom prst="rect">
            <a:avLst/>
          </a:prstGeom>
          <a:solidFill>
            <a:srgbClr val="00CC66"/>
          </a:solidFill>
          <a:ln w="12700">
            <a:solidFill>
              <a:schemeClr val="tx1"/>
            </a:solidFill>
            <a:miter lim="800000"/>
            <a:headEnd type="none" w="sm" len="sm"/>
            <a:tailEnd type="none" w="lg" len="med"/>
          </a:ln>
          <a:effectLst/>
        </p:spPr>
        <p:txBody>
          <a:bodyPr wrap="none" anchor="ctr"/>
          <a:lstStyle/>
          <a:p>
            <a:endParaRPr lang="pl-PL"/>
          </a:p>
        </p:txBody>
      </p:sp>
      <p:sp>
        <p:nvSpPr>
          <p:cNvPr id="18" name="Rectangle 35"/>
          <p:cNvSpPr>
            <a:spLocks noChangeArrowheads="1"/>
          </p:cNvSpPr>
          <p:nvPr/>
        </p:nvSpPr>
        <p:spPr bwMode="auto">
          <a:xfrm>
            <a:off x="1752600" y="4572000"/>
            <a:ext cx="457200" cy="304800"/>
          </a:xfrm>
          <a:prstGeom prst="rect">
            <a:avLst/>
          </a:prstGeom>
          <a:solidFill>
            <a:srgbClr val="99CCFF"/>
          </a:solidFill>
          <a:ln w="12700">
            <a:solidFill>
              <a:schemeClr val="tx1"/>
            </a:solidFill>
            <a:miter lim="800000"/>
            <a:headEnd type="none" w="sm" len="sm"/>
            <a:tailEnd type="none" w="lg" len="med"/>
          </a:ln>
          <a:effectLst/>
        </p:spPr>
        <p:txBody>
          <a:bodyPr wrap="none" anchor="ctr"/>
          <a:lstStyle/>
          <a:p>
            <a:endParaRPr lang="pl-PL"/>
          </a:p>
        </p:txBody>
      </p:sp>
      <p:sp>
        <p:nvSpPr>
          <p:cNvPr id="19" name="Text Box 48"/>
          <p:cNvSpPr txBox="1">
            <a:spLocks noChangeArrowheads="1"/>
          </p:cNvSpPr>
          <p:nvPr/>
        </p:nvSpPr>
        <p:spPr bwMode="auto">
          <a:xfrm>
            <a:off x="304800" y="5354638"/>
            <a:ext cx="311150" cy="366712"/>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a</a:t>
            </a:r>
          </a:p>
        </p:txBody>
      </p:sp>
      <p:sp>
        <p:nvSpPr>
          <p:cNvPr id="20" name="Text Box 50"/>
          <p:cNvSpPr txBox="1">
            <a:spLocks noChangeArrowheads="1"/>
          </p:cNvSpPr>
          <p:nvPr/>
        </p:nvSpPr>
        <p:spPr bwMode="auto">
          <a:xfrm>
            <a:off x="304800" y="4495800"/>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pl-PL" b="0">
                <a:solidFill>
                  <a:schemeClr val="tx1"/>
                </a:solidFill>
              </a:rPr>
              <a:t>b</a:t>
            </a:r>
            <a:endParaRPr lang="en-US" b="0">
              <a:solidFill>
                <a:schemeClr val="tx1"/>
              </a:solidFill>
            </a:endParaRPr>
          </a:p>
        </p:txBody>
      </p:sp>
      <p:sp>
        <p:nvSpPr>
          <p:cNvPr id="21" name="Text Box 52"/>
          <p:cNvSpPr txBox="1">
            <a:spLocks noChangeArrowheads="1"/>
          </p:cNvSpPr>
          <p:nvPr/>
        </p:nvSpPr>
        <p:spPr bwMode="auto">
          <a:xfrm>
            <a:off x="746125"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0</a:t>
            </a:r>
          </a:p>
        </p:txBody>
      </p:sp>
      <p:sp>
        <p:nvSpPr>
          <p:cNvPr id="22" name="Text Box 53"/>
          <p:cNvSpPr txBox="1">
            <a:spLocks noChangeArrowheads="1"/>
          </p:cNvSpPr>
          <p:nvPr/>
        </p:nvSpPr>
        <p:spPr bwMode="auto">
          <a:xfrm>
            <a:off x="1568450"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2</a:t>
            </a:r>
          </a:p>
        </p:txBody>
      </p:sp>
      <p:sp>
        <p:nvSpPr>
          <p:cNvPr id="23" name="Text Box 54"/>
          <p:cNvSpPr txBox="1">
            <a:spLocks noChangeArrowheads="1"/>
          </p:cNvSpPr>
          <p:nvPr/>
        </p:nvSpPr>
        <p:spPr bwMode="auto">
          <a:xfrm>
            <a:off x="2482850"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4</a:t>
            </a:r>
          </a:p>
        </p:txBody>
      </p:sp>
      <p:sp>
        <p:nvSpPr>
          <p:cNvPr id="24" name="Text Box 55"/>
          <p:cNvSpPr txBox="1">
            <a:spLocks noChangeArrowheads="1"/>
          </p:cNvSpPr>
          <p:nvPr/>
        </p:nvSpPr>
        <p:spPr bwMode="auto">
          <a:xfrm>
            <a:off x="3397250" y="6130925"/>
            <a:ext cx="3111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6</a:t>
            </a:r>
          </a:p>
        </p:txBody>
      </p:sp>
      <p:sp>
        <p:nvSpPr>
          <p:cNvPr id="25" name="Line 63"/>
          <p:cNvSpPr>
            <a:spLocks noChangeShapeType="1"/>
          </p:cNvSpPr>
          <p:nvPr/>
        </p:nvSpPr>
        <p:spPr bwMode="auto">
          <a:xfrm>
            <a:off x="838200" y="5218113"/>
            <a:ext cx="0" cy="304800"/>
          </a:xfrm>
          <a:prstGeom prst="line">
            <a:avLst/>
          </a:prstGeom>
          <a:noFill/>
          <a:ln w="28575">
            <a:solidFill>
              <a:schemeClr val="tx1"/>
            </a:solidFill>
            <a:round/>
            <a:headEnd type="triangle" w="med" len="med"/>
            <a:tailEnd type="none" w="lg" len="med"/>
          </a:ln>
          <a:effectLst/>
        </p:spPr>
        <p:txBody>
          <a:bodyPr wrap="none" anchor="ctr"/>
          <a:lstStyle/>
          <a:p>
            <a:endParaRPr lang="pl-PL"/>
          </a:p>
        </p:txBody>
      </p:sp>
      <p:sp>
        <p:nvSpPr>
          <p:cNvPr id="26" name="Line 65"/>
          <p:cNvSpPr>
            <a:spLocks noChangeShapeType="1"/>
          </p:cNvSpPr>
          <p:nvPr/>
        </p:nvSpPr>
        <p:spPr bwMode="auto">
          <a:xfrm>
            <a:off x="1752600" y="4343400"/>
            <a:ext cx="0" cy="304800"/>
          </a:xfrm>
          <a:prstGeom prst="line">
            <a:avLst/>
          </a:prstGeom>
          <a:noFill/>
          <a:ln w="28575">
            <a:solidFill>
              <a:schemeClr val="tx1"/>
            </a:solidFill>
            <a:round/>
            <a:headEnd type="triangle" w="med" len="med"/>
            <a:tailEnd type="none" w="lg" len="med"/>
          </a:ln>
          <a:effectLst/>
        </p:spPr>
        <p:txBody>
          <a:bodyPr wrap="none" anchor="ctr"/>
          <a:lstStyle/>
          <a:p>
            <a:endParaRPr lang="pl-PL"/>
          </a:p>
        </p:txBody>
      </p:sp>
      <p:sp>
        <p:nvSpPr>
          <p:cNvPr id="27" name="Text Box 69"/>
          <p:cNvSpPr txBox="1">
            <a:spLocks noChangeArrowheads="1"/>
          </p:cNvSpPr>
          <p:nvPr/>
        </p:nvSpPr>
        <p:spPr bwMode="auto">
          <a:xfrm>
            <a:off x="381000" y="3505200"/>
            <a:ext cx="1009650" cy="366713"/>
          </a:xfrm>
          <a:prstGeom prst="rect">
            <a:avLst/>
          </a:prstGeom>
          <a:noFill/>
          <a:ln w="12700">
            <a:noFill/>
            <a:miter lim="800000"/>
            <a:headEnd type="none" w="sm" len="sm"/>
            <a:tailEnd type="none" w="lg" len="med"/>
          </a:ln>
          <a:effectLst/>
        </p:spPr>
        <p:txBody>
          <a:bodyPr wrap="none">
            <a:spAutoFit/>
          </a:bodyPr>
          <a:lstStyle/>
          <a:p>
            <a:pPr eaLnBrk="0" hangingPunct="0">
              <a:spcBef>
                <a:spcPct val="0"/>
              </a:spcBef>
              <a:buClrTx/>
            </a:pPr>
            <a:r>
              <a:rPr lang="en-US" b="0">
                <a:solidFill>
                  <a:schemeClr val="tx1"/>
                </a:solidFill>
              </a:rPr>
              <a:t>Process</a:t>
            </a:r>
          </a:p>
        </p:txBody>
      </p:sp>
      <p:sp>
        <p:nvSpPr>
          <p:cNvPr id="38" name="AutoShape 112"/>
          <p:cNvSpPr>
            <a:spLocks noChangeArrowheads="1"/>
          </p:cNvSpPr>
          <p:nvPr/>
        </p:nvSpPr>
        <p:spPr bwMode="auto">
          <a:xfrm>
            <a:off x="2590800" y="3830638"/>
            <a:ext cx="4267200" cy="381000"/>
          </a:xfrm>
          <a:prstGeom prst="wedgeRectCallout">
            <a:avLst>
              <a:gd name="adj1" fmla="val -47208"/>
              <a:gd name="adj2" fmla="val 150833"/>
            </a:avLst>
          </a:prstGeom>
          <a:noFill/>
          <a:ln w="9525">
            <a:solidFill>
              <a:schemeClr val="tx1"/>
            </a:solidFill>
            <a:miter lim="800000"/>
            <a:headEnd/>
            <a:tailEnd/>
          </a:ln>
          <a:effectLst/>
        </p:spPr>
        <p:txBody>
          <a:bodyPr/>
          <a:lstStyle/>
          <a:p>
            <a:pPr algn="ctr"/>
            <a:r>
              <a:rPr lang="pl-PL" dirty="0">
                <a:solidFill>
                  <a:schemeClr val="tx1"/>
                </a:solidFill>
              </a:rPr>
              <a:t>Zablokowany na </a:t>
            </a:r>
            <a:r>
              <a:rPr lang="pl-PL" dirty="0" smtClean="0"/>
              <a:t>dostępie do dysku</a:t>
            </a:r>
            <a:endParaRPr lang="pl-PL" baseline="-25000" dirty="0">
              <a:solidFill>
                <a:schemeClr val="tx1"/>
              </a:solidFill>
            </a:endParaRPr>
          </a:p>
        </p:txBody>
      </p:sp>
      <p:sp>
        <p:nvSpPr>
          <p:cNvPr id="39" name="AutoShape 113"/>
          <p:cNvSpPr>
            <a:spLocks noChangeArrowheads="1"/>
          </p:cNvSpPr>
          <p:nvPr/>
        </p:nvSpPr>
        <p:spPr bwMode="auto">
          <a:xfrm>
            <a:off x="3962400" y="4745038"/>
            <a:ext cx="4267200" cy="381000"/>
          </a:xfrm>
          <a:prstGeom prst="wedgeRectCallout">
            <a:avLst>
              <a:gd name="adj1" fmla="val -58370"/>
              <a:gd name="adj2" fmla="val 130833"/>
            </a:avLst>
          </a:prstGeom>
          <a:noFill/>
          <a:ln w="9525">
            <a:solidFill>
              <a:schemeClr val="tx1"/>
            </a:solidFill>
            <a:miter lim="800000"/>
            <a:headEnd/>
            <a:tailEnd/>
          </a:ln>
          <a:effectLst/>
        </p:spPr>
        <p:txBody>
          <a:bodyPr/>
          <a:lstStyle/>
          <a:p>
            <a:pPr algn="ctr"/>
            <a:r>
              <a:rPr lang="pl-PL" dirty="0">
                <a:solidFill>
                  <a:schemeClr val="tx1"/>
                </a:solidFill>
              </a:rPr>
              <a:t>Zablokowany </a:t>
            </a:r>
            <a:r>
              <a:rPr lang="pl-PL" dirty="0" smtClean="0">
                <a:solidFill>
                  <a:schemeClr val="tx1"/>
                </a:solidFill>
              </a:rPr>
              <a:t>na dostępie do drukarki</a:t>
            </a:r>
            <a:endParaRPr lang="pl-PL" baseline="-250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Zagłodzenie</a:t>
            </a:r>
            <a:endParaRPr lang="pl-PL" dirty="0"/>
          </a:p>
        </p:txBody>
      </p:sp>
      <p:sp>
        <p:nvSpPr>
          <p:cNvPr id="3" name="Symbol zastępczy zawartości 2"/>
          <p:cNvSpPr>
            <a:spLocks noGrp="1"/>
          </p:cNvSpPr>
          <p:nvPr>
            <p:ph idx="1"/>
          </p:nvPr>
        </p:nvSpPr>
        <p:spPr>
          <a:xfrm>
            <a:off x="457200" y="1600200"/>
            <a:ext cx="8435280" cy="4997152"/>
          </a:xfrm>
        </p:spPr>
        <p:txBody>
          <a:bodyPr>
            <a:normAutofit fontScale="70000" lnSpcReduction="20000"/>
          </a:bodyPr>
          <a:lstStyle/>
          <a:p>
            <a:r>
              <a:rPr lang="pl-PL" dirty="0" smtClean="0"/>
              <a:t>Jest to lokalny brak żywotności. </a:t>
            </a:r>
          </a:p>
          <a:p>
            <a:r>
              <a:rPr lang="pl-PL" dirty="0" smtClean="0"/>
              <a:t>Przypuśćmy, że w przedstawionym problemie skrzyżowania, procesy jadące mogą wjechać na skrzyżowanie zawsze wtedy, gdy są na nim inne procesy jadące w tym samym kierunku lub gdy skrzyżowanie jest puste. Załóżmy, że jako pierwszy zjawia się proces jadący na kierunku wschód-zachód. Oczywiście wjeżdża na skrzyżowanie. Jeśli teraz pojawi się proces jadący z północy, to oczywiści musi poczekać. Jednak jeśli zanim ze skrzyżowania zjedzie pierwszy proces pojawi się inny proces jadący ze wschodu, to będzie mógł wjechać na skrzyżowanie. Jeśli sytuacja się będzie ciągle powtarzać, to skrzyżowanie nigdy nie będzie puste --- będą na nim ciągle samochody jadące na kierunku wschód-zachód, co doprowadzi do zagłodzenia procesów drugiej grupy. W systemie coś się ciągle dzieje. Część procesów pracuje normalnie. Brak żywotności dotyka tylko niektóre procesy.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25</a:t>
            </a:fld>
            <a:endParaRPr lang="pl-P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490066"/>
          </a:xfrm>
        </p:spPr>
        <p:txBody>
          <a:bodyPr>
            <a:normAutofit fontScale="90000"/>
          </a:bodyPr>
          <a:lstStyle/>
          <a:p>
            <a:r>
              <a:rPr lang="pl-PL" dirty="0" smtClean="0"/>
              <a:t>Inne pożądane własności</a:t>
            </a:r>
            <a:endParaRPr lang="pl-PL" dirty="0"/>
          </a:p>
        </p:txBody>
      </p:sp>
      <p:sp>
        <p:nvSpPr>
          <p:cNvPr id="3" name="Symbol zastępczy zawartości 2"/>
          <p:cNvSpPr>
            <a:spLocks noGrp="1"/>
          </p:cNvSpPr>
          <p:nvPr>
            <p:ph idx="1"/>
          </p:nvPr>
        </p:nvSpPr>
        <p:spPr>
          <a:xfrm>
            <a:off x="207818" y="858982"/>
            <a:ext cx="8756670" cy="5594354"/>
          </a:xfrm>
        </p:spPr>
        <p:txBody>
          <a:bodyPr>
            <a:normAutofit fontScale="70000" lnSpcReduction="20000"/>
          </a:bodyPr>
          <a:lstStyle/>
          <a:p>
            <a:r>
              <a:rPr lang="pl-PL" dirty="0" smtClean="0"/>
              <a:t>Przygotowując program współbieżny nie przyjmujemy żadnym założeń dotyczących czasu. Nie interesuje nas jak długo będzie trwała dana czynność, a jedynie to, czy się skończonym czasie zakończy, czy wystąpi jakaś reakcja na nią itp.</a:t>
            </a:r>
          </a:p>
          <a:p>
            <a:r>
              <a:rPr lang="pl-PL" dirty="0" smtClean="0"/>
              <a:t>Wyjątek stanowią systemy czasu rzeczywistego, gdzie na wykonanie obliczeń współbieżnych nakłada się ograniczenia czasowe</a:t>
            </a:r>
          </a:p>
          <a:p>
            <a:r>
              <a:rPr lang="pl-PL" dirty="0" smtClean="0"/>
              <a:t>Nie wolno zakładać niepodzielności danych instrukcji</a:t>
            </a:r>
          </a:p>
          <a:p>
            <a:r>
              <a:rPr lang="pl-PL" dirty="0" smtClean="0"/>
              <a:t>Czasami narzucające się rozwiązanie problemu synchronizacyjnego jest bezpieczne i żywotne, ale jest nie do przyjęcia z innych powodów. Załóżmy, że w przykładzie ze skrzyżowaniem występują dwa procesy (jeden jadący ciągle z północy), drugi jadący ciągle ze wschodu. Przyjmijmy, że każdy z nich w pętli nieskończonej przejeżdża skrzyżowanie, po czym wraca inną drogą itd. Narzucające się rozwiązanie polega na tym, aby wpuszczać te samochody na skrzyżowanie na zmianę. Jeśli jednak jeden z nich chciałby przejeżdżać przez skrzyżowanie raz na dwa dni, a drugi raz na godzinę, to takie rozwiązanie powodowałoby, że drugi oczekiwałby bezczynnie przez prawie cały czas swojego działania. Taką sytuację nazywamy zbyt ścisłym powiązaniem procesów i będziemy ją również traktować jak błąd.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26</a:t>
            </a:fld>
            <a:endParaRPr lang="pl-P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418058"/>
          </a:xfrm>
        </p:spPr>
        <p:txBody>
          <a:bodyPr>
            <a:normAutofit fontScale="90000"/>
          </a:bodyPr>
          <a:lstStyle/>
          <a:p>
            <a:r>
              <a:rPr lang="pl-PL" dirty="0" smtClean="0"/>
              <a:t>Problem wzajemnego wykluczania</a:t>
            </a:r>
            <a:endParaRPr lang="pl-PL" dirty="0"/>
          </a:p>
        </p:txBody>
      </p:sp>
      <p:sp>
        <p:nvSpPr>
          <p:cNvPr id="3" name="Symbol zastępczy zawartości 2"/>
          <p:cNvSpPr>
            <a:spLocks noGrp="1"/>
          </p:cNvSpPr>
          <p:nvPr>
            <p:ph idx="1"/>
          </p:nvPr>
        </p:nvSpPr>
        <p:spPr>
          <a:xfrm>
            <a:off x="179512" y="3501008"/>
            <a:ext cx="8784976" cy="3096344"/>
          </a:xfrm>
        </p:spPr>
        <p:txBody>
          <a:bodyPr>
            <a:normAutofit fontScale="55000" lnSpcReduction="20000"/>
          </a:bodyPr>
          <a:lstStyle/>
          <a:p>
            <a:r>
              <a:rPr lang="pl-PL" dirty="0" smtClean="0"/>
              <a:t>Procedura </a:t>
            </a:r>
            <a:r>
              <a:rPr lang="pl-PL" b="1" dirty="0" err="1" smtClean="0"/>
              <a:t>własne_sprawy</a:t>
            </a:r>
            <a:r>
              <a:rPr lang="pl-PL" dirty="0" smtClean="0"/>
              <a:t> to fragment kodu, który nie wymaga żadnych działań synchronizacyjnych. Proces może wykonywać własne sprawy dowolnie długo (nawet nieskończenie długo), może ulec tam awarii. </a:t>
            </a:r>
          </a:p>
          <a:p>
            <a:r>
              <a:rPr lang="pl-PL" b="1" dirty="0" err="1" smtClean="0"/>
              <a:t>sekcja_krytyczna</a:t>
            </a:r>
            <a:r>
              <a:rPr lang="pl-PL" dirty="0" smtClean="0"/>
              <a:t> to fragment programu, który może być jednocześnie wykonywany przez co najwyżej jeden proces. Zakładamy, że każdy proces, który wchodzi do sekcji krytycznej, w skończonym czasie z niej wyjdzie. Oznacza to w szczególności, że podczas pobytu procesu w sekcji krytycznej nie wystąpi błąd, proces nie zapętli się tam. Zadanie polega na napisaniu protokołu wstępnego i protokołu końcowego tak, aby:</a:t>
            </a:r>
            <a:br>
              <a:rPr lang="pl-PL" dirty="0" smtClean="0"/>
            </a:br>
            <a:endParaRPr lang="pl-PL" dirty="0" smtClean="0"/>
          </a:p>
          <a:p>
            <a:pPr>
              <a:buNone/>
            </a:pPr>
            <a:r>
              <a:rPr lang="pl-PL" dirty="0" smtClean="0"/>
              <a:t>    1. W sekcji krytycznej przebywał co najwyżej jeden proces jednocześnie (bezpieczeństwo).</a:t>
            </a:r>
          </a:p>
          <a:p>
            <a:pPr>
              <a:buNone/>
            </a:pPr>
            <a:r>
              <a:rPr lang="pl-PL" dirty="0" smtClean="0"/>
              <a:t>    2. Każdy proces, który chce wykonać sekcję krytyczną w skończonym czasie do niej wszedł (żywotność). </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27</a:t>
            </a:fld>
            <a:endParaRPr lang="pl-PL"/>
          </a:p>
        </p:txBody>
      </p:sp>
      <p:sp>
        <p:nvSpPr>
          <p:cNvPr id="6" name="pole tekstowe 5"/>
          <p:cNvSpPr txBox="1"/>
          <p:nvPr/>
        </p:nvSpPr>
        <p:spPr>
          <a:xfrm>
            <a:off x="251520" y="908720"/>
            <a:ext cx="4464496" cy="2554545"/>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P;</a:t>
            </a:r>
          </a:p>
          <a:p>
            <a:r>
              <a:rPr lang="pl-PL" sz="1600" dirty="0" err="1" smtClean="0"/>
              <a:t>begin</a:t>
            </a:r>
            <a:endParaRPr lang="pl-PL" sz="1600" dirty="0" smtClean="0"/>
          </a:p>
          <a:p>
            <a:r>
              <a:rPr lang="pl-PL" sz="1600" dirty="0" smtClean="0"/>
              <a:t>  </a:t>
            </a:r>
            <a:r>
              <a:rPr lang="pl-PL" sz="1600" dirty="0" err="1" smtClean="0"/>
              <a:t>while</a:t>
            </a:r>
            <a:r>
              <a:rPr lang="pl-PL" sz="1600" dirty="0" smtClean="0"/>
              <a:t> </a:t>
            </a:r>
            <a:r>
              <a:rPr lang="pl-PL" sz="1600" dirty="0" err="1" smtClean="0"/>
              <a:t>true</a:t>
            </a:r>
            <a:r>
              <a:rPr lang="pl-PL" sz="1600" dirty="0" smtClean="0"/>
              <a:t> do </a:t>
            </a:r>
          </a:p>
          <a:p>
            <a:r>
              <a:rPr lang="pl-PL" sz="1600" dirty="0" smtClean="0"/>
              <a:t>  </a:t>
            </a:r>
            <a:r>
              <a:rPr lang="pl-PL" sz="1600" dirty="0" err="1" smtClean="0"/>
              <a:t>begin</a:t>
            </a:r>
            <a:endParaRPr lang="pl-PL" sz="1600" dirty="0" smtClean="0"/>
          </a:p>
          <a:p>
            <a:r>
              <a:rPr lang="pl-PL" sz="1600" dirty="0" smtClean="0"/>
              <a:t>    </a:t>
            </a:r>
            <a:r>
              <a:rPr lang="pl-PL" sz="1600" dirty="0" err="1" smtClean="0"/>
              <a:t>własne_sprawy</a:t>
            </a:r>
            <a:r>
              <a:rPr lang="pl-PL" sz="1600" dirty="0" smtClean="0"/>
              <a:t>;</a:t>
            </a:r>
          </a:p>
          <a:p>
            <a:r>
              <a:rPr lang="pl-PL" sz="1600" dirty="0" smtClean="0"/>
              <a:t>    </a:t>
            </a:r>
            <a:r>
              <a:rPr lang="pl-PL" sz="1600" dirty="0" err="1" smtClean="0"/>
              <a:t>protokół_wstępny</a:t>
            </a:r>
            <a:r>
              <a:rPr lang="pl-PL" sz="1600" dirty="0" smtClean="0"/>
              <a:t>;</a:t>
            </a:r>
          </a:p>
          <a:p>
            <a:r>
              <a:rPr lang="pl-PL" sz="1600" dirty="0" smtClean="0"/>
              <a:t>    </a:t>
            </a:r>
            <a:r>
              <a:rPr lang="pl-PL" sz="1600" dirty="0" err="1" smtClean="0"/>
              <a:t>sekcja_krytyczna</a:t>
            </a:r>
            <a:r>
              <a:rPr lang="pl-PL" sz="1600" dirty="0" smtClean="0"/>
              <a:t>;</a:t>
            </a:r>
          </a:p>
          <a:p>
            <a:r>
              <a:rPr lang="pl-PL" sz="1600" dirty="0" smtClean="0"/>
              <a:t>    </a:t>
            </a:r>
            <a:r>
              <a:rPr lang="pl-PL" sz="1600" dirty="0" err="1" smtClean="0"/>
              <a:t>protokół_końcowy</a:t>
            </a:r>
            <a:r>
              <a:rPr lang="pl-PL" sz="1600" dirty="0" smtClean="0"/>
              <a:t>;</a:t>
            </a:r>
          </a:p>
          <a:p>
            <a:r>
              <a:rPr lang="pl-PL" sz="1600" dirty="0" smtClean="0"/>
              <a:t>  </a:t>
            </a:r>
            <a:r>
              <a:rPr lang="pl-PL" sz="1600" dirty="0" err="1" smtClean="0"/>
              <a:t>end</a:t>
            </a:r>
            <a:endParaRPr lang="pl-PL" sz="1600" dirty="0" smtClean="0"/>
          </a:p>
          <a:p>
            <a:r>
              <a:rPr lang="pl-PL" sz="1600" dirty="0" err="1" smtClean="0"/>
              <a:t>end</a:t>
            </a:r>
            <a:r>
              <a:rPr lang="pl-PL" sz="1600" dirty="0" smtClean="0"/>
              <a:t>;</a:t>
            </a:r>
            <a:endParaRPr lang="pl-PL"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634082"/>
          </a:xfrm>
        </p:spPr>
        <p:txBody>
          <a:bodyPr>
            <a:normAutofit fontScale="90000"/>
          </a:bodyPr>
          <a:lstStyle/>
          <a:p>
            <a:r>
              <a:rPr lang="pl-PL" dirty="0" smtClean="0"/>
              <a:t>Producenci i konsumenci (1)</a:t>
            </a:r>
            <a:endParaRPr lang="pl-PL" dirty="0"/>
          </a:p>
        </p:txBody>
      </p:sp>
      <p:sp>
        <p:nvSpPr>
          <p:cNvPr id="3" name="Symbol zastępczy zawartości 2"/>
          <p:cNvSpPr>
            <a:spLocks noGrp="1"/>
          </p:cNvSpPr>
          <p:nvPr>
            <p:ph idx="1"/>
          </p:nvPr>
        </p:nvSpPr>
        <p:spPr>
          <a:xfrm>
            <a:off x="251520" y="980728"/>
            <a:ext cx="8640960" cy="5616624"/>
          </a:xfrm>
        </p:spPr>
        <p:txBody>
          <a:bodyPr>
            <a:normAutofit fontScale="62500" lnSpcReduction="20000"/>
          </a:bodyPr>
          <a:lstStyle/>
          <a:p>
            <a:r>
              <a:rPr lang="pl-PL" dirty="0" smtClean="0"/>
              <a:t>W systemie działa </a:t>
            </a:r>
            <a:r>
              <a:rPr lang="pl-PL" i="1" dirty="0" smtClean="0"/>
              <a:t>P&gt;0</a:t>
            </a:r>
            <a:r>
              <a:rPr lang="pl-PL" dirty="0" smtClean="0"/>
              <a:t> procesów, które produkują pewne dane oraz </a:t>
            </a:r>
            <a:r>
              <a:rPr lang="pl-PL" i="1" dirty="0" smtClean="0"/>
              <a:t>K&gt;0</a:t>
            </a:r>
            <a:r>
              <a:rPr lang="pl-PL" dirty="0" smtClean="0"/>
              <a:t> procesów, które odbierają dane od producentów. Między producentami a konsumentami może znajdować się bufor o pojemności </a:t>
            </a:r>
            <a:r>
              <a:rPr lang="pl-PL" i="1" dirty="0" smtClean="0"/>
              <a:t>B</a:t>
            </a:r>
            <a:r>
              <a:rPr lang="pl-PL" dirty="0" smtClean="0"/>
              <a:t>, którego zadaniem jest równoważenie chwilowych różnic w czasie działania procesów. Procesy produkujące dane będziemy nazywać producentami, a procesy odbierające dane --- konsumentami. Zadanie polega na synchronizacji pracy producentów i konsumentów, tak aby: </a:t>
            </a:r>
          </a:p>
          <a:p>
            <a:pPr marL="914400" lvl="1" indent="-514350">
              <a:buFont typeface="+mj-lt"/>
              <a:buAutoNum type="arabicPeriod"/>
            </a:pPr>
            <a:r>
              <a:rPr lang="pl-PL" dirty="0" smtClean="0"/>
              <a:t>Konsument oczekiwał na pobranie danych w sytuacji, gdy bufor jest pusty. Gdybyśmy pozwolili konsumentowi odbierać dane z bufora zawsze, to w sytuacji, gdy nikt jeszcze nic w buforze nie zapisał, odebrana wartość byłaby bezsensowna. </a:t>
            </a:r>
          </a:p>
          <a:p>
            <a:pPr marL="914400" lvl="1" indent="-514350">
              <a:buFont typeface="+mj-lt"/>
              <a:buAutoNum type="arabicPeriod"/>
            </a:pPr>
            <a:r>
              <a:rPr lang="pl-PL" dirty="0" smtClean="0"/>
              <a:t>Producent umieszczając dane w buforze nie nadpisywał danych już zapisanych, a jeszcze nie odebranych przez żadnego konsumenta. Wymaga to wstrzymania producenta w sytuacji, gdy w buforze nie ma wolnych miejsc. </a:t>
            </a:r>
          </a:p>
          <a:p>
            <a:pPr marL="914400" lvl="1" indent="-514350">
              <a:buFont typeface="+mj-lt"/>
              <a:buAutoNum type="arabicPeriod"/>
            </a:pPr>
            <a:r>
              <a:rPr lang="pl-PL" dirty="0" smtClean="0"/>
              <a:t>Jeśli wielu konsumentów oczekuje, aż w buforze pojawią się jakieś dane oraz ciągle są produkowane nowe dane, to każdy oczekujący konsument w końcu coś z bufora pobierze. Nie zdarzy się tak, że pewien konsument czeka w nieskończoność na pobranie danych, jeśli tylko ciągle napływają one do bufora. </a:t>
            </a:r>
          </a:p>
          <a:p>
            <a:pPr marL="914400" lvl="1" indent="-514350">
              <a:buFont typeface="+mj-lt"/>
              <a:buAutoNum type="arabicPeriod"/>
            </a:pPr>
            <a:r>
              <a:rPr lang="pl-PL" dirty="0" smtClean="0"/>
              <a:t>Jeśli wielu producentów oczekuje, aż w buforze będzie wolne miejsce, a konsumenci ciągle coś z bufora pobierają, to każdy oczekujący producent będzie mógł coś włożyć do bufora. Nie zdarzy się tak, że pewien producent czeka w nieskończoność, jeśli tylko ciągle z bufora coś jest pobierane.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28</a:t>
            </a:fld>
            <a:endParaRPr lang="pl-P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19256" cy="778098"/>
          </a:xfrm>
        </p:spPr>
        <p:txBody>
          <a:bodyPr/>
          <a:lstStyle/>
          <a:p>
            <a:r>
              <a:rPr lang="pl-PL" dirty="0" smtClean="0"/>
              <a:t>Producenci i konsumenci (2)</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Rozpatruje się różne warianty tego problemu: </a:t>
            </a:r>
          </a:p>
          <a:p>
            <a:pPr marL="971550" lvl="1" indent="-514350">
              <a:buFont typeface="+mj-lt"/>
              <a:buAutoNum type="arabicPeriod"/>
            </a:pPr>
            <a:r>
              <a:rPr lang="pl-PL" dirty="0" smtClean="0"/>
              <a:t>Bufor może być nieskończony. </a:t>
            </a:r>
          </a:p>
          <a:p>
            <a:pPr marL="971550" lvl="1" indent="-514350">
              <a:buFont typeface="+mj-lt"/>
              <a:buAutoNum type="arabicPeriod"/>
            </a:pPr>
            <a:r>
              <a:rPr lang="pl-PL" dirty="0" smtClean="0"/>
              <a:t>Bufor cykliczny może mieć ograniczoną pojemność. </a:t>
            </a:r>
          </a:p>
          <a:p>
            <a:pPr marL="971550" lvl="1" indent="-514350">
              <a:buFont typeface="+mj-lt"/>
              <a:buAutoNum type="arabicPeriod"/>
            </a:pPr>
            <a:r>
              <a:rPr lang="pl-PL" dirty="0" smtClean="0"/>
              <a:t>Może w ogóle nie być bufora. </a:t>
            </a:r>
          </a:p>
          <a:p>
            <a:pPr marL="971550" lvl="1" indent="-514350">
              <a:buFont typeface="+mj-lt"/>
              <a:buAutoNum type="arabicPeriod"/>
            </a:pPr>
            <a:r>
              <a:rPr lang="pl-PL" dirty="0" smtClean="0"/>
              <a:t>Może być wielu producentów lub jeden. </a:t>
            </a:r>
          </a:p>
          <a:p>
            <a:pPr marL="971550" lvl="1" indent="-514350">
              <a:buFont typeface="+mj-lt"/>
              <a:buAutoNum type="arabicPeriod"/>
            </a:pPr>
            <a:r>
              <a:rPr lang="pl-PL" dirty="0" smtClean="0"/>
              <a:t>Może być wielu konsumentów lub jeden. </a:t>
            </a:r>
          </a:p>
          <a:p>
            <a:pPr marL="971550" lvl="1" indent="-514350">
              <a:buFont typeface="+mj-lt"/>
              <a:buAutoNum type="arabicPeriod"/>
            </a:pPr>
            <a:r>
              <a:rPr lang="pl-PL" dirty="0" smtClean="0"/>
              <a:t>Dane mogą być produkowane i konsumowane po kilka jednostek na raz. </a:t>
            </a:r>
          </a:p>
          <a:p>
            <a:pPr marL="971550" lvl="1" indent="-514350">
              <a:buFont typeface="+mj-lt"/>
              <a:buAutoNum type="arabicPeriod"/>
            </a:pPr>
            <a:r>
              <a:rPr lang="pl-PL" dirty="0" smtClean="0"/>
              <a:t>Dane muszą być odczytywane w kolejności ich zapisu lub nie. </a:t>
            </a:r>
          </a:p>
          <a:p>
            <a:r>
              <a:rPr lang="pl-PL" dirty="0" smtClean="0"/>
              <a:t>Problem producentów i konsumentów jest abstrakcją wielu sytuacji występujących w systemach komputerowych, na przykład zapis danych do bufora klawiatury przez sterownik klawiatury i ich odczyt przez system operacyjny.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29</a:t>
            </a:fld>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F__R&amp;T\IMAP\IME\SCARLETT\M__WP 4.4 Reconfiguration and maintenance capability\photo\Photos\new (10-11-11)\2011-11-09_17-36-46_HDR.jpg"/>
          <p:cNvPicPr>
            <a:picLocks noChangeAspect="1" noChangeArrowheads="1"/>
          </p:cNvPicPr>
          <p:nvPr/>
        </p:nvPicPr>
        <p:blipFill>
          <a:blip r:embed="rId2" cstate="email"/>
          <a:srcRect/>
          <a:stretch>
            <a:fillRect/>
          </a:stretch>
        </p:blipFill>
        <p:spPr bwMode="auto">
          <a:xfrm>
            <a:off x="5004048" y="3870568"/>
            <a:ext cx="3848101" cy="2798792"/>
          </a:xfrm>
          <a:prstGeom prst="rect">
            <a:avLst/>
          </a:prstGeom>
          <a:effectLst>
            <a:outerShdw blurRad="50800" dist="38100" dir="2700000" algn="tl" rotWithShape="0">
              <a:prstClr val="black">
                <a:alpha val="40000"/>
              </a:prstClr>
            </a:outerShdw>
          </a:effectLst>
        </p:spPr>
      </p:pic>
      <p:sp>
        <p:nvSpPr>
          <p:cNvPr id="2" name="Tytuł 1"/>
          <p:cNvSpPr>
            <a:spLocks noGrp="1"/>
          </p:cNvSpPr>
          <p:nvPr>
            <p:ph type="title"/>
          </p:nvPr>
        </p:nvSpPr>
        <p:spPr>
          <a:xfrm>
            <a:off x="457200" y="116632"/>
            <a:ext cx="8147248" cy="778098"/>
          </a:xfrm>
        </p:spPr>
        <p:txBody>
          <a:bodyPr/>
          <a:lstStyle/>
          <a:p>
            <a:r>
              <a:rPr lang="pl-PL" dirty="0" smtClean="0"/>
              <a:t>Współpraca z Airbus i GE</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3</a:t>
            </a:fld>
            <a:endParaRPr lang="pl-PL"/>
          </a:p>
        </p:txBody>
      </p:sp>
      <p:pic>
        <p:nvPicPr>
          <p:cNvPr id="7" name="Picture 4" descr="Z:\F__R&amp;T\IMAP\IME\SCARLETT\M__WP 4.4 Reconfiguration and maintenance capability\photo\Photos\new (10-11-11)\2011-11-09_17-22-09_HDR.jpg"/>
          <p:cNvPicPr>
            <a:picLocks noChangeAspect="1" noChangeArrowheads="1"/>
          </p:cNvPicPr>
          <p:nvPr/>
        </p:nvPicPr>
        <p:blipFill>
          <a:blip r:embed="rId3" cstate="print"/>
          <a:stretch>
            <a:fillRect/>
          </a:stretch>
        </p:blipFill>
        <p:spPr bwMode="auto">
          <a:xfrm>
            <a:off x="0" y="3140968"/>
            <a:ext cx="5295900" cy="3517771"/>
          </a:xfrm>
          <a:prstGeom prst="rect">
            <a:avLst/>
          </a:prstGeom>
          <a:effectLst>
            <a:outerShdw blurRad="50800" dist="38100" dir="2700000" algn="tl" rotWithShape="0">
              <a:prstClr val="black">
                <a:alpha val="40000"/>
              </a:prstClr>
            </a:outerShdw>
          </a:effectLst>
        </p:spPr>
      </p:pic>
      <p:pic>
        <p:nvPicPr>
          <p:cNvPr id="5" name="Obraz 4" descr="SAM_0044.JPG"/>
          <p:cNvPicPr>
            <a:picLocks noChangeAspect="1"/>
          </p:cNvPicPr>
          <p:nvPr/>
        </p:nvPicPr>
        <p:blipFill>
          <a:blip r:embed="rId4" cstate="print"/>
          <a:stretch>
            <a:fillRect/>
          </a:stretch>
        </p:blipFill>
        <p:spPr>
          <a:xfrm>
            <a:off x="4716016" y="836712"/>
            <a:ext cx="4248472" cy="3186354"/>
          </a:xfrm>
          <a:prstGeom prst="rect">
            <a:avLst/>
          </a:prstGeom>
          <a:effectLst>
            <a:outerShdw blurRad="50800" dist="38100" dir="2700000" algn="tl" rotWithShape="0">
              <a:prstClr val="black">
                <a:alpha val="40000"/>
              </a:prstClr>
            </a:outerShdw>
          </a:effectLst>
        </p:spPr>
      </p:pic>
      <p:pic>
        <p:nvPicPr>
          <p:cNvPr id="6" name="Obraz 5" descr="IMG_7687.jpg"/>
          <p:cNvPicPr>
            <a:picLocks noChangeAspect="1"/>
          </p:cNvPicPr>
          <p:nvPr/>
        </p:nvPicPr>
        <p:blipFill>
          <a:blip r:embed="rId5" cstate="print"/>
          <a:stretch>
            <a:fillRect/>
          </a:stretch>
        </p:blipFill>
        <p:spPr>
          <a:xfrm>
            <a:off x="251520" y="1052736"/>
            <a:ext cx="3312368" cy="2484276"/>
          </a:xfrm>
          <a:prstGeom prst="rect">
            <a:avLst/>
          </a:prstGeom>
          <a:effectLst>
            <a:outerShdw blurRad="50800" dist="38100" dir="2700000" algn="tl" rotWithShape="0">
              <a:prstClr val="black">
                <a:alpha val="40000"/>
              </a:prstClr>
            </a:outerShdw>
          </a:effectLst>
        </p:spPr>
      </p:pic>
      <p:sp>
        <p:nvSpPr>
          <p:cNvPr id="9" name="Symbol zastępczy stopki 8"/>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075240" cy="562074"/>
          </a:xfrm>
        </p:spPr>
        <p:txBody>
          <a:bodyPr>
            <a:normAutofit fontScale="90000"/>
          </a:bodyPr>
          <a:lstStyle/>
          <a:p>
            <a:r>
              <a:rPr lang="pl-PL" dirty="0" smtClean="0"/>
              <a:t>Czytelnicy i pisarze (1)</a:t>
            </a:r>
            <a:endParaRPr lang="pl-PL" dirty="0"/>
          </a:p>
        </p:txBody>
      </p:sp>
      <p:sp>
        <p:nvSpPr>
          <p:cNvPr id="3" name="Symbol zastępczy zawartości 2"/>
          <p:cNvSpPr>
            <a:spLocks noGrp="1"/>
          </p:cNvSpPr>
          <p:nvPr>
            <p:ph idx="1"/>
          </p:nvPr>
        </p:nvSpPr>
        <p:spPr>
          <a:xfrm>
            <a:off x="251520" y="4836293"/>
            <a:ext cx="8435280" cy="1545035"/>
          </a:xfrm>
        </p:spPr>
        <p:txBody>
          <a:bodyPr>
            <a:normAutofit fontScale="70000" lnSpcReduction="20000"/>
          </a:bodyPr>
          <a:lstStyle/>
          <a:p>
            <a:r>
              <a:rPr lang="pl-PL" dirty="0" smtClean="0"/>
              <a:t>Zauważmy, że jednocześnie wiele procesów może odczytywać dane. Jednak jeśli ktoś chce te dane zmodyfikować, to rozsądnie jest zablokować dostęp do tych danych dla wszystkich innych procesów na czas zapisu. Zapobiegnie to odczytaniu niespójnych informacji (na przykład danych częściowo tylko zmodyfikowanych).</a:t>
            </a:r>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30</a:t>
            </a:fld>
            <a:endParaRPr lang="pl-PL"/>
          </a:p>
        </p:txBody>
      </p:sp>
      <p:sp>
        <p:nvSpPr>
          <p:cNvPr id="6" name="Symbol zastępczy zawartości 2"/>
          <p:cNvSpPr txBox="1">
            <a:spLocks/>
          </p:cNvSpPr>
          <p:nvPr/>
        </p:nvSpPr>
        <p:spPr>
          <a:xfrm>
            <a:off x="107504" y="908720"/>
            <a:ext cx="8640960" cy="1296144"/>
          </a:xfrm>
          <a:prstGeom prst="rect">
            <a:avLst/>
          </a:prstGeom>
        </p:spPr>
        <p:txBody>
          <a:bodyPr vert="horz" lIns="91440" tIns="45720" rIns="91440" bIns="45720" rtlCol="0">
            <a:normAutofit fontScale="62500" lnSpcReduction="20000"/>
          </a:bodyPr>
          <a:lstStyle/>
          <a:p>
            <a:pPr marL="342900" lvl="0" indent="-342900">
              <a:spcBef>
                <a:spcPct val="20000"/>
              </a:spcBef>
              <a:buFont typeface="Arial" pitchFamily="34" charset="0"/>
              <a:buChar char="•"/>
            </a:pPr>
            <a:r>
              <a:rPr lang="pl-PL" sz="3200" dirty="0" smtClean="0"/>
              <a:t>W systemie działa C&gt;0 procesów, które odczytują pewne dane oraz P&gt;0 procesów, które zapisują te dane. Procesy zapisujące będziemy nazywać pisarzami, a procesy odczytujące --- czytelnikami, zaś moment, w którym procesy mają dostęp do danych, będziemy nazywać pobytem w czytelni. </a:t>
            </a:r>
            <a:endParaRPr kumimoji="0" lang="pl-PL"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pole tekstowe 7"/>
          <p:cNvSpPr txBox="1"/>
          <p:nvPr/>
        </p:nvSpPr>
        <p:spPr>
          <a:xfrm>
            <a:off x="432048" y="2416820"/>
            <a:ext cx="3779912" cy="2308324"/>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Czytelnik;</a:t>
            </a:r>
          </a:p>
          <a:p>
            <a:r>
              <a:rPr lang="pl-PL" sz="1600" dirty="0" err="1" smtClean="0"/>
              <a:t>begin</a:t>
            </a:r>
            <a:endParaRPr lang="pl-PL" sz="1600" dirty="0" smtClean="0"/>
          </a:p>
          <a:p>
            <a:r>
              <a:rPr lang="pl-PL" sz="1600" dirty="0" smtClean="0"/>
              <a:t>  </a:t>
            </a:r>
            <a:r>
              <a:rPr lang="pl-PL" sz="1600" dirty="0" err="1" smtClean="0"/>
              <a:t>repeat</a:t>
            </a:r>
            <a:endParaRPr lang="pl-PL" sz="1600" dirty="0" smtClean="0"/>
          </a:p>
          <a:p>
            <a:r>
              <a:rPr lang="pl-PL" sz="1600" dirty="0" smtClean="0"/>
              <a:t>    </a:t>
            </a:r>
            <a:r>
              <a:rPr lang="pl-PL" sz="1600" dirty="0" err="1" smtClean="0"/>
              <a:t>własne_sprawy</a:t>
            </a:r>
            <a:r>
              <a:rPr lang="pl-PL" sz="1600" dirty="0" smtClean="0"/>
              <a:t>;</a:t>
            </a:r>
          </a:p>
          <a:p>
            <a:r>
              <a:rPr lang="pl-PL" sz="1600" dirty="0" smtClean="0"/>
              <a:t>    </a:t>
            </a:r>
            <a:r>
              <a:rPr lang="pl-PL" sz="1600" dirty="0" err="1" smtClean="0"/>
              <a:t>protokół_wstępny_czytelnika</a:t>
            </a:r>
            <a:r>
              <a:rPr lang="pl-PL" sz="1600" dirty="0" smtClean="0"/>
              <a:t>;</a:t>
            </a:r>
          </a:p>
          <a:p>
            <a:r>
              <a:rPr lang="pl-PL" sz="1600" dirty="0" smtClean="0"/>
              <a:t>    CZYTANIE;</a:t>
            </a:r>
          </a:p>
          <a:p>
            <a:r>
              <a:rPr lang="pl-PL" sz="1600" dirty="0" smtClean="0"/>
              <a:t>    </a:t>
            </a:r>
            <a:r>
              <a:rPr lang="pl-PL" sz="1600" dirty="0" err="1" smtClean="0"/>
              <a:t>protokół_końcowy_czytelnika</a:t>
            </a:r>
            <a:endParaRPr lang="pl-PL" sz="1600" dirty="0" smtClean="0"/>
          </a:p>
          <a:p>
            <a:r>
              <a:rPr lang="pl-PL" sz="1600" dirty="0" smtClean="0"/>
              <a:t>  </a:t>
            </a:r>
            <a:r>
              <a:rPr lang="pl-PL" sz="1600" dirty="0" err="1" smtClean="0"/>
              <a:t>until</a:t>
            </a:r>
            <a:r>
              <a:rPr lang="pl-PL" sz="1600" dirty="0" smtClean="0"/>
              <a:t> </a:t>
            </a:r>
            <a:r>
              <a:rPr lang="pl-PL" sz="1600" dirty="0" err="1" smtClean="0"/>
              <a:t>false</a:t>
            </a:r>
            <a:endParaRPr lang="pl-PL" sz="1600" dirty="0" smtClean="0"/>
          </a:p>
          <a:p>
            <a:r>
              <a:rPr lang="pl-PL" sz="1600" dirty="0" err="1" smtClean="0"/>
              <a:t>end</a:t>
            </a:r>
            <a:endParaRPr lang="pl-PL" sz="1600" dirty="0"/>
          </a:p>
        </p:txBody>
      </p:sp>
      <p:sp>
        <p:nvSpPr>
          <p:cNvPr id="9" name="pole tekstowe 8"/>
          <p:cNvSpPr txBox="1"/>
          <p:nvPr/>
        </p:nvSpPr>
        <p:spPr>
          <a:xfrm>
            <a:off x="4824536" y="2416820"/>
            <a:ext cx="3779912" cy="2308324"/>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Pisarz;</a:t>
            </a:r>
          </a:p>
          <a:p>
            <a:r>
              <a:rPr lang="pl-PL" sz="1600" dirty="0" err="1" smtClean="0"/>
              <a:t>begin</a:t>
            </a:r>
            <a:endParaRPr lang="pl-PL" sz="1600" dirty="0" smtClean="0"/>
          </a:p>
          <a:p>
            <a:r>
              <a:rPr lang="pl-PL" sz="1600" dirty="0" smtClean="0"/>
              <a:t>  </a:t>
            </a:r>
            <a:r>
              <a:rPr lang="pl-PL" sz="1600" dirty="0" err="1" smtClean="0"/>
              <a:t>repeat</a:t>
            </a:r>
            <a:endParaRPr lang="pl-PL" sz="1600" dirty="0" smtClean="0"/>
          </a:p>
          <a:p>
            <a:r>
              <a:rPr lang="pl-PL" sz="1600" dirty="0" smtClean="0"/>
              <a:t>    </a:t>
            </a:r>
            <a:r>
              <a:rPr lang="pl-PL" sz="1600" dirty="0" err="1" smtClean="0"/>
              <a:t>własne_sprawy</a:t>
            </a:r>
            <a:r>
              <a:rPr lang="pl-PL" sz="1600" dirty="0" smtClean="0"/>
              <a:t>;</a:t>
            </a:r>
          </a:p>
          <a:p>
            <a:r>
              <a:rPr lang="pl-PL" sz="1600" dirty="0" smtClean="0"/>
              <a:t>    </a:t>
            </a:r>
            <a:r>
              <a:rPr lang="pl-PL" sz="1600" dirty="0" err="1" smtClean="0"/>
              <a:t>protokół_wstępny_pisarza</a:t>
            </a:r>
            <a:r>
              <a:rPr lang="pl-PL" sz="1600" dirty="0" smtClean="0"/>
              <a:t>;</a:t>
            </a:r>
          </a:p>
          <a:p>
            <a:r>
              <a:rPr lang="pl-PL" sz="1600" dirty="0" smtClean="0"/>
              <a:t>    PISANIE;</a:t>
            </a:r>
          </a:p>
          <a:p>
            <a:r>
              <a:rPr lang="pl-PL" sz="1600" dirty="0" smtClean="0"/>
              <a:t>    </a:t>
            </a:r>
            <a:r>
              <a:rPr lang="pl-PL" sz="1600" dirty="0" err="1" smtClean="0"/>
              <a:t>protokół_końcowy_pisarza</a:t>
            </a:r>
            <a:endParaRPr lang="pl-PL" sz="1600" dirty="0" smtClean="0"/>
          </a:p>
          <a:p>
            <a:r>
              <a:rPr lang="pl-PL" sz="1600" dirty="0" smtClean="0"/>
              <a:t>  </a:t>
            </a:r>
            <a:r>
              <a:rPr lang="pl-PL" sz="1600" dirty="0" err="1" smtClean="0"/>
              <a:t>until</a:t>
            </a:r>
            <a:r>
              <a:rPr lang="pl-PL" sz="1600" dirty="0" smtClean="0"/>
              <a:t> </a:t>
            </a:r>
            <a:r>
              <a:rPr lang="pl-PL" sz="1600" dirty="0" err="1" smtClean="0"/>
              <a:t>false</a:t>
            </a:r>
            <a:endParaRPr lang="pl-PL" sz="1600" dirty="0" smtClean="0"/>
          </a:p>
          <a:p>
            <a:r>
              <a:rPr lang="pl-PL" sz="1600" dirty="0" err="1" smtClean="0"/>
              <a:t>end</a:t>
            </a:r>
            <a:endParaRPr lang="pl-PL"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634082"/>
          </a:xfrm>
        </p:spPr>
        <p:txBody>
          <a:bodyPr>
            <a:normAutofit fontScale="90000"/>
          </a:bodyPr>
          <a:lstStyle/>
          <a:p>
            <a:r>
              <a:rPr lang="pl-PL" dirty="0" smtClean="0"/>
              <a:t>Czytelnicy i pisarze (2)</a:t>
            </a:r>
            <a:endParaRPr lang="pl-PL" dirty="0"/>
          </a:p>
        </p:txBody>
      </p:sp>
      <p:sp>
        <p:nvSpPr>
          <p:cNvPr id="3" name="Symbol zastępczy zawartości 2"/>
          <p:cNvSpPr>
            <a:spLocks noGrp="1"/>
          </p:cNvSpPr>
          <p:nvPr>
            <p:ph idx="1"/>
          </p:nvPr>
        </p:nvSpPr>
        <p:spPr>
          <a:xfrm>
            <a:off x="179512" y="1052736"/>
            <a:ext cx="8784976" cy="5544616"/>
          </a:xfrm>
        </p:spPr>
        <p:txBody>
          <a:bodyPr>
            <a:normAutofit fontScale="77500" lnSpcReduction="20000"/>
          </a:bodyPr>
          <a:lstStyle/>
          <a:p>
            <a:r>
              <a:rPr lang="pl-PL" dirty="0" smtClean="0"/>
              <a:t>Należy tak napisać protokoły wstępne i końcowe poszczególnych procesów, aby: </a:t>
            </a:r>
          </a:p>
          <a:p>
            <a:pPr marL="971550" lvl="1" indent="-514350">
              <a:buFont typeface="+mj-lt"/>
              <a:buAutoNum type="arabicPeriod"/>
            </a:pPr>
            <a:r>
              <a:rPr lang="pl-PL" dirty="0" smtClean="0"/>
              <a:t>Wielu czytelników powinno mieć jednocześnie dostęp do czytelni. </a:t>
            </a:r>
          </a:p>
          <a:p>
            <a:pPr marL="971550" lvl="1" indent="-514350">
              <a:buFont typeface="+mj-lt"/>
              <a:buAutoNum type="arabicPeriod"/>
            </a:pPr>
            <a:r>
              <a:rPr lang="pl-PL" dirty="0" smtClean="0"/>
              <a:t>Jeśli w czytelni przebywa pisarz, to nikt inny w tym czasie nie pisze ani nie czyta. </a:t>
            </a:r>
          </a:p>
          <a:p>
            <a:pPr marL="971550" lvl="1" indent="-514350">
              <a:buFont typeface="+mj-lt"/>
              <a:buAutoNum type="arabicPeriod"/>
            </a:pPr>
            <a:r>
              <a:rPr lang="pl-PL" dirty="0" smtClean="0"/>
              <a:t>Każdy czytelnik, który chce odczytać dane, w końcu je odczyta. </a:t>
            </a:r>
          </a:p>
          <a:p>
            <a:pPr marL="971550" lvl="1" indent="-514350">
              <a:buFont typeface="+mj-lt"/>
              <a:buAutoNum type="arabicPeriod"/>
            </a:pPr>
            <a:r>
              <a:rPr lang="pl-PL" dirty="0" smtClean="0"/>
              <a:t>Każdy pisarz, który </a:t>
            </a:r>
            <a:r>
              <a:rPr lang="pl-PL" smtClean="0"/>
              <a:t>chce zmodyfikować </a:t>
            </a:r>
            <a:r>
              <a:rPr lang="pl-PL" dirty="0" smtClean="0"/>
              <a:t>dane, w końcu je zapisze. </a:t>
            </a:r>
          </a:p>
          <a:p>
            <a:r>
              <a:rPr lang="pl-PL" dirty="0" smtClean="0"/>
              <a:t>Rozpatruje się różne warianty tego problemu: </a:t>
            </a:r>
          </a:p>
          <a:p>
            <a:pPr marL="971550" lvl="1" indent="-514350">
              <a:buFont typeface="+mj-lt"/>
              <a:buAutoNum type="arabicPeriod"/>
            </a:pPr>
            <a:r>
              <a:rPr lang="pl-PL" dirty="0" smtClean="0"/>
              <a:t>W czytelni może przebywać dowolnie wielu czytelników. </a:t>
            </a:r>
          </a:p>
          <a:p>
            <a:pPr marL="971550" lvl="1" indent="-514350">
              <a:buFont typeface="+mj-lt"/>
              <a:buAutoNum type="arabicPeriod"/>
            </a:pPr>
            <a:r>
              <a:rPr lang="pl-PL" dirty="0" smtClean="0"/>
              <a:t>Czytelnia może mieć ograniczoną pojemność. </a:t>
            </a:r>
          </a:p>
          <a:p>
            <a:pPr marL="971550" lvl="1" indent="-514350">
              <a:buFont typeface="+mj-lt"/>
              <a:buAutoNum type="arabicPeriod"/>
            </a:pPr>
            <a:r>
              <a:rPr lang="pl-PL" dirty="0" smtClean="0"/>
              <a:t>Pisarze mogą mieć pierwszeństwo przed czytelnikami (ale wtedy rezygnujemy z żywotności czytelników) </a:t>
            </a:r>
          </a:p>
          <a:p>
            <a:pPr marL="971550" lvl="1" indent="-514350">
              <a:buFont typeface="+mj-lt"/>
              <a:buAutoNum type="arabicPeriod"/>
            </a:pPr>
            <a:r>
              <a:rPr lang="pl-PL" dirty="0" smtClean="0"/>
              <a:t>Czytelnicy mogą mieć pierwszeństwo przed pisarzami (ale wtedy rezygnujemy z żywotności pisarzy)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31</a:t>
            </a:fld>
            <a:endParaRPr lang="pl-P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19256" cy="490066"/>
          </a:xfrm>
        </p:spPr>
        <p:txBody>
          <a:bodyPr>
            <a:normAutofit fontScale="90000"/>
          </a:bodyPr>
          <a:lstStyle/>
          <a:p>
            <a:r>
              <a:rPr lang="pl-PL" dirty="0" smtClean="0"/>
              <a:t>Pięciu filozofów (1)</a:t>
            </a:r>
            <a:endParaRPr lang="pl-PL" dirty="0"/>
          </a:p>
        </p:txBody>
      </p:sp>
      <p:sp>
        <p:nvSpPr>
          <p:cNvPr id="3" name="Symbol zastępczy zawartości 2"/>
          <p:cNvSpPr>
            <a:spLocks noGrp="1"/>
          </p:cNvSpPr>
          <p:nvPr>
            <p:ph idx="1"/>
          </p:nvPr>
        </p:nvSpPr>
        <p:spPr>
          <a:xfrm>
            <a:off x="395536" y="836713"/>
            <a:ext cx="8280920" cy="2664295"/>
          </a:xfrm>
        </p:spPr>
        <p:txBody>
          <a:bodyPr>
            <a:normAutofit fontScale="70000" lnSpcReduction="20000"/>
          </a:bodyPr>
          <a:lstStyle/>
          <a:p>
            <a:r>
              <a:rPr lang="pl-PL" dirty="0" smtClean="0"/>
              <a:t>Ten problem nie ma praktycznych analogii, jak w przypadku poprzednich klasycznych problemów, ale bardzo dobrze ilustruje problemy występujące przy tworzeniu programów współbieżnych. </a:t>
            </a:r>
          </a:p>
          <a:p>
            <a:r>
              <a:rPr lang="pl-PL" dirty="0" smtClean="0"/>
              <a:t>Pięciu filozofów siedzi przy okrągłym stole. Przed każdym stoi talerz. Między talerzami leżą widelce. Pośrodku stołu znajduje się półmisek z rybą. Każdy filozof myśli. Gdy zgłodnieje sięga po widelce znajdujące się po jego prawej i lewej stronie, po czym rozpoczyna posiłek. Gdy się już naje, odkłada widelce i ponownie oddaje się myśleniu.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32</a:t>
            </a:fld>
            <a:endParaRPr lang="pl-PL"/>
          </a:p>
        </p:txBody>
      </p:sp>
      <p:sp>
        <p:nvSpPr>
          <p:cNvPr id="7" name="pole tekstowe 6"/>
          <p:cNvSpPr txBox="1"/>
          <p:nvPr/>
        </p:nvSpPr>
        <p:spPr>
          <a:xfrm>
            <a:off x="4932040" y="3861048"/>
            <a:ext cx="3779912" cy="2308324"/>
          </a:xfrm>
          <a:prstGeom prst="rect">
            <a:avLst/>
          </a:prstGeom>
          <a:noFill/>
          <a:ln>
            <a:solidFill>
              <a:schemeClr val="accent1"/>
            </a:solidFill>
            <a:prstDash val="lgDash"/>
          </a:ln>
        </p:spPr>
        <p:txBody>
          <a:bodyPr wrap="square" rtlCol="0">
            <a:spAutoFit/>
          </a:bodyPr>
          <a:lstStyle/>
          <a:p>
            <a:r>
              <a:rPr lang="pl-PL" sz="1600" dirty="0" err="1" smtClean="0"/>
              <a:t>process</a:t>
            </a:r>
            <a:r>
              <a:rPr lang="pl-PL" sz="1600" dirty="0" smtClean="0"/>
              <a:t> Filozof (i: 0..4);</a:t>
            </a:r>
          </a:p>
          <a:p>
            <a:r>
              <a:rPr lang="pl-PL" sz="1600" dirty="0" err="1" smtClean="0"/>
              <a:t>begin</a:t>
            </a:r>
            <a:endParaRPr lang="pl-PL" sz="1600" dirty="0" smtClean="0"/>
          </a:p>
          <a:p>
            <a:r>
              <a:rPr lang="pl-PL" sz="1600" dirty="0" smtClean="0"/>
              <a:t>  </a:t>
            </a:r>
            <a:r>
              <a:rPr lang="pl-PL" sz="1600" dirty="0" err="1" smtClean="0"/>
              <a:t>repeat</a:t>
            </a:r>
            <a:endParaRPr lang="pl-PL" sz="1600" dirty="0" smtClean="0"/>
          </a:p>
          <a:p>
            <a:r>
              <a:rPr lang="pl-PL" sz="1600" dirty="0" smtClean="0"/>
              <a:t>    myśli;</a:t>
            </a:r>
          </a:p>
          <a:p>
            <a:r>
              <a:rPr lang="pl-PL" sz="1600" dirty="0" smtClean="0"/>
              <a:t>    </a:t>
            </a:r>
            <a:r>
              <a:rPr lang="pl-PL" sz="1600" dirty="0" err="1" smtClean="0"/>
              <a:t>protokół_wstępny</a:t>
            </a:r>
            <a:r>
              <a:rPr lang="pl-PL" sz="1600" dirty="0" smtClean="0"/>
              <a:t>;</a:t>
            </a:r>
          </a:p>
          <a:p>
            <a:r>
              <a:rPr lang="pl-PL" sz="1600" dirty="0" smtClean="0"/>
              <a:t>    je;</a:t>
            </a:r>
          </a:p>
          <a:p>
            <a:r>
              <a:rPr lang="pl-PL" sz="1600" dirty="0" smtClean="0"/>
              <a:t>    </a:t>
            </a:r>
            <a:r>
              <a:rPr lang="pl-PL" sz="1600" dirty="0" err="1" smtClean="0"/>
              <a:t>protokół_końcowy</a:t>
            </a:r>
            <a:r>
              <a:rPr lang="pl-PL" sz="1600" dirty="0" smtClean="0"/>
              <a:t>;</a:t>
            </a:r>
          </a:p>
          <a:p>
            <a:r>
              <a:rPr lang="pl-PL" sz="1600" dirty="0" smtClean="0"/>
              <a:t>  </a:t>
            </a:r>
            <a:r>
              <a:rPr lang="pl-PL" sz="1600" dirty="0" err="1" smtClean="0"/>
              <a:t>until</a:t>
            </a:r>
            <a:r>
              <a:rPr lang="pl-PL" sz="1600" dirty="0" smtClean="0"/>
              <a:t> </a:t>
            </a:r>
            <a:r>
              <a:rPr lang="pl-PL" sz="1600" dirty="0" err="1" smtClean="0"/>
              <a:t>false</a:t>
            </a:r>
            <a:endParaRPr lang="pl-PL" sz="1600" dirty="0" smtClean="0"/>
          </a:p>
          <a:p>
            <a:r>
              <a:rPr lang="pl-PL" sz="1600" dirty="0" err="1" smtClean="0"/>
              <a:t>end</a:t>
            </a:r>
            <a:r>
              <a:rPr lang="pl-PL" sz="1600" dirty="0" smtClean="0"/>
              <a:t>; </a:t>
            </a:r>
            <a:endParaRPr lang="pl-PL"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10581"/>
            <a:ext cx="2969390" cy="306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931224" cy="562074"/>
          </a:xfrm>
        </p:spPr>
        <p:txBody>
          <a:bodyPr>
            <a:normAutofit fontScale="90000"/>
          </a:bodyPr>
          <a:lstStyle/>
          <a:p>
            <a:r>
              <a:rPr lang="pl-PL" dirty="0" smtClean="0"/>
              <a:t>Pięciu filozofów (2)</a:t>
            </a:r>
            <a:endParaRPr lang="pl-PL" dirty="0"/>
          </a:p>
        </p:txBody>
      </p:sp>
      <p:sp>
        <p:nvSpPr>
          <p:cNvPr id="3" name="Symbol zastępczy zawartości 2"/>
          <p:cNvSpPr>
            <a:spLocks noGrp="1"/>
          </p:cNvSpPr>
          <p:nvPr>
            <p:ph idx="1"/>
          </p:nvPr>
        </p:nvSpPr>
        <p:spPr>
          <a:xfrm>
            <a:off x="683568" y="1916832"/>
            <a:ext cx="7859216" cy="3196952"/>
          </a:xfrm>
        </p:spPr>
        <p:txBody>
          <a:bodyPr>
            <a:normAutofit fontScale="85000" lnSpcReduction="20000"/>
          </a:bodyPr>
          <a:lstStyle/>
          <a:p>
            <a:r>
              <a:rPr lang="pl-PL" dirty="0" smtClean="0"/>
              <a:t>Należy tak napisać protokoły wstępne i końcowe, aby: </a:t>
            </a:r>
          </a:p>
          <a:p>
            <a:pPr marL="971550" lvl="1" indent="-514350">
              <a:buFont typeface="+mj-lt"/>
              <a:buAutoNum type="arabicPeriod"/>
            </a:pPr>
            <a:r>
              <a:rPr lang="pl-PL" dirty="0" smtClean="0"/>
              <a:t>Jednocześnie tym samym widelcem jadł co najwyżej jeden filozof. </a:t>
            </a:r>
          </a:p>
          <a:p>
            <a:pPr marL="971550" lvl="1" indent="-514350">
              <a:buFont typeface="+mj-lt"/>
              <a:buAutoNum type="arabicPeriod"/>
            </a:pPr>
            <a:r>
              <a:rPr lang="pl-PL" dirty="0" smtClean="0"/>
              <a:t>Każdy filozof jadł zawsze dwoma (i zawsze tymi, które leżą przy jego talerzu) widelcami. </a:t>
            </a:r>
          </a:p>
          <a:p>
            <a:pPr marL="971550" lvl="1" indent="-514350">
              <a:buFont typeface="+mj-lt"/>
              <a:buAutoNum type="arabicPeriod"/>
            </a:pPr>
            <a:r>
              <a:rPr lang="pl-PL" dirty="0" smtClean="0"/>
              <a:t>Żaden filozof nie umarł z głodu. </a:t>
            </a:r>
          </a:p>
          <a:p>
            <a:r>
              <a:rPr lang="pl-PL" dirty="0" smtClean="0"/>
              <a:t>Chcemy ponadto, aby każdy filozof działał w ten sam sposób. </a:t>
            </a:r>
          </a:p>
          <a:p>
            <a:endParaRPr lang="pl-PL" dirty="0"/>
          </a:p>
        </p:txBody>
      </p:sp>
      <p:sp>
        <p:nvSpPr>
          <p:cNvPr id="4" name="Symbol zastępczy stopki 3"/>
          <p:cNvSpPr>
            <a:spLocks noGrp="1"/>
          </p:cNvSpPr>
          <p:nvPr>
            <p:ph type="ftr" sz="quarter" idx="11"/>
          </p:nvPr>
        </p:nvSpPr>
        <p:spPr/>
        <p:txBody>
          <a:bodyPr/>
          <a:lstStyle/>
          <a:p>
            <a:r>
              <a:rPr lang="pl-PL" smtClean="0"/>
              <a:t>S. Samolej: Wprowadzenie do prog. wspólbieżnego i rozproszonego</a:t>
            </a:r>
            <a:endParaRPr lang="pl-PL"/>
          </a:p>
        </p:txBody>
      </p:sp>
      <p:sp>
        <p:nvSpPr>
          <p:cNvPr id="5" name="Symbol zastępczy numeru slajdu 4"/>
          <p:cNvSpPr>
            <a:spLocks noGrp="1"/>
          </p:cNvSpPr>
          <p:nvPr>
            <p:ph type="sldNum" sz="quarter" idx="12"/>
          </p:nvPr>
        </p:nvSpPr>
        <p:spPr/>
        <p:txBody>
          <a:bodyPr/>
          <a:lstStyle/>
          <a:p>
            <a:fld id="{6BF5BE81-9530-4866-B2BD-B0392136AD4A}" type="slidenum">
              <a:rPr lang="pl-PL" smtClean="0"/>
              <a:pPr/>
              <a:t>33</a:t>
            </a:fld>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LOT – stanowisko laboratoryjne</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4</a:t>
            </a:fld>
            <a:endParaRPr lang="pl-PL"/>
          </a:p>
        </p:txBody>
      </p:sp>
      <p:pic>
        <p:nvPicPr>
          <p:cNvPr id="1026" name="Picture 2"/>
          <p:cNvPicPr>
            <a:picLocks noChangeAspect="1" noChangeArrowheads="1"/>
          </p:cNvPicPr>
          <p:nvPr/>
        </p:nvPicPr>
        <p:blipFill>
          <a:blip r:embed="rId2" cstate="print"/>
          <a:srcRect/>
          <a:stretch>
            <a:fillRect/>
          </a:stretch>
        </p:blipFill>
        <p:spPr bwMode="auto">
          <a:xfrm>
            <a:off x="323528" y="1628800"/>
            <a:ext cx="2952328" cy="41283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491880" y="1988840"/>
            <a:ext cx="5045696" cy="3653780"/>
          </a:xfrm>
          <a:prstGeom prst="rect">
            <a:avLst/>
          </a:prstGeom>
          <a:noFill/>
          <a:ln w="9525">
            <a:noFill/>
            <a:miter lim="800000"/>
            <a:headEnd/>
            <a:tailEnd/>
          </a:ln>
        </p:spPr>
      </p:pic>
      <p:sp>
        <p:nvSpPr>
          <p:cNvPr id="6" name="Symbol zastępczy stopki 5"/>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7467600" cy="580926"/>
          </a:xfrm>
        </p:spPr>
        <p:txBody>
          <a:bodyPr>
            <a:normAutofit fontScale="90000"/>
          </a:bodyPr>
          <a:lstStyle/>
          <a:p>
            <a:r>
              <a:rPr lang="pl-PL" smtClean="0"/>
              <a:t>LOT – aplikacja</a:t>
            </a:r>
            <a:endParaRPr lang="en-GB" dirty="0"/>
          </a:p>
        </p:txBody>
      </p:sp>
      <p:sp>
        <p:nvSpPr>
          <p:cNvPr id="4" name="Symbol zastępczy numeru slajdu 3"/>
          <p:cNvSpPr>
            <a:spLocks noGrp="1"/>
          </p:cNvSpPr>
          <p:nvPr>
            <p:ph type="sldNum" sz="quarter" idx="4294967295"/>
          </p:nvPr>
        </p:nvSpPr>
        <p:spPr>
          <a:xfrm>
            <a:off x="8129016" y="5734050"/>
            <a:ext cx="609600" cy="521208"/>
          </a:xfrm>
          <a:prstGeom prst="rect">
            <a:avLst/>
          </a:prstGeom>
        </p:spPr>
        <p:txBody>
          <a:bodyPr/>
          <a:lstStyle/>
          <a:p>
            <a:fld id="{6B3F4731-C6E8-40EC-84ED-A1AC2D61F306}" type="slidenum">
              <a:rPr lang="en-GB" smtClean="0"/>
              <a:pPr/>
              <a:t>5</a:t>
            </a:fld>
            <a:endParaRPr lang="en-GB"/>
          </a:p>
        </p:txBody>
      </p:sp>
      <p:pic>
        <p:nvPicPr>
          <p:cNvPr id="1027" name="Picture 3"/>
          <p:cNvPicPr>
            <a:picLocks noChangeAspect="1" noChangeArrowheads="1"/>
          </p:cNvPicPr>
          <p:nvPr/>
        </p:nvPicPr>
        <p:blipFill>
          <a:blip r:embed="rId2" cstate="print"/>
          <a:srcRect/>
          <a:stretch>
            <a:fillRect/>
          </a:stretch>
        </p:blipFill>
        <p:spPr bwMode="auto">
          <a:xfrm>
            <a:off x="3750121" y="908720"/>
            <a:ext cx="5286375" cy="5362575"/>
          </a:xfrm>
          <a:prstGeom prst="rect">
            <a:avLst/>
          </a:prstGeom>
          <a:ln w="9525">
            <a:noFill/>
            <a:miter lim="800000"/>
            <a:headEnd/>
            <a:tailEnd/>
          </a:ln>
        </p:spPr>
      </p:pic>
      <p:pic>
        <p:nvPicPr>
          <p:cNvPr id="7" name="Obraz 6" descr="IMG_1937.JPG"/>
          <p:cNvPicPr>
            <a:picLocks noChangeAspect="1"/>
          </p:cNvPicPr>
          <p:nvPr/>
        </p:nvPicPr>
        <p:blipFill>
          <a:blip r:embed="rId3" cstate="print"/>
          <a:stretch>
            <a:fillRect/>
          </a:stretch>
        </p:blipFill>
        <p:spPr>
          <a:xfrm>
            <a:off x="179512" y="3068960"/>
            <a:ext cx="2736304" cy="1823063"/>
          </a:xfrm>
          <a:prstGeom prst="rect">
            <a:avLst/>
          </a:prstGeom>
        </p:spPr>
      </p:pic>
      <p:pic>
        <p:nvPicPr>
          <p:cNvPr id="8" name="Obraz 7" descr="IMG_1941.JPG"/>
          <p:cNvPicPr>
            <a:picLocks noChangeAspect="1"/>
          </p:cNvPicPr>
          <p:nvPr/>
        </p:nvPicPr>
        <p:blipFill>
          <a:blip r:embed="rId4" cstate="print"/>
          <a:stretch>
            <a:fillRect/>
          </a:stretch>
        </p:blipFill>
        <p:spPr>
          <a:xfrm>
            <a:off x="577010" y="4581128"/>
            <a:ext cx="3058886" cy="2037983"/>
          </a:xfrm>
          <a:prstGeom prst="rect">
            <a:avLst/>
          </a:prstGeom>
        </p:spPr>
      </p:pic>
      <p:pic>
        <p:nvPicPr>
          <p:cNvPr id="9" name="Obraz 8" descr="beznazwy.png"/>
          <p:cNvPicPr>
            <a:picLocks noChangeAspect="1"/>
          </p:cNvPicPr>
          <p:nvPr/>
        </p:nvPicPr>
        <p:blipFill>
          <a:blip r:embed="rId5" cstate="print"/>
          <a:stretch>
            <a:fillRect/>
          </a:stretch>
        </p:blipFill>
        <p:spPr>
          <a:xfrm>
            <a:off x="251520" y="764704"/>
            <a:ext cx="3065481" cy="2051318"/>
          </a:xfrm>
          <a:prstGeom prst="rect">
            <a:avLst/>
          </a:prstGeom>
        </p:spPr>
      </p:pic>
      <p:sp>
        <p:nvSpPr>
          <p:cNvPr id="10" name="Symbol zastępczy stopki 9"/>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490066"/>
          </a:xfrm>
        </p:spPr>
        <p:txBody>
          <a:bodyPr>
            <a:normAutofit fontScale="90000"/>
          </a:bodyPr>
          <a:lstStyle/>
          <a:p>
            <a:r>
              <a:rPr lang="pl-PL" sz="3600" dirty="0" smtClean="0"/>
              <a:t>LITERATURA</a:t>
            </a:r>
            <a:endParaRPr lang="pl-PL" sz="3600" dirty="0"/>
          </a:p>
        </p:txBody>
      </p:sp>
      <p:sp>
        <p:nvSpPr>
          <p:cNvPr id="3" name="Symbol zastępczy zawartości 2"/>
          <p:cNvSpPr>
            <a:spLocks noGrp="1"/>
          </p:cNvSpPr>
          <p:nvPr>
            <p:ph idx="1"/>
          </p:nvPr>
        </p:nvSpPr>
        <p:spPr>
          <a:xfrm>
            <a:off x="251520" y="764704"/>
            <a:ext cx="8640960" cy="5544616"/>
          </a:xfrm>
        </p:spPr>
        <p:txBody>
          <a:bodyPr>
            <a:normAutofit fontScale="62500" lnSpcReduction="20000"/>
          </a:bodyPr>
          <a:lstStyle/>
          <a:p>
            <a:r>
              <a:rPr lang="pl-PL" dirty="0" smtClean="0">
                <a:hlinkClick r:id="rId2"/>
              </a:rPr>
              <a:t>http://wazniak.mimuw.edu.pl/</a:t>
            </a:r>
            <a:endParaRPr lang="pl-PL" dirty="0" smtClean="0"/>
          </a:p>
          <a:p>
            <a:r>
              <a:rPr lang="pl-PL" b="1" dirty="0" smtClean="0"/>
              <a:t>Linux </a:t>
            </a:r>
            <a:r>
              <a:rPr lang="pl-PL" b="1" dirty="0" smtClean="0"/>
              <a:t>: programowanie / Neil </a:t>
            </a:r>
            <a:r>
              <a:rPr lang="pl-PL" b="1" dirty="0" err="1" smtClean="0"/>
              <a:t>Matthew</a:t>
            </a:r>
            <a:r>
              <a:rPr lang="pl-PL" b="1" dirty="0" smtClean="0"/>
              <a:t>, Richard Stones, RM, 1999</a:t>
            </a:r>
          </a:p>
          <a:p>
            <a:r>
              <a:rPr lang="pl-PL" b="1" dirty="0"/>
              <a:t>Linux. Niezbędnik </a:t>
            </a:r>
            <a:r>
              <a:rPr lang="pl-PL" b="1" dirty="0" smtClean="0"/>
              <a:t>programisty/ John </a:t>
            </a:r>
            <a:r>
              <a:rPr lang="pl-PL" b="1" dirty="0" err="1" smtClean="0"/>
              <a:t>Fusco</a:t>
            </a:r>
            <a:r>
              <a:rPr lang="pl-PL" b="1" dirty="0" smtClean="0"/>
              <a:t>, Helion 2009 </a:t>
            </a:r>
            <a:endParaRPr lang="pl-PL" b="1" dirty="0"/>
          </a:p>
          <a:p>
            <a:r>
              <a:rPr lang="pl-PL" b="1" dirty="0" smtClean="0"/>
              <a:t>Zaawansowane programowanie w systemie Linux / Neil </a:t>
            </a:r>
            <a:r>
              <a:rPr lang="pl-PL" b="1" dirty="0" err="1" smtClean="0"/>
              <a:t>Matthew</a:t>
            </a:r>
            <a:r>
              <a:rPr lang="pl-PL" b="1" dirty="0" smtClean="0"/>
              <a:t>, Richard Stones, Helion, </a:t>
            </a:r>
            <a:r>
              <a:rPr lang="pl-PL" b="1" dirty="0" smtClean="0"/>
              <a:t>2002</a:t>
            </a:r>
          </a:p>
          <a:p>
            <a:r>
              <a:rPr lang="pl-PL" b="1" dirty="0" smtClean="0"/>
              <a:t>Systemy czasu rzeczywistego QNX6 Neutrino / Jędrzej </a:t>
            </a:r>
            <a:r>
              <a:rPr lang="pl-PL" b="1" dirty="0" err="1" smtClean="0"/>
              <a:t>Ułasiewicz</a:t>
            </a:r>
            <a:r>
              <a:rPr lang="pl-PL" b="1" dirty="0" smtClean="0"/>
              <a:t>, Wydawnictwo </a:t>
            </a:r>
            <a:r>
              <a:rPr lang="pl-PL" b="1" dirty="0" err="1" smtClean="0"/>
              <a:t>btc</a:t>
            </a:r>
            <a:r>
              <a:rPr lang="pl-PL" b="1" dirty="0" smtClean="0"/>
              <a:t>, 2007.</a:t>
            </a:r>
            <a:endParaRPr lang="pl-PL" b="1" dirty="0" smtClean="0"/>
          </a:p>
          <a:p>
            <a:r>
              <a:rPr lang="pl-PL" dirty="0"/>
              <a:t>Wprowadzenie do obliczeń równoległych / Zbigniew Czech, PWN, 2010</a:t>
            </a:r>
          </a:p>
          <a:p>
            <a:r>
              <a:rPr lang="pl-PL" dirty="0" smtClean="0"/>
              <a:t>Programowanie </a:t>
            </a:r>
            <a:r>
              <a:rPr lang="pl-PL" dirty="0"/>
              <a:t>w Linuksie / K. Kuźniar, K. Lal, T. Rak, </a:t>
            </a:r>
            <a:r>
              <a:rPr lang="pl-PL" dirty="0" smtClean="0"/>
              <a:t>Helion, 2012</a:t>
            </a:r>
          </a:p>
          <a:p>
            <a:r>
              <a:rPr lang="pl-PL" dirty="0" smtClean="0"/>
              <a:t>Podstawy </a:t>
            </a:r>
            <a:r>
              <a:rPr lang="pl-PL" dirty="0"/>
              <a:t>programowania współbieżnego i rozproszonego / </a:t>
            </a:r>
            <a:r>
              <a:rPr lang="pl-PL" dirty="0" err="1"/>
              <a:t>Mordechai</a:t>
            </a:r>
            <a:r>
              <a:rPr lang="pl-PL" dirty="0"/>
              <a:t> Ben-</a:t>
            </a:r>
            <a:r>
              <a:rPr lang="pl-PL" dirty="0" err="1"/>
              <a:t>Ari</a:t>
            </a:r>
            <a:r>
              <a:rPr lang="pl-PL" dirty="0"/>
              <a:t>, WNT, 2009</a:t>
            </a:r>
          </a:p>
          <a:p>
            <a:r>
              <a:rPr lang="pl-PL" dirty="0" smtClean="0"/>
              <a:t>Java 2. Techniki zaawansowane. Wydanie II /</a:t>
            </a:r>
            <a:r>
              <a:rPr lang="pl-PL" dirty="0" err="1" smtClean="0"/>
              <a:t>Cay</a:t>
            </a:r>
            <a:r>
              <a:rPr lang="pl-PL" dirty="0" smtClean="0"/>
              <a:t> Horstmann, Gary </a:t>
            </a:r>
            <a:r>
              <a:rPr lang="pl-PL" dirty="0" err="1" smtClean="0"/>
              <a:t>Cornell</a:t>
            </a:r>
            <a:r>
              <a:rPr lang="pl-PL" dirty="0" smtClean="0"/>
              <a:t>, Helion, 2005</a:t>
            </a:r>
          </a:p>
          <a:p>
            <a:r>
              <a:rPr lang="pl-PL" dirty="0" smtClean="0"/>
              <a:t>Systemy </a:t>
            </a:r>
            <a:r>
              <a:rPr lang="pl-PL" dirty="0" smtClean="0"/>
              <a:t>operacyjne czasu rzeczywistego / Szymczyk P.  Wydawnictwa AGH, Kraków </a:t>
            </a:r>
            <a:r>
              <a:rPr lang="pl-PL" dirty="0" smtClean="0"/>
              <a:t>2003</a:t>
            </a:r>
          </a:p>
          <a:p>
            <a:r>
              <a:rPr lang="pl-PL" dirty="0"/>
              <a:t>Modele i metody inżynierii oprogramowania systemów czasu rzeczywistego/ T. </a:t>
            </a:r>
            <a:r>
              <a:rPr lang="pl-PL" dirty="0" err="1"/>
              <a:t>Szmuc</a:t>
            </a:r>
            <a:r>
              <a:rPr lang="pl-PL" dirty="0"/>
              <a:t>, Uczelniane Wydawnictwa Naukowo-Dydaktyczne AGH, Kraków 2001</a:t>
            </a:r>
            <a:endParaRPr lang="pl-PL" dirty="0" smtClean="0"/>
          </a:p>
          <a:p>
            <a:endParaRPr lang="pl-PL" dirty="0" smtClean="0"/>
          </a:p>
          <a:p>
            <a:endParaRPr lang="pl-PL" dirty="0" smtClean="0"/>
          </a:p>
          <a:p>
            <a:endParaRPr lang="pl-PL" dirty="0" smtClean="0"/>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6</a:t>
            </a:fld>
            <a:endParaRPr lang="pl-PL"/>
          </a:p>
        </p:txBody>
      </p:sp>
      <p:sp>
        <p:nvSpPr>
          <p:cNvPr id="5" name="Symbol zastępczy stopki 4"/>
          <p:cNvSpPr>
            <a:spLocks noGrp="1"/>
          </p:cNvSpPr>
          <p:nvPr>
            <p:ph type="ftr" sz="quarter" idx="11"/>
          </p:nvPr>
        </p:nvSpPr>
        <p:spPr/>
        <p:txBody>
          <a:bodyPr/>
          <a:lstStyle/>
          <a:p>
            <a:r>
              <a:rPr lang="pl-PL" dirty="0" smtClean="0"/>
              <a:t>S. </a:t>
            </a:r>
            <a:r>
              <a:rPr lang="pl-PL" dirty="0" err="1" smtClean="0"/>
              <a:t>Samolej</a:t>
            </a:r>
            <a:r>
              <a:rPr lang="pl-PL" dirty="0" smtClean="0"/>
              <a:t>: Wprowadzenie do prog. współbieżnego i rozproszonego</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Programowanie współbieżne</a:t>
            </a:r>
            <a:endParaRPr lang="pl-PL" dirty="0"/>
          </a:p>
        </p:txBody>
      </p:sp>
      <p:sp>
        <p:nvSpPr>
          <p:cNvPr id="3" name="Symbol zastępczy zawartości 2"/>
          <p:cNvSpPr>
            <a:spLocks noGrp="1"/>
          </p:cNvSpPr>
          <p:nvPr>
            <p:ph idx="1"/>
          </p:nvPr>
        </p:nvSpPr>
        <p:spPr>
          <a:xfrm>
            <a:off x="457200" y="1600200"/>
            <a:ext cx="8507288" cy="4709120"/>
          </a:xfrm>
        </p:spPr>
        <p:txBody>
          <a:bodyPr>
            <a:normAutofit fontScale="85000" lnSpcReduction="20000"/>
          </a:bodyPr>
          <a:lstStyle/>
          <a:p>
            <a:r>
              <a:rPr lang="pl-PL" dirty="0" smtClean="0"/>
              <a:t>Programowanie współbieżne dotyczy notacji i technik programowania umożliwiających specyfikację </a:t>
            </a:r>
            <a:r>
              <a:rPr lang="pl-PL" b="1" dirty="0" smtClean="0"/>
              <a:t>potencjalnej równoległości </a:t>
            </a:r>
            <a:r>
              <a:rPr lang="pl-PL" dirty="0" smtClean="0"/>
              <a:t>oraz </a:t>
            </a:r>
            <a:r>
              <a:rPr lang="pl-PL" b="1" dirty="0" smtClean="0"/>
              <a:t>rozwiązywanie zagadnień synchronizacji i komunikacji</a:t>
            </a:r>
            <a:r>
              <a:rPr lang="pl-PL" dirty="0" smtClean="0"/>
              <a:t>.</a:t>
            </a:r>
          </a:p>
          <a:p>
            <a:r>
              <a:rPr lang="pl-PL" dirty="0" smtClean="0"/>
              <a:t>Jak zrealizowana jest możliwość współbieżnego wykonywania programów jest problemem z dziedziny systemów komputerowych i w zasadzie wychodzi poza zakres programowania współbieżnego. </a:t>
            </a:r>
          </a:p>
          <a:p>
            <a:r>
              <a:rPr lang="pl-PL" dirty="0" smtClean="0"/>
              <a:t>Paradygmat programowania współbieżnego ustala pewne abstrakcyjne założenia do studiowania współbieżności bez wnikania w szczegóły implementacyjne.</a:t>
            </a:r>
          </a:p>
          <a:p>
            <a:pPr>
              <a:buNone/>
            </a:pPr>
            <a:r>
              <a:rPr lang="pl-PL" dirty="0" smtClean="0"/>
              <a:t>							(</a:t>
            </a:r>
            <a:r>
              <a:rPr lang="pl-PL" dirty="0" err="1" smtClean="0"/>
              <a:t>Ben-Ari</a:t>
            </a:r>
            <a:r>
              <a:rPr lang="pl-PL" dirty="0" smtClean="0"/>
              <a:t> 1982)</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7</a:t>
            </a:fld>
            <a:endParaRPr lang="pl-PL"/>
          </a:p>
        </p:txBody>
      </p:sp>
      <p:sp>
        <p:nvSpPr>
          <p:cNvPr id="5" name="Symbol zastępczy stopki 4"/>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Motywacja</a:t>
            </a:r>
            <a:endParaRPr lang="pl-PL" dirty="0"/>
          </a:p>
        </p:txBody>
      </p:sp>
      <p:sp>
        <p:nvSpPr>
          <p:cNvPr id="3" name="Symbol zastępczy zawartości 2"/>
          <p:cNvSpPr>
            <a:spLocks noGrp="1"/>
          </p:cNvSpPr>
          <p:nvPr>
            <p:ph idx="1"/>
          </p:nvPr>
        </p:nvSpPr>
        <p:spPr/>
        <p:txBody>
          <a:bodyPr>
            <a:normAutofit fontScale="62500" lnSpcReduction="20000"/>
          </a:bodyPr>
          <a:lstStyle/>
          <a:p>
            <a:r>
              <a:rPr lang="pl-PL" b="1" dirty="0" smtClean="0"/>
              <a:t>Niektóre problemy są z natury współbieżne</a:t>
            </a:r>
            <a:r>
              <a:rPr lang="pl-PL" dirty="0" smtClean="0"/>
              <a:t>, ich rozwiązania dają się łatwo i elegancko wyrazić w postaci niezależnie wykonujących się procedur (system śledzenia celów  lotniczych na krążowniku, wprowadzanie kolejnych „jednostek bojowych” lub bohaterów w grach, sortowanie przez scalanie).</a:t>
            </a:r>
          </a:p>
          <a:p>
            <a:r>
              <a:rPr lang="pl-PL" dirty="0" smtClean="0"/>
              <a:t>Współczesne systemy operacyjne zezwalają na uruchamianie </a:t>
            </a:r>
            <a:r>
              <a:rPr lang="pl-PL" b="1" dirty="0" smtClean="0"/>
              <a:t>wielu procesów jednocześnie</a:t>
            </a:r>
            <a:r>
              <a:rPr lang="pl-PL" dirty="0" smtClean="0"/>
              <a:t>.</a:t>
            </a:r>
          </a:p>
          <a:p>
            <a:r>
              <a:rPr lang="pl-PL" dirty="0" smtClean="0"/>
              <a:t>System operacyjny z </a:t>
            </a:r>
            <a:r>
              <a:rPr lang="pl-PL" b="1" dirty="0" smtClean="0"/>
              <a:t>podziałem czasu</a:t>
            </a:r>
            <a:r>
              <a:rPr lang="pl-PL" dirty="0" smtClean="0"/>
              <a:t> potrafi wykonywać wiele procesów współbieżnie dzieląc czas procesora między wiele procesów.</a:t>
            </a:r>
          </a:p>
          <a:p>
            <a:r>
              <a:rPr lang="pl-PL" dirty="0" smtClean="0"/>
              <a:t> Malejące ceny sprzętu sprzyjają powstawaniu architektur wieloprocesorowych, w których można uzyskać prawdziwą współbieżność, tzn. wykonywać jednocześnie wiele procesów na różnych procesorach.</a:t>
            </a:r>
          </a:p>
          <a:p>
            <a:r>
              <a:rPr lang="pl-PL" dirty="0" smtClean="0"/>
              <a:t>Rozpowszechnienie się </a:t>
            </a:r>
            <a:r>
              <a:rPr lang="pl-PL" b="1" dirty="0" smtClean="0"/>
              <a:t>sieci komputerowych </a:t>
            </a:r>
            <a:r>
              <a:rPr lang="pl-PL" dirty="0" smtClean="0"/>
              <a:t>stwarza jeszcze inne możliwości współbieżnego wykonywania. Poszczególne obliczenia składające się na duże zadanie mogą być wykonywane na różnych komputerach połączonych siecią.</a:t>
            </a:r>
            <a:endParaRPr lang="pl-PL" dirty="0"/>
          </a:p>
        </p:txBody>
      </p:sp>
      <p:sp>
        <p:nvSpPr>
          <p:cNvPr id="4" name="Symbol zastępczy numeru slajdu 3"/>
          <p:cNvSpPr>
            <a:spLocks noGrp="1"/>
          </p:cNvSpPr>
          <p:nvPr>
            <p:ph type="sldNum" sz="quarter" idx="12"/>
          </p:nvPr>
        </p:nvSpPr>
        <p:spPr/>
        <p:txBody>
          <a:bodyPr/>
          <a:lstStyle/>
          <a:p>
            <a:fld id="{6BF5BE81-9530-4866-B2BD-B0392136AD4A}" type="slidenum">
              <a:rPr lang="pl-PL" smtClean="0"/>
              <a:pPr/>
              <a:t>8</a:t>
            </a:fld>
            <a:endParaRPr lang="pl-PL"/>
          </a:p>
        </p:txBody>
      </p:sp>
      <p:sp>
        <p:nvSpPr>
          <p:cNvPr id="19" name="Symbol zastępczy stopki 18"/>
          <p:cNvSpPr>
            <a:spLocks noGrp="1"/>
          </p:cNvSpPr>
          <p:nvPr>
            <p:ph type="ftr" sz="quarter" idx="11"/>
          </p:nvPr>
        </p:nvSpPr>
        <p:spPr/>
        <p:txBody>
          <a:bodyPr/>
          <a:lstStyle/>
          <a:p>
            <a:r>
              <a:rPr lang="pl-PL" dirty="0" smtClean="0"/>
              <a:t>S. </a:t>
            </a:r>
            <a:r>
              <a:rPr lang="pl-PL" dirty="0" err="1" smtClean="0"/>
              <a:t>Samolej</a:t>
            </a:r>
            <a:r>
              <a:rPr lang="pl-PL" dirty="0" smtClean="0"/>
              <a:t>: Wprowadzenie do prog. </a:t>
            </a:r>
            <a:r>
              <a:rPr lang="pl-PL" dirty="0" err="1" smtClean="0"/>
              <a:t>wspólbieżnego</a:t>
            </a:r>
            <a:r>
              <a:rPr lang="pl-PL" dirty="0" smtClean="0"/>
              <a:t> i rozproszonego</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133600"/>
            <a:ext cx="8763000" cy="4191000"/>
            <a:chOff x="144" y="1344"/>
            <a:chExt cx="5520" cy="2640"/>
          </a:xfrm>
        </p:grpSpPr>
        <p:sp>
          <p:nvSpPr>
            <p:cNvPr id="19459" name="Rectangle 3"/>
            <p:cNvSpPr>
              <a:spLocks noChangeArrowheads="1"/>
            </p:cNvSpPr>
            <p:nvPr/>
          </p:nvSpPr>
          <p:spPr bwMode="auto">
            <a:xfrm>
              <a:off x="384" y="1344"/>
              <a:ext cx="5040" cy="26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0" name="Rectangle 4"/>
            <p:cNvSpPr>
              <a:spLocks noChangeArrowheads="1"/>
            </p:cNvSpPr>
            <p:nvPr/>
          </p:nvSpPr>
          <p:spPr bwMode="auto">
            <a:xfrm>
              <a:off x="3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1" name="Rectangle 5"/>
            <p:cNvSpPr>
              <a:spLocks noChangeArrowheads="1"/>
            </p:cNvSpPr>
            <p:nvPr/>
          </p:nvSpPr>
          <p:spPr bwMode="auto">
            <a:xfrm>
              <a:off x="6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2" name="Rectangle 6"/>
            <p:cNvSpPr>
              <a:spLocks noChangeArrowheads="1"/>
            </p:cNvSpPr>
            <p:nvPr/>
          </p:nvSpPr>
          <p:spPr bwMode="auto">
            <a:xfrm>
              <a:off x="8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3" name="Rectangle 7"/>
            <p:cNvSpPr>
              <a:spLocks noChangeArrowheads="1"/>
            </p:cNvSpPr>
            <p:nvPr/>
          </p:nvSpPr>
          <p:spPr bwMode="auto">
            <a:xfrm>
              <a:off x="110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4" name="Rectangle 8"/>
            <p:cNvSpPr>
              <a:spLocks noChangeArrowheads="1"/>
            </p:cNvSpPr>
            <p:nvPr/>
          </p:nvSpPr>
          <p:spPr bwMode="auto">
            <a:xfrm>
              <a:off x="13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5" name="Rectangle 9"/>
            <p:cNvSpPr>
              <a:spLocks noChangeArrowheads="1"/>
            </p:cNvSpPr>
            <p:nvPr/>
          </p:nvSpPr>
          <p:spPr bwMode="auto">
            <a:xfrm>
              <a:off x="15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66" name="Rectangle 10"/>
            <p:cNvSpPr>
              <a:spLocks noChangeArrowheads="1"/>
            </p:cNvSpPr>
            <p:nvPr/>
          </p:nvSpPr>
          <p:spPr bwMode="auto">
            <a:xfrm>
              <a:off x="182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67" name="Rectangle 11"/>
            <p:cNvSpPr>
              <a:spLocks noChangeArrowheads="1"/>
            </p:cNvSpPr>
            <p:nvPr/>
          </p:nvSpPr>
          <p:spPr bwMode="auto">
            <a:xfrm>
              <a:off x="20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68" name="Rectangle 12"/>
            <p:cNvSpPr>
              <a:spLocks noChangeArrowheads="1"/>
            </p:cNvSpPr>
            <p:nvPr/>
          </p:nvSpPr>
          <p:spPr bwMode="auto">
            <a:xfrm>
              <a:off x="23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69" name="Rectangle 13"/>
            <p:cNvSpPr>
              <a:spLocks noChangeArrowheads="1"/>
            </p:cNvSpPr>
            <p:nvPr/>
          </p:nvSpPr>
          <p:spPr bwMode="auto">
            <a:xfrm>
              <a:off x="25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0" name="Rectangle 14"/>
            <p:cNvSpPr>
              <a:spLocks noChangeArrowheads="1"/>
            </p:cNvSpPr>
            <p:nvPr/>
          </p:nvSpPr>
          <p:spPr bwMode="auto">
            <a:xfrm>
              <a:off x="27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1" name="Rectangle 15"/>
            <p:cNvSpPr>
              <a:spLocks noChangeArrowheads="1"/>
            </p:cNvSpPr>
            <p:nvPr/>
          </p:nvSpPr>
          <p:spPr bwMode="auto">
            <a:xfrm>
              <a:off x="30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2" name="Rectangle 16"/>
            <p:cNvSpPr>
              <a:spLocks noChangeArrowheads="1"/>
            </p:cNvSpPr>
            <p:nvPr/>
          </p:nvSpPr>
          <p:spPr bwMode="auto">
            <a:xfrm>
              <a:off x="326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3" name="Rectangle 17"/>
            <p:cNvSpPr>
              <a:spLocks noChangeArrowheads="1"/>
            </p:cNvSpPr>
            <p:nvPr/>
          </p:nvSpPr>
          <p:spPr bwMode="auto">
            <a:xfrm>
              <a:off x="35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4" name="Rectangle 18"/>
            <p:cNvSpPr>
              <a:spLocks noChangeArrowheads="1"/>
            </p:cNvSpPr>
            <p:nvPr/>
          </p:nvSpPr>
          <p:spPr bwMode="auto">
            <a:xfrm>
              <a:off x="374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5" name="Rectangle 19"/>
            <p:cNvSpPr>
              <a:spLocks noChangeArrowheads="1"/>
            </p:cNvSpPr>
            <p:nvPr/>
          </p:nvSpPr>
          <p:spPr bwMode="auto">
            <a:xfrm>
              <a:off x="398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6" name="Rectangle 20"/>
            <p:cNvSpPr>
              <a:spLocks noChangeArrowheads="1"/>
            </p:cNvSpPr>
            <p:nvPr/>
          </p:nvSpPr>
          <p:spPr bwMode="auto">
            <a:xfrm>
              <a:off x="422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7" name="Rectangle 21"/>
            <p:cNvSpPr>
              <a:spLocks noChangeArrowheads="1"/>
            </p:cNvSpPr>
            <p:nvPr/>
          </p:nvSpPr>
          <p:spPr bwMode="auto">
            <a:xfrm>
              <a:off x="446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78" name="Rectangle 22"/>
            <p:cNvSpPr>
              <a:spLocks noChangeArrowheads="1"/>
            </p:cNvSpPr>
            <p:nvPr/>
          </p:nvSpPr>
          <p:spPr bwMode="auto">
            <a:xfrm>
              <a:off x="4704" y="15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79" name="Rectangle 23"/>
            <p:cNvSpPr>
              <a:spLocks noChangeArrowheads="1"/>
            </p:cNvSpPr>
            <p:nvPr/>
          </p:nvSpPr>
          <p:spPr bwMode="auto">
            <a:xfrm>
              <a:off x="494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0" name="Rectangle 24"/>
            <p:cNvSpPr>
              <a:spLocks noChangeArrowheads="1"/>
            </p:cNvSpPr>
            <p:nvPr/>
          </p:nvSpPr>
          <p:spPr bwMode="auto">
            <a:xfrm>
              <a:off x="5184" y="15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1" name="Rectangle 25"/>
            <p:cNvSpPr>
              <a:spLocks noChangeArrowheads="1"/>
            </p:cNvSpPr>
            <p:nvPr/>
          </p:nvSpPr>
          <p:spPr bwMode="auto">
            <a:xfrm>
              <a:off x="3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2" name="Rectangle 26"/>
            <p:cNvSpPr>
              <a:spLocks noChangeArrowheads="1"/>
            </p:cNvSpPr>
            <p:nvPr/>
          </p:nvSpPr>
          <p:spPr bwMode="auto">
            <a:xfrm>
              <a:off x="6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3" name="Rectangle 27"/>
            <p:cNvSpPr>
              <a:spLocks noChangeArrowheads="1"/>
            </p:cNvSpPr>
            <p:nvPr/>
          </p:nvSpPr>
          <p:spPr bwMode="auto">
            <a:xfrm>
              <a:off x="8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4" name="Rectangle 28"/>
            <p:cNvSpPr>
              <a:spLocks noChangeArrowheads="1"/>
            </p:cNvSpPr>
            <p:nvPr/>
          </p:nvSpPr>
          <p:spPr bwMode="auto">
            <a:xfrm>
              <a:off x="11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5" name="Rectangle 29"/>
            <p:cNvSpPr>
              <a:spLocks noChangeArrowheads="1"/>
            </p:cNvSpPr>
            <p:nvPr/>
          </p:nvSpPr>
          <p:spPr bwMode="auto">
            <a:xfrm>
              <a:off x="13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6" name="Rectangle 30"/>
            <p:cNvSpPr>
              <a:spLocks noChangeArrowheads="1"/>
            </p:cNvSpPr>
            <p:nvPr/>
          </p:nvSpPr>
          <p:spPr bwMode="auto">
            <a:xfrm>
              <a:off x="15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7" name="Rectangle 31"/>
            <p:cNvSpPr>
              <a:spLocks noChangeArrowheads="1"/>
            </p:cNvSpPr>
            <p:nvPr/>
          </p:nvSpPr>
          <p:spPr bwMode="auto">
            <a:xfrm>
              <a:off x="182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88" name="Rectangle 32"/>
            <p:cNvSpPr>
              <a:spLocks noChangeArrowheads="1"/>
            </p:cNvSpPr>
            <p:nvPr/>
          </p:nvSpPr>
          <p:spPr bwMode="auto">
            <a:xfrm>
              <a:off x="20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89" name="Rectangle 33"/>
            <p:cNvSpPr>
              <a:spLocks noChangeArrowheads="1"/>
            </p:cNvSpPr>
            <p:nvPr/>
          </p:nvSpPr>
          <p:spPr bwMode="auto">
            <a:xfrm>
              <a:off x="23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0" name="Rectangle 34"/>
            <p:cNvSpPr>
              <a:spLocks noChangeArrowheads="1"/>
            </p:cNvSpPr>
            <p:nvPr/>
          </p:nvSpPr>
          <p:spPr bwMode="auto">
            <a:xfrm>
              <a:off x="254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1" name="Rectangle 35"/>
            <p:cNvSpPr>
              <a:spLocks noChangeArrowheads="1"/>
            </p:cNvSpPr>
            <p:nvPr/>
          </p:nvSpPr>
          <p:spPr bwMode="auto">
            <a:xfrm>
              <a:off x="278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2" name="Rectangle 36"/>
            <p:cNvSpPr>
              <a:spLocks noChangeArrowheads="1"/>
            </p:cNvSpPr>
            <p:nvPr/>
          </p:nvSpPr>
          <p:spPr bwMode="auto">
            <a:xfrm>
              <a:off x="30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3" name="Rectangle 37"/>
            <p:cNvSpPr>
              <a:spLocks noChangeArrowheads="1"/>
            </p:cNvSpPr>
            <p:nvPr/>
          </p:nvSpPr>
          <p:spPr bwMode="auto">
            <a:xfrm>
              <a:off x="326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4" name="Rectangle 38"/>
            <p:cNvSpPr>
              <a:spLocks noChangeArrowheads="1"/>
            </p:cNvSpPr>
            <p:nvPr/>
          </p:nvSpPr>
          <p:spPr bwMode="auto">
            <a:xfrm>
              <a:off x="35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5" name="Rectangle 39"/>
            <p:cNvSpPr>
              <a:spLocks noChangeArrowheads="1"/>
            </p:cNvSpPr>
            <p:nvPr/>
          </p:nvSpPr>
          <p:spPr bwMode="auto">
            <a:xfrm>
              <a:off x="37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96" name="Rectangle 40"/>
            <p:cNvSpPr>
              <a:spLocks noChangeArrowheads="1"/>
            </p:cNvSpPr>
            <p:nvPr/>
          </p:nvSpPr>
          <p:spPr bwMode="auto">
            <a:xfrm>
              <a:off x="39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97" name="Rectangle 41"/>
            <p:cNvSpPr>
              <a:spLocks noChangeArrowheads="1"/>
            </p:cNvSpPr>
            <p:nvPr/>
          </p:nvSpPr>
          <p:spPr bwMode="auto">
            <a:xfrm>
              <a:off x="422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498" name="Rectangle 42"/>
            <p:cNvSpPr>
              <a:spLocks noChangeArrowheads="1"/>
            </p:cNvSpPr>
            <p:nvPr/>
          </p:nvSpPr>
          <p:spPr bwMode="auto">
            <a:xfrm>
              <a:off x="446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499" name="Rectangle 43"/>
            <p:cNvSpPr>
              <a:spLocks noChangeArrowheads="1"/>
            </p:cNvSpPr>
            <p:nvPr/>
          </p:nvSpPr>
          <p:spPr bwMode="auto">
            <a:xfrm>
              <a:off x="4704" y="20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0" name="Rectangle 44"/>
            <p:cNvSpPr>
              <a:spLocks noChangeArrowheads="1"/>
            </p:cNvSpPr>
            <p:nvPr/>
          </p:nvSpPr>
          <p:spPr bwMode="auto">
            <a:xfrm>
              <a:off x="494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1" name="Rectangle 45"/>
            <p:cNvSpPr>
              <a:spLocks noChangeArrowheads="1"/>
            </p:cNvSpPr>
            <p:nvPr/>
          </p:nvSpPr>
          <p:spPr bwMode="auto">
            <a:xfrm>
              <a:off x="5184" y="20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2" name="Rectangle 46"/>
            <p:cNvSpPr>
              <a:spLocks noChangeArrowheads="1"/>
            </p:cNvSpPr>
            <p:nvPr/>
          </p:nvSpPr>
          <p:spPr bwMode="auto">
            <a:xfrm>
              <a:off x="3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3" name="Rectangle 47"/>
            <p:cNvSpPr>
              <a:spLocks noChangeArrowheads="1"/>
            </p:cNvSpPr>
            <p:nvPr/>
          </p:nvSpPr>
          <p:spPr bwMode="auto">
            <a:xfrm>
              <a:off x="6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4" name="Rectangle 48"/>
            <p:cNvSpPr>
              <a:spLocks noChangeArrowheads="1"/>
            </p:cNvSpPr>
            <p:nvPr/>
          </p:nvSpPr>
          <p:spPr bwMode="auto">
            <a:xfrm>
              <a:off x="8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5" name="Rectangle 49"/>
            <p:cNvSpPr>
              <a:spLocks noChangeArrowheads="1"/>
            </p:cNvSpPr>
            <p:nvPr/>
          </p:nvSpPr>
          <p:spPr bwMode="auto">
            <a:xfrm>
              <a:off x="11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6" name="Rectangle 50"/>
            <p:cNvSpPr>
              <a:spLocks noChangeArrowheads="1"/>
            </p:cNvSpPr>
            <p:nvPr/>
          </p:nvSpPr>
          <p:spPr bwMode="auto">
            <a:xfrm>
              <a:off x="13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7" name="Rectangle 51"/>
            <p:cNvSpPr>
              <a:spLocks noChangeArrowheads="1"/>
            </p:cNvSpPr>
            <p:nvPr/>
          </p:nvSpPr>
          <p:spPr bwMode="auto">
            <a:xfrm>
              <a:off x="158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08" name="Rectangle 52"/>
            <p:cNvSpPr>
              <a:spLocks noChangeArrowheads="1"/>
            </p:cNvSpPr>
            <p:nvPr/>
          </p:nvSpPr>
          <p:spPr bwMode="auto">
            <a:xfrm>
              <a:off x="18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09" name="Rectangle 53"/>
            <p:cNvSpPr>
              <a:spLocks noChangeArrowheads="1"/>
            </p:cNvSpPr>
            <p:nvPr/>
          </p:nvSpPr>
          <p:spPr bwMode="auto">
            <a:xfrm>
              <a:off x="206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10" name="Rectangle 54"/>
            <p:cNvSpPr>
              <a:spLocks noChangeArrowheads="1"/>
            </p:cNvSpPr>
            <p:nvPr/>
          </p:nvSpPr>
          <p:spPr bwMode="auto">
            <a:xfrm>
              <a:off x="23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1" name="Rectangle 55"/>
            <p:cNvSpPr>
              <a:spLocks noChangeArrowheads="1"/>
            </p:cNvSpPr>
            <p:nvPr/>
          </p:nvSpPr>
          <p:spPr bwMode="auto">
            <a:xfrm>
              <a:off x="25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2" name="Rectangle 56"/>
            <p:cNvSpPr>
              <a:spLocks noChangeArrowheads="1"/>
            </p:cNvSpPr>
            <p:nvPr/>
          </p:nvSpPr>
          <p:spPr bwMode="auto">
            <a:xfrm>
              <a:off x="27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3" name="Rectangle 57"/>
            <p:cNvSpPr>
              <a:spLocks noChangeArrowheads="1"/>
            </p:cNvSpPr>
            <p:nvPr/>
          </p:nvSpPr>
          <p:spPr bwMode="auto">
            <a:xfrm>
              <a:off x="302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4" name="Rectangle 58"/>
            <p:cNvSpPr>
              <a:spLocks noChangeArrowheads="1"/>
            </p:cNvSpPr>
            <p:nvPr/>
          </p:nvSpPr>
          <p:spPr bwMode="auto">
            <a:xfrm>
              <a:off x="32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5" name="Rectangle 59"/>
            <p:cNvSpPr>
              <a:spLocks noChangeArrowheads="1"/>
            </p:cNvSpPr>
            <p:nvPr/>
          </p:nvSpPr>
          <p:spPr bwMode="auto">
            <a:xfrm>
              <a:off x="350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6" name="Rectangle 60"/>
            <p:cNvSpPr>
              <a:spLocks noChangeArrowheads="1"/>
            </p:cNvSpPr>
            <p:nvPr/>
          </p:nvSpPr>
          <p:spPr bwMode="auto">
            <a:xfrm>
              <a:off x="37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7" name="Rectangle 61"/>
            <p:cNvSpPr>
              <a:spLocks noChangeArrowheads="1"/>
            </p:cNvSpPr>
            <p:nvPr/>
          </p:nvSpPr>
          <p:spPr bwMode="auto">
            <a:xfrm>
              <a:off x="39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18" name="Rectangle 62"/>
            <p:cNvSpPr>
              <a:spLocks noChangeArrowheads="1"/>
            </p:cNvSpPr>
            <p:nvPr/>
          </p:nvSpPr>
          <p:spPr bwMode="auto">
            <a:xfrm>
              <a:off x="422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19" name="Rectangle 63"/>
            <p:cNvSpPr>
              <a:spLocks noChangeArrowheads="1"/>
            </p:cNvSpPr>
            <p:nvPr/>
          </p:nvSpPr>
          <p:spPr bwMode="auto">
            <a:xfrm>
              <a:off x="446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0" name="Rectangle 64"/>
            <p:cNvSpPr>
              <a:spLocks noChangeArrowheads="1"/>
            </p:cNvSpPr>
            <p:nvPr/>
          </p:nvSpPr>
          <p:spPr bwMode="auto">
            <a:xfrm>
              <a:off x="4704" y="23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1" name="Rectangle 65"/>
            <p:cNvSpPr>
              <a:spLocks noChangeArrowheads="1"/>
            </p:cNvSpPr>
            <p:nvPr/>
          </p:nvSpPr>
          <p:spPr bwMode="auto">
            <a:xfrm>
              <a:off x="494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2" name="Rectangle 66"/>
            <p:cNvSpPr>
              <a:spLocks noChangeArrowheads="1"/>
            </p:cNvSpPr>
            <p:nvPr/>
          </p:nvSpPr>
          <p:spPr bwMode="auto">
            <a:xfrm>
              <a:off x="5184" y="23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3" name="Rectangle 67"/>
            <p:cNvSpPr>
              <a:spLocks noChangeArrowheads="1"/>
            </p:cNvSpPr>
            <p:nvPr/>
          </p:nvSpPr>
          <p:spPr bwMode="auto">
            <a:xfrm>
              <a:off x="3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4" name="Rectangle 68"/>
            <p:cNvSpPr>
              <a:spLocks noChangeArrowheads="1"/>
            </p:cNvSpPr>
            <p:nvPr/>
          </p:nvSpPr>
          <p:spPr bwMode="auto">
            <a:xfrm>
              <a:off x="6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5" name="Rectangle 69"/>
            <p:cNvSpPr>
              <a:spLocks noChangeArrowheads="1"/>
            </p:cNvSpPr>
            <p:nvPr/>
          </p:nvSpPr>
          <p:spPr bwMode="auto">
            <a:xfrm>
              <a:off x="8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6" name="Rectangle 70"/>
            <p:cNvSpPr>
              <a:spLocks noChangeArrowheads="1"/>
            </p:cNvSpPr>
            <p:nvPr/>
          </p:nvSpPr>
          <p:spPr bwMode="auto">
            <a:xfrm>
              <a:off x="11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7" name="Rectangle 71"/>
            <p:cNvSpPr>
              <a:spLocks noChangeArrowheads="1"/>
            </p:cNvSpPr>
            <p:nvPr/>
          </p:nvSpPr>
          <p:spPr bwMode="auto">
            <a:xfrm>
              <a:off x="13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28" name="Rectangle 72"/>
            <p:cNvSpPr>
              <a:spLocks noChangeArrowheads="1"/>
            </p:cNvSpPr>
            <p:nvPr/>
          </p:nvSpPr>
          <p:spPr bwMode="auto">
            <a:xfrm>
              <a:off x="158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29" name="Rectangle 73"/>
            <p:cNvSpPr>
              <a:spLocks noChangeArrowheads="1"/>
            </p:cNvSpPr>
            <p:nvPr/>
          </p:nvSpPr>
          <p:spPr bwMode="auto">
            <a:xfrm>
              <a:off x="18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0" name="Rectangle 74"/>
            <p:cNvSpPr>
              <a:spLocks noChangeArrowheads="1"/>
            </p:cNvSpPr>
            <p:nvPr/>
          </p:nvSpPr>
          <p:spPr bwMode="auto">
            <a:xfrm>
              <a:off x="206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31" name="Rectangle 75"/>
            <p:cNvSpPr>
              <a:spLocks noChangeArrowheads="1"/>
            </p:cNvSpPr>
            <p:nvPr/>
          </p:nvSpPr>
          <p:spPr bwMode="auto">
            <a:xfrm>
              <a:off x="23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2" name="Rectangle 76"/>
            <p:cNvSpPr>
              <a:spLocks noChangeArrowheads="1"/>
            </p:cNvSpPr>
            <p:nvPr/>
          </p:nvSpPr>
          <p:spPr bwMode="auto">
            <a:xfrm>
              <a:off x="25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3" name="Rectangle 77"/>
            <p:cNvSpPr>
              <a:spLocks noChangeArrowheads="1"/>
            </p:cNvSpPr>
            <p:nvPr/>
          </p:nvSpPr>
          <p:spPr bwMode="auto">
            <a:xfrm>
              <a:off x="27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4" name="Rectangle 78"/>
            <p:cNvSpPr>
              <a:spLocks noChangeArrowheads="1"/>
            </p:cNvSpPr>
            <p:nvPr/>
          </p:nvSpPr>
          <p:spPr bwMode="auto">
            <a:xfrm>
              <a:off x="302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5" name="Rectangle 79"/>
            <p:cNvSpPr>
              <a:spLocks noChangeArrowheads="1"/>
            </p:cNvSpPr>
            <p:nvPr/>
          </p:nvSpPr>
          <p:spPr bwMode="auto">
            <a:xfrm>
              <a:off x="32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6" name="Rectangle 80"/>
            <p:cNvSpPr>
              <a:spLocks noChangeArrowheads="1"/>
            </p:cNvSpPr>
            <p:nvPr/>
          </p:nvSpPr>
          <p:spPr bwMode="auto">
            <a:xfrm>
              <a:off x="350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7" name="Rectangle 81"/>
            <p:cNvSpPr>
              <a:spLocks noChangeArrowheads="1"/>
            </p:cNvSpPr>
            <p:nvPr/>
          </p:nvSpPr>
          <p:spPr bwMode="auto">
            <a:xfrm>
              <a:off x="37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8" name="Rectangle 82"/>
            <p:cNvSpPr>
              <a:spLocks noChangeArrowheads="1"/>
            </p:cNvSpPr>
            <p:nvPr/>
          </p:nvSpPr>
          <p:spPr bwMode="auto">
            <a:xfrm>
              <a:off x="39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39" name="Rectangle 83"/>
            <p:cNvSpPr>
              <a:spLocks noChangeArrowheads="1"/>
            </p:cNvSpPr>
            <p:nvPr/>
          </p:nvSpPr>
          <p:spPr bwMode="auto">
            <a:xfrm>
              <a:off x="422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0" name="Rectangle 84"/>
            <p:cNvSpPr>
              <a:spLocks noChangeArrowheads="1"/>
            </p:cNvSpPr>
            <p:nvPr/>
          </p:nvSpPr>
          <p:spPr bwMode="auto">
            <a:xfrm>
              <a:off x="446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1" name="Rectangle 85"/>
            <p:cNvSpPr>
              <a:spLocks noChangeArrowheads="1"/>
            </p:cNvSpPr>
            <p:nvPr/>
          </p:nvSpPr>
          <p:spPr bwMode="auto">
            <a:xfrm>
              <a:off x="4704" y="254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2" name="Rectangle 86"/>
            <p:cNvSpPr>
              <a:spLocks noChangeArrowheads="1"/>
            </p:cNvSpPr>
            <p:nvPr/>
          </p:nvSpPr>
          <p:spPr bwMode="auto">
            <a:xfrm>
              <a:off x="494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3" name="Rectangle 87"/>
            <p:cNvSpPr>
              <a:spLocks noChangeArrowheads="1"/>
            </p:cNvSpPr>
            <p:nvPr/>
          </p:nvSpPr>
          <p:spPr bwMode="auto">
            <a:xfrm>
              <a:off x="5184" y="254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4" name="Rectangle 88"/>
            <p:cNvSpPr>
              <a:spLocks noChangeArrowheads="1"/>
            </p:cNvSpPr>
            <p:nvPr/>
          </p:nvSpPr>
          <p:spPr bwMode="auto">
            <a:xfrm>
              <a:off x="3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5" name="Rectangle 89"/>
            <p:cNvSpPr>
              <a:spLocks noChangeArrowheads="1"/>
            </p:cNvSpPr>
            <p:nvPr/>
          </p:nvSpPr>
          <p:spPr bwMode="auto">
            <a:xfrm>
              <a:off x="6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6" name="Rectangle 90"/>
            <p:cNvSpPr>
              <a:spLocks noChangeArrowheads="1"/>
            </p:cNvSpPr>
            <p:nvPr/>
          </p:nvSpPr>
          <p:spPr bwMode="auto">
            <a:xfrm>
              <a:off x="8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7" name="Rectangle 91"/>
            <p:cNvSpPr>
              <a:spLocks noChangeArrowheads="1"/>
            </p:cNvSpPr>
            <p:nvPr/>
          </p:nvSpPr>
          <p:spPr bwMode="auto">
            <a:xfrm>
              <a:off x="11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48" name="Rectangle 92"/>
            <p:cNvSpPr>
              <a:spLocks noChangeArrowheads="1"/>
            </p:cNvSpPr>
            <p:nvPr/>
          </p:nvSpPr>
          <p:spPr bwMode="auto">
            <a:xfrm>
              <a:off x="13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49" name="Rectangle 93"/>
            <p:cNvSpPr>
              <a:spLocks noChangeArrowheads="1"/>
            </p:cNvSpPr>
            <p:nvPr/>
          </p:nvSpPr>
          <p:spPr bwMode="auto">
            <a:xfrm>
              <a:off x="15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0" name="Rectangle 94"/>
            <p:cNvSpPr>
              <a:spLocks noChangeArrowheads="1"/>
            </p:cNvSpPr>
            <p:nvPr/>
          </p:nvSpPr>
          <p:spPr bwMode="auto">
            <a:xfrm>
              <a:off x="18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1" name="Rectangle 95"/>
            <p:cNvSpPr>
              <a:spLocks noChangeArrowheads="1"/>
            </p:cNvSpPr>
            <p:nvPr/>
          </p:nvSpPr>
          <p:spPr bwMode="auto">
            <a:xfrm>
              <a:off x="20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2" name="Rectangle 96"/>
            <p:cNvSpPr>
              <a:spLocks noChangeArrowheads="1"/>
            </p:cNvSpPr>
            <p:nvPr/>
          </p:nvSpPr>
          <p:spPr bwMode="auto">
            <a:xfrm>
              <a:off x="230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3" name="Rectangle 97"/>
            <p:cNvSpPr>
              <a:spLocks noChangeArrowheads="1"/>
            </p:cNvSpPr>
            <p:nvPr/>
          </p:nvSpPr>
          <p:spPr bwMode="auto">
            <a:xfrm>
              <a:off x="25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4" name="Rectangle 98"/>
            <p:cNvSpPr>
              <a:spLocks noChangeArrowheads="1"/>
            </p:cNvSpPr>
            <p:nvPr/>
          </p:nvSpPr>
          <p:spPr bwMode="auto">
            <a:xfrm>
              <a:off x="27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5" name="Rectangle 99"/>
            <p:cNvSpPr>
              <a:spLocks noChangeArrowheads="1"/>
            </p:cNvSpPr>
            <p:nvPr/>
          </p:nvSpPr>
          <p:spPr bwMode="auto">
            <a:xfrm>
              <a:off x="302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56" name="Rectangle 100"/>
            <p:cNvSpPr>
              <a:spLocks noChangeArrowheads="1"/>
            </p:cNvSpPr>
            <p:nvPr/>
          </p:nvSpPr>
          <p:spPr bwMode="auto">
            <a:xfrm>
              <a:off x="326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7" name="Rectangle 101"/>
            <p:cNvSpPr>
              <a:spLocks noChangeArrowheads="1"/>
            </p:cNvSpPr>
            <p:nvPr/>
          </p:nvSpPr>
          <p:spPr bwMode="auto">
            <a:xfrm>
              <a:off x="35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8" name="Rectangle 102"/>
            <p:cNvSpPr>
              <a:spLocks noChangeArrowheads="1"/>
            </p:cNvSpPr>
            <p:nvPr/>
          </p:nvSpPr>
          <p:spPr bwMode="auto">
            <a:xfrm>
              <a:off x="374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59" name="Rectangle 103"/>
            <p:cNvSpPr>
              <a:spLocks noChangeArrowheads="1"/>
            </p:cNvSpPr>
            <p:nvPr/>
          </p:nvSpPr>
          <p:spPr bwMode="auto">
            <a:xfrm>
              <a:off x="398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0" name="Rectangle 104"/>
            <p:cNvSpPr>
              <a:spLocks noChangeArrowheads="1"/>
            </p:cNvSpPr>
            <p:nvPr/>
          </p:nvSpPr>
          <p:spPr bwMode="auto">
            <a:xfrm>
              <a:off x="422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1" name="Rectangle 105"/>
            <p:cNvSpPr>
              <a:spLocks noChangeArrowheads="1"/>
            </p:cNvSpPr>
            <p:nvPr/>
          </p:nvSpPr>
          <p:spPr bwMode="auto">
            <a:xfrm>
              <a:off x="446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2" name="Rectangle 106"/>
            <p:cNvSpPr>
              <a:spLocks noChangeArrowheads="1"/>
            </p:cNvSpPr>
            <p:nvPr/>
          </p:nvSpPr>
          <p:spPr bwMode="auto">
            <a:xfrm>
              <a:off x="4704" y="278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3" name="Rectangle 107"/>
            <p:cNvSpPr>
              <a:spLocks noChangeArrowheads="1"/>
            </p:cNvSpPr>
            <p:nvPr/>
          </p:nvSpPr>
          <p:spPr bwMode="auto">
            <a:xfrm>
              <a:off x="494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4" name="Rectangle 108"/>
            <p:cNvSpPr>
              <a:spLocks noChangeArrowheads="1"/>
            </p:cNvSpPr>
            <p:nvPr/>
          </p:nvSpPr>
          <p:spPr bwMode="auto">
            <a:xfrm>
              <a:off x="5184" y="278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5" name="Rectangle 109"/>
            <p:cNvSpPr>
              <a:spLocks noChangeArrowheads="1"/>
            </p:cNvSpPr>
            <p:nvPr/>
          </p:nvSpPr>
          <p:spPr bwMode="auto">
            <a:xfrm>
              <a:off x="3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6" name="Rectangle 110"/>
            <p:cNvSpPr>
              <a:spLocks noChangeArrowheads="1"/>
            </p:cNvSpPr>
            <p:nvPr/>
          </p:nvSpPr>
          <p:spPr bwMode="auto">
            <a:xfrm>
              <a:off x="6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7" name="Rectangle 111"/>
            <p:cNvSpPr>
              <a:spLocks noChangeArrowheads="1"/>
            </p:cNvSpPr>
            <p:nvPr/>
          </p:nvSpPr>
          <p:spPr bwMode="auto">
            <a:xfrm>
              <a:off x="8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68" name="Rectangle 112"/>
            <p:cNvSpPr>
              <a:spLocks noChangeArrowheads="1"/>
            </p:cNvSpPr>
            <p:nvPr/>
          </p:nvSpPr>
          <p:spPr bwMode="auto">
            <a:xfrm>
              <a:off x="11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69" name="Rectangle 113"/>
            <p:cNvSpPr>
              <a:spLocks noChangeArrowheads="1"/>
            </p:cNvSpPr>
            <p:nvPr/>
          </p:nvSpPr>
          <p:spPr bwMode="auto">
            <a:xfrm>
              <a:off x="134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0" name="Rectangle 114"/>
            <p:cNvSpPr>
              <a:spLocks noChangeArrowheads="1"/>
            </p:cNvSpPr>
            <p:nvPr/>
          </p:nvSpPr>
          <p:spPr bwMode="auto">
            <a:xfrm>
              <a:off x="158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1" name="Rectangle 115"/>
            <p:cNvSpPr>
              <a:spLocks noChangeArrowheads="1"/>
            </p:cNvSpPr>
            <p:nvPr/>
          </p:nvSpPr>
          <p:spPr bwMode="auto">
            <a:xfrm>
              <a:off x="182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2" name="Rectangle 116"/>
            <p:cNvSpPr>
              <a:spLocks noChangeArrowheads="1"/>
            </p:cNvSpPr>
            <p:nvPr/>
          </p:nvSpPr>
          <p:spPr bwMode="auto">
            <a:xfrm>
              <a:off x="20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3" name="Rectangle 117"/>
            <p:cNvSpPr>
              <a:spLocks noChangeArrowheads="1"/>
            </p:cNvSpPr>
            <p:nvPr/>
          </p:nvSpPr>
          <p:spPr bwMode="auto">
            <a:xfrm>
              <a:off x="23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4" name="Rectangle 118"/>
            <p:cNvSpPr>
              <a:spLocks noChangeArrowheads="1"/>
            </p:cNvSpPr>
            <p:nvPr/>
          </p:nvSpPr>
          <p:spPr bwMode="auto">
            <a:xfrm>
              <a:off x="25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5" name="Rectangle 119"/>
            <p:cNvSpPr>
              <a:spLocks noChangeArrowheads="1"/>
            </p:cNvSpPr>
            <p:nvPr/>
          </p:nvSpPr>
          <p:spPr bwMode="auto">
            <a:xfrm>
              <a:off x="27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6" name="Rectangle 120"/>
            <p:cNvSpPr>
              <a:spLocks noChangeArrowheads="1"/>
            </p:cNvSpPr>
            <p:nvPr/>
          </p:nvSpPr>
          <p:spPr bwMode="auto">
            <a:xfrm>
              <a:off x="30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7" name="Rectangle 121"/>
            <p:cNvSpPr>
              <a:spLocks noChangeArrowheads="1"/>
            </p:cNvSpPr>
            <p:nvPr/>
          </p:nvSpPr>
          <p:spPr bwMode="auto">
            <a:xfrm>
              <a:off x="326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78" name="Rectangle 122"/>
            <p:cNvSpPr>
              <a:spLocks noChangeArrowheads="1"/>
            </p:cNvSpPr>
            <p:nvPr/>
          </p:nvSpPr>
          <p:spPr bwMode="auto">
            <a:xfrm>
              <a:off x="350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79" name="Rectangle 123"/>
            <p:cNvSpPr>
              <a:spLocks noChangeArrowheads="1"/>
            </p:cNvSpPr>
            <p:nvPr/>
          </p:nvSpPr>
          <p:spPr bwMode="auto">
            <a:xfrm>
              <a:off x="37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0" name="Rectangle 124"/>
            <p:cNvSpPr>
              <a:spLocks noChangeArrowheads="1"/>
            </p:cNvSpPr>
            <p:nvPr/>
          </p:nvSpPr>
          <p:spPr bwMode="auto">
            <a:xfrm>
              <a:off x="39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1" name="Rectangle 125"/>
            <p:cNvSpPr>
              <a:spLocks noChangeArrowheads="1"/>
            </p:cNvSpPr>
            <p:nvPr/>
          </p:nvSpPr>
          <p:spPr bwMode="auto">
            <a:xfrm>
              <a:off x="422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2" name="Rectangle 126"/>
            <p:cNvSpPr>
              <a:spLocks noChangeArrowheads="1"/>
            </p:cNvSpPr>
            <p:nvPr/>
          </p:nvSpPr>
          <p:spPr bwMode="auto">
            <a:xfrm>
              <a:off x="446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3" name="Rectangle 127"/>
            <p:cNvSpPr>
              <a:spLocks noChangeArrowheads="1"/>
            </p:cNvSpPr>
            <p:nvPr/>
          </p:nvSpPr>
          <p:spPr bwMode="auto">
            <a:xfrm>
              <a:off x="4704" y="30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84" name="Rectangle 128"/>
            <p:cNvSpPr>
              <a:spLocks noChangeArrowheads="1"/>
            </p:cNvSpPr>
            <p:nvPr/>
          </p:nvSpPr>
          <p:spPr bwMode="auto">
            <a:xfrm>
              <a:off x="494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5" name="Rectangle 129"/>
            <p:cNvSpPr>
              <a:spLocks noChangeArrowheads="1"/>
            </p:cNvSpPr>
            <p:nvPr/>
          </p:nvSpPr>
          <p:spPr bwMode="auto">
            <a:xfrm>
              <a:off x="5184" y="30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6" name="Rectangle 130"/>
            <p:cNvSpPr>
              <a:spLocks noChangeArrowheads="1"/>
            </p:cNvSpPr>
            <p:nvPr/>
          </p:nvSpPr>
          <p:spPr bwMode="auto">
            <a:xfrm>
              <a:off x="3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7" name="Rectangle 131"/>
            <p:cNvSpPr>
              <a:spLocks noChangeArrowheads="1"/>
            </p:cNvSpPr>
            <p:nvPr/>
          </p:nvSpPr>
          <p:spPr bwMode="auto">
            <a:xfrm>
              <a:off x="6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8" name="Rectangle 132"/>
            <p:cNvSpPr>
              <a:spLocks noChangeArrowheads="1"/>
            </p:cNvSpPr>
            <p:nvPr/>
          </p:nvSpPr>
          <p:spPr bwMode="auto">
            <a:xfrm>
              <a:off x="8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89" name="Rectangle 133"/>
            <p:cNvSpPr>
              <a:spLocks noChangeArrowheads="1"/>
            </p:cNvSpPr>
            <p:nvPr/>
          </p:nvSpPr>
          <p:spPr bwMode="auto">
            <a:xfrm>
              <a:off x="11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0" name="Rectangle 134"/>
            <p:cNvSpPr>
              <a:spLocks noChangeArrowheads="1"/>
            </p:cNvSpPr>
            <p:nvPr/>
          </p:nvSpPr>
          <p:spPr bwMode="auto">
            <a:xfrm>
              <a:off x="13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1" name="Rectangle 135"/>
            <p:cNvSpPr>
              <a:spLocks noChangeArrowheads="1"/>
            </p:cNvSpPr>
            <p:nvPr/>
          </p:nvSpPr>
          <p:spPr bwMode="auto">
            <a:xfrm>
              <a:off x="158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92" name="Rectangle 136"/>
            <p:cNvSpPr>
              <a:spLocks noChangeArrowheads="1"/>
            </p:cNvSpPr>
            <p:nvPr/>
          </p:nvSpPr>
          <p:spPr bwMode="auto">
            <a:xfrm>
              <a:off x="18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3" name="Rectangle 137"/>
            <p:cNvSpPr>
              <a:spLocks noChangeArrowheads="1"/>
            </p:cNvSpPr>
            <p:nvPr/>
          </p:nvSpPr>
          <p:spPr bwMode="auto">
            <a:xfrm>
              <a:off x="20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4" name="Rectangle 138"/>
            <p:cNvSpPr>
              <a:spLocks noChangeArrowheads="1"/>
            </p:cNvSpPr>
            <p:nvPr/>
          </p:nvSpPr>
          <p:spPr bwMode="auto">
            <a:xfrm>
              <a:off x="23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5" name="Rectangle 139"/>
            <p:cNvSpPr>
              <a:spLocks noChangeArrowheads="1"/>
            </p:cNvSpPr>
            <p:nvPr/>
          </p:nvSpPr>
          <p:spPr bwMode="auto">
            <a:xfrm>
              <a:off x="25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6" name="Rectangle 140"/>
            <p:cNvSpPr>
              <a:spLocks noChangeArrowheads="1"/>
            </p:cNvSpPr>
            <p:nvPr/>
          </p:nvSpPr>
          <p:spPr bwMode="auto">
            <a:xfrm>
              <a:off x="27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7" name="Rectangle 141"/>
            <p:cNvSpPr>
              <a:spLocks noChangeArrowheads="1"/>
            </p:cNvSpPr>
            <p:nvPr/>
          </p:nvSpPr>
          <p:spPr bwMode="auto">
            <a:xfrm>
              <a:off x="30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598" name="Rectangle 142"/>
            <p:cNvSpPr>
              <a:spLocks noChangeArrowheads="1"/>
            </p:cNvSpPr>
            <p:nvPr/>
          </p:nvSpPr>
          <p:spPr bwMode="auto">
            <a:xfrm>
              <a:off x="3264" y="326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599" name="Rectangle 143"/>
            <p:cNvSpPr>
              <a:spLocks noChangeArrowheads="1"/>
            </p:cNvSpPr>
            <p:nvPr/>
          </p:nvSpPr>
          <p:spPr bwMode="auto">
            <a:xfrm>
              <a:off x="35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0" name="Rectangle 144"/>
            <p:cNvSpPr>
              <a:spLocks noChangeArrowheads="1"/>
            </p:cNvSpPr>
            <p:nvPr/>
          </p:nvSpPr>
          <p:spPr bwMode="auto">
            <a:xfrm>
              <a:off x="37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1" name="Rectangle 145"/>
            <p:cNvSpPr>
              <a:spLocks noChangeArrowheads="1"/>
            </p:cNvSpPr>
            <p:nvPr/>
          </p:nvSpPr>
          <p:spPr bwMode="auto">
            <a:xfrm>
              <a:off x="39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2" name="Rectangle 146"/>
            <p:cNvSpPr>
              <a:spLocks noChangeArrowheads="1"/>
            </p:cNvSpPr>
            <p:nvPr/>
          </p:nvSpPr>
          <p:spPr bwMode="auto">
            <a:xfrm>
              <a:off x="422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3" name="Rectangle 147"/>
            <p:cNvSpPr>
              <a:spLocks noChangeArrowheads="1"/>
            </p:cNvSpPr>
            <p:nvPr/>
          </p:nvSpPr>
          <p:spPr bwMode="auto">
            <a:xfrm>
              <a:off x="446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4" name="Rectangle 148"/>
            <p:cNvSpPr>
              <a:spLocks noChangeArrowheads="1"/>
            </p:cNvSpPr>
            <p:nvPr/>
          </p:nvSpPr>
          <p:spPr bwMode="auto">
            <a:xfrm>
              <a:off x="470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5" name="Rectangle 149"/>
            <p:cNvSpPr>
              <a:spLocks noChangeArrowheads="1"/>
            </p:cNvSpPr>
            <p:nvPr/>
          </p:nvSpPr>
          <p:spPr bwMode="auto">
            <a:xfrm>
              <a:off x="494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6" name="Rectangle 150"/>
            <p:cNvSpPr>
              <a:spLocks noChangeArrowheads="1"/>
            </p:cNvSpPr>
            <p:nvPr/>
          </p:nvSpPr>
          <p:spPr bwMode="auto">
            <a:xfrm>
              <a:off x="5184" y="326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7" name="Rectangle 151"/>
            <p:cNvSpPr>
              <a:spLocks noChangeArrowheads="1"/>
            </p:cNvSpPr>
            <p:nvPr/>
          </p:nvSpPr>
          <p:spPr bwMode="auto">
            <a:xfrm>
              <a:off x="38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8" name="Rectangle 152"/>
            <p:cNvSpPr>
              <a:spLocks noChangeArrowheads="1"/>
            </p:cNvSpPr>
            <p:nvPr/>
          </p:nvSpPr>
          <p:spPr bwMode="auto">
            <a:xfrm>
              <a:off x="6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09" name="Rectangle 153"/>
            <p:cNvSpPr>
              <a:spLocks noChangeArrowheads="1"/>
            </p:cNvSpPr>
            <p:nvPr/>
          </p:nvSpPr>
          <p:spPr bwMode="auto">
            <a:xfrm>
              <a:off x="8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0" name="Rectangle 154"/>
            <p:cNvSpPr>
              <a:spLocks noChangeArrowheads="1"/>
            </p:cNvSpPr>
            <p:nvPr/>
          </p:nvSpPr>
          <p:spPr bwMode="auto">
            <a:xfrm>
              <a:off x="110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1" name="Rectangle 155"/>
            <p:cNvSpPr>
              <a:spLocks noChangeArrowheads="1"/>
            </p:cNvSpPr>
            <p:nvPr/>
          </p:nvSpPr>
          <p:spPr bwMode="auto">
            <a:xfrm>
              <a:off x="134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2" name="Rectangle 156"/>
            <p:cNvSpPr>
              <a:spLocks noChangeArrowheads="1"/>
            </p:cNvSpPr>
            <p:nvPr/>
          </p:nvSpPr>
          <p:spPr bwMode="auto">
            <a:xfrm>
              <a:off x="15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3" name="Rectangle 157"/>
            <p:cNvSpPr>
              <a:spLocks noChangeArrowheads="1"/>
            </p:cNvSpPr>
            <p:nvPr/>
          </p:nvSpPr>
          <p:spPr bwMode="auto">
            <a:xfrm>
              <a:off x="182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4" name="Rectangle 158"/>
            <p:cNvSpPr>
              <a:spLocks noChangeArrowheads="1"/>
            </p:cNvSpPr>
            <p:nvPr/>
          </p:nvSpPr>
          <p:spPr bwMode="auto">
            <a:xfrm>
              <a:off x="2064" y="350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15" name="Rectangle 159"/>
            <p:cNvSpPr>
              <a:spLocks noChangeArrowheads="1"/>
            </p:cNvSpPr>
            <p:nvPr/>
          </p:nvSpPr>
          <p:spPr bwMode="auto">
            <a:xfrm>
              <a:off x="23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6" name="Rectangle 160"/>
            <p:cNvSpPr>
              <a:spLocks noChangeArrowheads="1"/>
            </p:cNvSpPr>
            <p:nvPr/>
          </p:nvSpPr>
          <p:spPr bwMode="auto">
            <a:xfrm>
              <a:off x="25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7" name="Rectangle 161"/>
            <p:cNvSpPr>
              <a:spLocks noChangeArrowheads="1"/>
            </p:cNvSpPr>
            <p:nvPr/>
          </p:nvSpPr>
          <p:spPr bwMode="auto">
            <a:xfrm>
              <a:off x="27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8" name="Rectangle 162"/>
            <p:cNvSpPr>
              <a:spLocks noChangeArrowheads="1"/>
            </p:cNvSpPr>
            <p:nvPr/>
          </p:nvSpPr>
          <p:spPr bwMode="auto">
            <a:xfrm>
              <a:off x="30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19" name="Rectangle 163"/>
            <p:cNvSpPr>
              <a:spLocks noChangeArrowheads="1"/>
            </p:cNvSpPr>
            <p:nvPr/>
          </p:nvSpPr>
          <p:spPr bwMode="auto">
            <a:xfrm>
              <a:off x="32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0" name="Rectangle 164"/>
            <p:cNvSpPr>
              <a:spLocks noChangeArrowheads="1"/>
            </p:cNvSpPr>
            <p:nvPr/>
          </p:nvSpPr>
          <p:spPr bwMode="auto">
            <a:xfrm>
              <a:off x="35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1" name="Rectangle 165"/>
            <p:cNvSpPr>
              <a:spLocks noChangeArrowheads="1"/>
            </p:cNvSpPr>
            <p:nvPr/>
          </p:nvSpPr>
          <p:spPr bwMode="auto">
            <a:xfrm>
              <a:off x="37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2" name="Rectangle 166"/>
            <p:cNvSpPr>
              <a:spLocks noChangeArrowheads="1"/>
            </p:cNvSpPr>
            <p:nvPr/>
          </p:nvSpPr>
          <p:spPr bwMode="auto">
            <a:xfrm>
              <a:off x="39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3" name="Rectangle 167"/>
            <p:cNvSpPr>
              <a:spLocks noChangeArrowheads="1"/>
            </p:cNvSpPr>
            <p:nvPr/>
          </p:nvSpPr>
          <p:spPr bwMode="auto">
            <a:xfrm>
              <a:off x="422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4" name="Rectangle 168"/>
            <p:cNvSpPr>
              <a:spLocks noChangeArrowheads="1"/>
            </p:cNvSpPr>
            <p:nvPr/>
          </p:nvSpPr>
          <p:spPr bwMode="auto">
            <a:xfrm>
              <a:off x="446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5" name="Rectangle 169"/>
            <p:cNvSpPr>
              <a:spLocks noChangeArrowheads="1"/>
            </p:cNvSpPr>
            <p:nvPr/>
          </p:nvSpPr>
          <p:spPr bwMode="auto">
            <a:xfrm>
              <a:off x="470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6" name="Rectangle 170"/>
            <p:cNvSpPr>
              <a:spLocks noChangeArrowheads="1"/>
            </p:cNvSpPr>
            <p:nvPr/>
          </p:nvSpPr>
          <p:spPr bwMode="auto">
            <a:xfrm>
              <a:off x="494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27" name="Rectangle 171"/>
            <p:cNvSpPr>
              <a:spLocks noChangeArrowheads="1"/>
            </p:cNvSpPr>
            <p:nvPr/>
          </p:nvSpPr>
          <p:spPr bwMode="auto">
            <a:xfrm>
              <a:off x="5184" y="350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nvGrpSpPr>
            <p:cNvPr id="3" name="Group 172"/>
            <p:cNvGrpSpPr>
              <a:grpSpLocks/>
            </p:cNvGrpSpPr>
            <p:nvPr/>
          </p:nvGrpSpPr>
          <p:grpSpPr bwMode="auto">
            <a:xfrm>
              <a:off x="384" y="3744"/>
              <a:ext cx="5040" cy="240"/>
              <a:chOff x="384" y="1392"/>
              <a:chExt cx="5040" cy="240"/>
            </a:xfrm>
          </p:grpSpPr>
          <p:sp>
            <p:nvSpPr>
              <p:cNvPr id="19629" name="Rectangle 173"/>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0" name="Rectangle 174"/>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1" name="Rectangle 175"/>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2" name="Rectangle 176"/>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3" name="Rectangle 177"/>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4" name="Rectangle 178"/>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5" name="Rectangle 179"/>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6" name="Rectangle 180"/>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7" name="Rectangle 181"/>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8" name="Rectangle 182"/>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39" name="Rectangle 183"/>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0" name="Rectangle 184"/>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1" name="Rectangle 185"/>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2" name="Rectangle 186"/>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3" name="Rectangle 187"/>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4" name="Rectangle 188"/>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5" name="Rectangle 189"/>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6" name="Rectangle 190"/>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7" name="Rectangle 191"/>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8" name="Rectangle 192"/>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49" name="Rectangle 193"/>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grpSp>
          <p:nvGrpSpPr>
            <p:cNvPr id="4" name="Group 194"/>
            <p:cNvGrpSpPr>
              <a:grpSpLocks/>
            </p:cNvGrpSpPr>
            <p:nvPr/>
          </p:nvGrpSpPr>
          <p:grpSpPr bwMode="auto">
            <a:xfrm>
              <a:off x="384" y="1344"/>
              <a:ext cx="5040" cy="240"/>
              <a:chOff x="384" y="1392"/>
              <a:chExt cx="5040" cy="240"/>
            </a:xfrm>
          </p:grpSpPr>
          <p:sp>
            <p:nvSpPr>
              <p:cNvPr id="19651" name="Rectangle 195"/>
              <p:cNvSpPr>
                <a:spLocks noChangeArrowheads="1"/>
              </p:cNvSpPr>
              <p:nvPr/>
            </p:nvSpPr>
            <p:spPr bwMode="auto">
              <a:xfrm>
                <a:off x="3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2" name="Rectangle 196"/>
              <p:cNvSpPr>
                <a:spLocks noChangeArrowheads="1"/>
              </p:cNvSpPr>
              <p:nvPr/>
            </p:nvSpPr>
            <p:spPr bwMode="auto">
              <a:xfrm>
                <a:off x="6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3" name="Rectangle 197"/>
              <p:cNvSpPr>
                <a:spLocks noChangeArrowheads="1"/>
              </p:cNvSpPr>
              <p:nvPr/>
            </p:nvSpPr>
            <p:spPr bwMode="auto">
              <a:xfrm>
                <a:off x="8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4" name="Rectangle 198"/>
              <p:cNvSpPr>
                <a:spLocks noChangeArrowheads="1"/>
              </p:cNvSpPr>
              <p:nvPr/>
            </p:nvSpPr>
            <p:spPr bwMode="auto">
              <a:xfrm>
                <a:off x="11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5" name="Rectangle 199"/>
              <p:cNvSpPr>
                <a:spLocks noChangeArrowheads="1"/>
              </p:cNvSpPr>
              <p:nvPr/>
            </p:nvSpPr>
            <p:spPr bwMode="auto">
              <a:xfrm>
                <a:off x="13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6" name="Rectangle 200"/>
              <p:cNvSpPr>
                <a:spLocks noChangeArrowheads="1"/>
              </p:cNvSpPr>
              <p:nvPr/>
            </p:nvSpPr>
            <p:spPr bwMode="auto">
              <a:xfrm>
                <a:off x="15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7" name="Rectangle 201"/>
              <p:cNvSpPr>
                <a:spLocks noChangeArrowheads="1"/>
              </p:cNvSpPr>
              <p:nvPr/>
            </p:nvSpPr>
            <p:spPr bwMode="auto">
              <a:xfrm>
                <a:off x="18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8" name="Rectangle 202"/>
              <p:cNvSpPr>
                <a:spLocks noChangeArrowheads="1"/>
              </p:cNvSpPr>
              <p:nvPr/>
            </p:nvSpPr>
            <p:spPr bwMode="auto">
              <a:xfrm>
                <a:off x="20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59" name="Rectangle 203"/>
              <p:cNvSpPr>
                <a:spLocks noChangeArrowheads="1"/>
              </p:cNvSpPr>
              <p:nvPr/>
            </p:nvSpPr>
            <p:spPr bwMode="auto">
              <a:xfrm>
                <a:off x="23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0" name="Rectangle 204"/>
              <p:cNvSpPr>
                <a:spLocks noChangeArrowheads="1"/>
              </p:cNvSpPr>
              <p:nvPr/>
            </p:nvSpPr>
            <p:spPr bwMode="auto">
              <a:xfrm>
                <a:off x="25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1" name="Rectangle 205"/>
              <p:cNvSpPr>
                <a:spLocks noChangeArrowheads="1"/>
              </p:cNvSpPr>
              <p:nvPr/>
            </p:nvSpPr>
            <p:spPr bwMode="auto">
              <a:xfrm>
                <a:off x="27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2" name="Rectangle 206"/>
              <p:cNvSpPr>
                <a:spLocks noChangeArrowheads="1"/>
              </p:cNvSpPr>
              <p:nvPr/>
            </p:nvSpPr>
            <p:spPr bwMode="auto">
              <a:xfrm>
                <a:off x="30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3" name="Rectangle 207"/>
              <p:cNvSpPr>
                <a:spLocks noChangeArrowheads="1"/>
              </p:cNvSpPr>
              <p:nvPr/>
            </p:nvSpPr>
            <p:spPr bwMode="auto">
              <a:xfrm>
                <a:off x="32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4" name="Rectangle 208"/>
              <p:cNvSpPr>
                <a:spLocks noChangeArrowheads="1"/>
              </p:cNvSpPr>
              <p:nvPr/>
            </p:nvSpPr>
            <p:spPr bwMode="auto">
              <a:xfrm>
                <a:off x="35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5" name="Rectangle 209"/>
              <p:cNvSpPr>
                <a:spLocks noChangeArrowheads="1"/>
              </p:cNvSpPr>
              <p:nvPr/>
            </p:nvSpPr>
            <p:spPr bwMode="auto">
              <a:xfrm>
                <a:off x="37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6" name="Rectangle 210"/>
              <p:cNvSpPr>
                <a:spLocks noChangeArrowheads="1"/>
              </p:cNvSpPr>
              <p:nvPr/>
            </p:nvSpPr>
            <p:spPr bwMode="auto">
              <a:xfrm>
                <a:off x="39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7" name="Rectangle 211"/>
              <p:cNvSpPr>
                <a:spLocks noChangeArrowheads="1"/>
              </p:cNvSpPr>
              <p:nvPr/>
            </p:nvSpPr>
            <p:spPr bwMode="auto">
              <a:xfrm>
                <a:off x="422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8" name="Rectangle 212"/>
              <p:cNvSpPr>
                <a:spLocks noChangeArrowheads="1"/>
              </p:cNvSpPr>
              <p:nvPr/>
            </p:nvSpPr>
            <p:spPr bwMode="auto">
              <a:xfrm>
                <a:off x="446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69" name="Rectangle 213"/>
              <p:cNvSpPr>
                <a:spLocks noChangeArrowheads="1"/>
              </p:cNvSpPr>
              <p:nvPr/>
            </p:nvSpPr>
            <p:spPr bwMode="auto">
              <a:xfrm>
                <a:off x="470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0" name="Rectangle 214"/>
              <p:cNvSpPr>
                <a:spLocks noChangeArrowheads="1"/>
              </p:cNvSpPr>
              <p:nvPr/>
            </p:nvSpPr>
            <p:spPr bwMode="auto">
              <a:xfrm>
                <a:off x="494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1" name="Rectangle 215"/>
              <p:cNvSpPr>
                <a:spLocks noChangeArrowheads="1"/>
              </p:cNvSpPr>
              <p:nvPr/>
            </p:nvSpPr>
            <p:spPr bwMode="auto">
              <a:xfrm>
                <a:off x="5184" y="1392"/>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grpSp>
        <p:sp>
          <p:nvSpPr>
            <p:cNvPr id="19672" name="Rectangle 216"/>
            <p:cNvSpPr>
              <a:spLocks noChangeArrowheads="1"/>
            </p:cNvSpPr>
            <p:nvPr/>
          </p:nvSpPr>
          <p:spPr bwMode="auto">
            <a:xfrm>
              <a:off x="3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3" name="Rectangle 217"/>
            <p:cNvSpPr>
              <a:spLocks noChangeArrowheads="1"/>
            </p:cNvSpPr>
            <p:nvPr/>
          </p:nvSpPr>
          <p:spPr bwMode="auto">
            <a:xfrm>
              <a:off x="6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4" name="Rectangle 218"/>
            <p:cNvSpPr>
              <a:spLocks noChangeArrowheads="1"/>
            </p:cNvSpPr>
            <p:nvPr/>
          </p:nvSpPr>
          <p:spPr bwMode="auto">
            <a:xfrm>
              <a:off x="8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5" name="Rectangle 219"/>
            <p:cNvSpPr>
              <a:spLocks noChangeArrowheads="1"/>
            </p:cNvSpPr>
            <p:nvPr/>
          </p:nvSpPr>
          <p:spPr bwMode="auto">
            <a:xfrm>
              <a:off x="11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6" name="Rectangle 220"/>
            <p:cNvSpPr>
              <a:spLocks noChangeArrowheads="1"/>
            </p:cNvSpPr>
            <p:nvPr/>
          </p:nvSpPr>
          <p:spPr bwMode="auto">
            <a:xfrm>
              <a:off x="13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7" name="Rectangle 221"/>
            <p:cNvSpPr>
              <a:spLocks noChangeArrowheads="1"/>
            </p:cNvSpPr>
            <p:nvPr/>
          </p:nvSpPr>
          <p:spPr bwMode="auto">
            <a:xfrm>
              <a:off x="15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78" name="Rectangle 222"/>
            <p:cNvSpPr>
              <a:spLocks noChangeArrowheads="1"/>
            </p:cNvSpPr>
            <p:nvPr/>
          </p:nvSpPr>
          <p:spPr bwMode="auto">
            <a:xfrm>
              <a:off x="18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79" name="Rectangle 223"/>
            <p:cNvSpPr>
              <a:spLocks noChangeArrowheads="1"/>
            </p:cNvSpPr>
            <p:nvPr/>
          </p:nvSpPr>
          <p:spPr bwMode="auto">
            <a:xfrm>
              <a:off x="20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0" name="Rectangle 224"/>
            <p:cNvSpPr>
              <a:spLocks noChangeArrowheads="1"/>
            </p:cNvSpPr>
            <p:nvPr/>
          </p:nvSpPr>
          <p:spPr bwMode="auto">
            <a:xfrm>
              <a:off x="230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1" name="Rectangle 225"/>
            <p:cNvSpPr>
              <a:spLocks noChangeArrowheads="1"/>
            </p:cNvSpPr>
            <p:nvPr/>
          </p:nvSpPr>
          <p:spPr bwMode="auto">
            <a:xfrm>
              <a:off x="25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2" name="Rectangle 226"/>
            <p:cNvSpPr>
              <a:spLocks noChangeArrowheads="1"/>
            </p:cNvSpPr>
            <p:nvPr/>
          </p:nvSpPr>
          <p:spPr bwMode="auto">
            <a:xfrm>
              <a:off x="278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3" name="Rectangle 227"/>
            <p:cNvSpPr>
              <a:spLocks noChangeArrowheads="1"/>
            </p:cNvSpPr>
            <p:nvPr/>
          </p:nvSpPr>
          <p:spPr bwMode="auto">
            <a:xfrm>
              <a:off x="302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4" name="Rectangle 228"/>
            <p:cNvSpPr>
              <a:spLocks noChangeArrowheads="1"/>
            </p:cNvSpPr>
            <p:nvPr/>
          </p:nvSpPr>
          <p:spPr bwMode="auto">
            <a:xfrm>
              <a:off x="326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5" name="Rectangle 229"/>
            <p:cNvSpPr>
              <a:spLocks noChangeArrowheads="1"/>
            </p:cNvSpPr>
            <p:nvPr/>
          </p:nvSpPr>
          <p:spPr bwMode="auto">
            <a:xfrm>
              <a:off x="35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6" name="Rectangle 230"/>
            <p:cNvSpPr>
              <a:spLocks noChangeArrowheads="1"/>
            </p:cNvSpPr>
            <p:nvPr/>
          </p:nvSpPr>
          <p:spPr bwMode="auto">
            <a:xfrm>
              <a:off x="37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7" name="Rectangle 231"/>
            <p:cNvSpPr>
              <a:spLocks noChangeArrowheads="1"/>
            </p:cNvSpPr>
            <p:nvPr/>
          </p:nvSpPr>
          <p:spPr bwMode="auto">
            <a:xfrm>
              <a:off x="39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88" name="Rectangle 232"/>
            <p:cNvSpPr>
              <a:spLocks noChangeArrowheads="1"/>
            </p:cNvSpPr>
            <p:nvPr/>
          </p:nvSpPr>
          <p:spPr bwMode="auto">
            <a:xfrm>
              <a:off x="422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89" name="Rectangle 233"/>
            <p:cNvSpPr>
              <a:spLocks noChangeArrowheads="1"/>
            </p:cNvSpPr>
            <p:nvPr/>
          </p:nvSpPr>
          <p:spPr bwMode="auto">
            <a:xfrm>
              <a:off x="446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90" name="Rectangle 234"/>
            <p:cNvSpPr>
              <a:spLocks noChangeArrowheads="1"/>
            </p:cNvSpPr>
            <p:nvPr/>
          </p:nvSpPr>
          <p:spPr bwMode="auto">
            <a:xfrm>
              <a:off x="4704" y="1824"/>
              <a:ext cx="240" cy="24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91" name="Rectangle 235"/>
            <p:cNvSpPr>
              <a:spLocks noChangeArrowheads="1"/>
            </p:cNvSpPr>
            <p:nvPr/>
          </p:nvSpPr>
          <p:spPr bwMode="auto">
            <a:xfrm>
              <a:off x="494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92" name="Rectangle 236"/>
            <p:cNvSpPr>
              <a:spLocks noChangeArrowheads="1"/>
            </p:cNvSpPr>
            <p:nvPr/>
          </p:nvSpPr>
          <p:spPr bwMode="auto">
            <a:xfrm>
              <a:off x="5184" y="1824"/>
              <a:ext cx="240" cy="240"/>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pl-PL"/>
            </a:p>
          </p:txBody>
        </p:sp>
        <p:sp>
          <p:nvSpPr>
            <p:cNvPr id="19693" name="AutoShape 237"/>
            <p:cNvSpPr>
              <a:spLocks noChangeArrowheads="1"/>
            </p:cNvSpPr>
            <p:nvPr/>
          </p:nvSpPr>
          <p:spPr bwMode="auto">
            <a:xfrm>
              <a:off x="144" y="182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sp>
          <p:nvSpPr>
            <p:cNvPr id="19694" name="AutoShape 238"/>
            <p:cNvSpPr>
              <a:spLocks noChangeArrowheads="1"/>
            </p:cNvSpPr>
            <p:nvPr/>
          </p:nvSpPr>
          <p:spPr bwMode="auto">
            <a:xfrm>
              <a:off x="5472" y="3504"/>
              <a:ext cx="192" cy="24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pl-PL"/>
            </a:p>
          </p:txBody>
        </p:sp>
      </p:grpSp>
      <p:sp>
        <p:nvSpPr>
          <p:cNvPr id="19695" name="Rectangle 239"/>
          <p:cNvSpPr>
            <a:spLocks noGrp="1" noChangeArrowheads="1"/>
          </p:cNvSpPr>
          <p:nvPr>
            <p:ph type="title"/>
          </p:nvPr>
        </p:nvSpPr>
        <p:spPr/>
        <p:txBody>
          <a:bodyPr>
            <a:normAutofit fontScale="90000"/>
          </a:bodyPr>
          <a:lstStyle/>
          <a:p>
            <a:r>
              <a:rPr lang="pl-PL" dirty="0" smtClean="0"/>
              <a:t>Przykład: Sekwencyjne przeszukiwanie labiryntu</a:t>
            </a:r>
            <a:endParaRPr lang="en-GB" dirty="0"/>
          </a:p>
        </p:txBody>
      </p:sp>
      <p:sp>
        <p:nvSpPr>
          <p:cNvPr id="19696" name="AutoShape 240"/>
          <p:cNvSpPr>
            <a:spLocks noChangeArrowheads="1"/>
          </p:cNvSpPr>
          <p:nvPr/>
        </p:nvSpPr>
        <p:spPr bwMode="auto">
          <a:xfrm>
            <a:off x="6858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697" name="AutoShape 241"/>
          <p:cNvSpPr>
            <a:spLocks noChangeArrowheads="1"/>
          </p:cNvSpPr>
          <p:nvPr/>
        </p:nvSpPr>
        <p:spPr bwMode="auto">
          <a:xfrm rot="5400000">
            <a:off x="2667000" y="5334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698" name="AutoShape 242"/>
          <p:cNvSpPr>
            <a:spLocks noChangeArrowheads="1"/>
          </p:cNvSpPr>
          <p:nvPr/>
        </p:nvSpPr>
        <p:spPr bwMode="auto">
          <a:xfrm rot="-5400000">
            <a:off x="2667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699" name="AutoShape 243"/>
          <p:cNvSpPr>
            <a:spLocks noChangeArrowheads="1"/>
          </p:cNvSpPr>
          <p:nvPr/>
        </p:nvSpPr>
        <p:spPr bwMode="auto">
          <a:xfrm>
            <a:off x="11430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0" name="AutoShape 244"/>
          <p:cNvSpPr>
            <a:spLocks noChangeArrowheads="1"/>
          </p:cNvSpPr>
          <p:nvPr/>
        </p:nvSpPr>
        <p:spPr bwMode="auto">
          <a:xfrm rot="5400000">
            <a:off x="1143000" y="3352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1" name="AutoShape 245"/>
          <p:cNvSpPr>
            <a:spLocks noChangeArrowheads="1"/>
          </p:cNvSpPr>
          <p:nvPr/>
        </p:nvSpPr>
        <p:spPr bwMode="auto">
          <a:xfrm rot="5400000">
            <a:off x="1143000" y="37528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2" name="AutoShape 246"/>
          <p:cNvSpPr>
            <a:spLocks noChangeArrowheads="1"/>
          </p:cNvSpPr>
          <p:nvPr/>
        </p:nvSpPr>
        <p:spPr bwMode="auto">
          <a:xfrm rot="5400000">
            <a:off x="1143000" y="41529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3" name="AutoShape 247"/>
          <p:cNvSpPr>
            <a:spLocks noChangeArrowheads="1"/>
          </p:cNvSpPr>
          <p:nvPr/>
        </p:nvSpPr>
        <p:spPr bwMode="auto">
          <a:xfrm rot="5400000">
            <a:off x="1143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4" name="AutoShape 248"/>
          <p:cNvSpPr>
            <a:spLocks noChangeArrowheads="1"/>
          </p:cNvSpPr>
          <p:nvPr/>
        </p:nvSpPr>
        <p:spPr bwMode="auto">
          <a:xfrm rot="5400000">
            <a:off x="11430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5" name="AutoShape 249"/>
          <p:cNvSpPr>
            <a:spLocks noChangeArrowheads="1"/>
          </p:cNvSpPr>
          <p:nvPr/>
        </p:nvSpPr>
        <p:spPr bwMode="auto">
          <a:xfrm>
            <a:off x="18542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6" name="AutoShape 250"/>
          <p:cNvSpPr>
            <a:spLocks noChangeArrowheads="1"/>
          </p:cNvSpPr>
          <p:nvPr/>
        </p:nvSpPr>
        <p:spPr bwMode="auto">
          <a:xfrm>
            <a:off x="1498600" y="3048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7" name="AutoShape 251"/>
          <p:cNvSpPr>
            <a:spLocks noChangeArrowheads="1"/>
          </p:cNvSpPr>
          <p:nvPr/>
        </p:nvSpPr>
        <p:spPr bwMode="auto">
          <a:xfrm rot="5400000">
            <a:off x="1854200" y="37528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8" name="AutoShape 252"/>
          <p:cNvSpPr>
            <a:spLocks noChangeArrowheads="1"/>
          </p:cNvSpPr>
          <p:nvPr/>
        </p:nvSpPr>
        <p:spPr bwMode="auto">
          <a:xfrm rot="5400000">
            <a:off x="1854200" y="3352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09" name="AutoShape 253"/>
          <p:cNvSpPr>
            <a:spLocks noChangeArrowheads="1"/>
          </p:cNvSpPr>
          <p:nvPr/>
        </p:nvSpPr>
        <p:spPr bwMode="auto">
          <a:xfrm rot="5400000">
            <a:off x="1854200" y="41529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0" name="AutoShape 254"/>
          <p:cNvSpPr>
            <a:spLocks noChangeArrowheads="1"/>
          </p:cNvSpPr>
          <p:nvPr/>
        </p:nvSpPr>
        <p:spPr bwMode="auto">
          <a:xfrm rot="5400000">
            <a:off x="18542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1" name="AutoShape 255"/>
          <p:cNvSpPr>
            <a:spLocks noChangeArrowheads="1"/>
          </p:cNvSpPr>
          <p:nvPr/>
        </p:nvSpPr>
        <p:spPr bwMode="auto">
          <a:xfrm>
            <a:off x="41656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2" name="AutoShape 256"/>
          <p:cNvSpPr>
            <a:spLocks noChangeArrowheads="1"/>
          </p:cNvSpPr>
          <p:nvPr/>
        </p:nvSpPr>
        <p:spPr bwMode="auto">
          <a:xfrm>
            <a:off x="18542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3" name="AutoShape 257"/>
          <p:cNvSpPr>
            <a:spLocks noChangeArrowheads="1"/>
          </p:cNvSpPr>
          <p:nvPr/>
        </p:nvSpPr>
        <p:spPr bwMode="auto">
          <a:xfrm>
            <a:off x="225425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4" name="AutoShape 258"/>
          <p:cNvSpPr>
            <a:spLocks noChangeArrowheads="1"/>
          </p:cNvSpPr>
          <p:nvPr/>
        </p:nvSpPr>
        <p:spPr bwMode="auto">
          <a:xfrm>
            <a:off x="26543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5" name="AutoShape 259"/>
          <p:cNvSpPr>
            <a:spLocks noChangeArrowheads="1"/>
          </p:cNvSpPr>
          <p:nvPr/>
        </p:nvSpPr>
        <p:spPr bwMode="auto">
          <a:xfrm>
            <a:off x="305435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6" name="AutoShape 260"/>
          <p:cNvSpPr>
            <a:spLocks noChangeArrowheads="1"/>
          </p:cNvSpPr>
          <p:nvPr/>
        </p:nvSpPr>
        <p:spPr bwMode="auto">
          <a:xfrm>
            <a:off x="34544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7" name="AutoShape 261"/>
          <p:cNvSpPr>
            <a:spLocks noChangeArrowheads="1"/>
          </p:cNvSpPr>
          <p:nvPr/>
        </p:nvSpPr>
        <p:spPr bwMode="auto">
          <a:xfrm rot="5400000">
            <a:off x="26670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8" name="AutoShape 262"/>
          <p:cNvSpPr>
            <a:spLocks noChangeArrowheads="1"/>
          </p:cNvSpPr>
          <p:nvPr/>
        </p:nvSpPr>
        <p:spPr bwMode="auto">
          <a:xfrm rot="-5400000">
            <a:off x="2667000" y="41592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19" name="AutoShape 263"/>
          <p:cNvSpPr>
            <a:spLocks noChangeArrowheads="1"/>
          </p:cNvSpPr>
          <p:nvPr/>
        </p:nvSpPr>
        <p:spPr bwMode="auto">
          <a:xfrm rot="-5400000">
            <a:off x="2667000" y="3767138"/>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0" name="AutoShape 264"/>
          <p:cNvSpPr>
            <a:spLocks noChangeArrowheads="1"/>
          </p:cNvSpPr>
          <p:nvPr/>
        </p:nvSpPr>
        <p:spPr bwMode="auto">
          <a:xfrm rot="-5400000">
            <a:off x="2667000" y="33750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1" name="AutoShape 265"/>
          <p:cNvSpPr>
            <a:spLocks noChangeArrowheads="1"/>
          </p:cNvSpPr>
          <p:nvPr/>
        </p:nvSpPr>
        <p:spPr bwMode="auto">
          <a:xfrm rot="-5400000">
            <a:off x="2667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2" name="AutoShape 266"/>
          <p:cNvSpPr>
            <a:spLocks noChangeArrowheads="1"/>
          </p:cNvSpPr>
          <p:nvPr/>
        </p:nvSpPr>
        <p:spPr bwMode="auto">
          <a:xfrm rot="-5400000">
            <a:off x="2667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3" name="AutoShape 267"/>
          <p:cNvSpPr>
            <a:spLocks noChangeArrowheads="1"/>
          </p:cNvSpPr>
          <p:nvPr/>
        </p:nvSpPr>
        <p:spPr bwMode="auto">
          <a:xfrm rot="-5400000">
            <a:off x="3429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4" name="AutoShape 268"/>
          <p:cNvSpPr>
            <a:spLocks noChangeArrowheads="1"/>
          </p:cNvSpPr>
          <p:nvPr/>
        </p:nvSpPr>
        <p:spPr bwMode="auto">
          <a:xfrm rot="-5400000">
            <a:off x="3429000" y="41592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5" name="AutoShape 269"/>
          <p:cNvSpPr>
            <a:spLocks noChangeArrowheads="1"/>
          </p:cNvSpPr>
          <p:nvPr/>
        </p:nvSpPr>
        <p:spPr bwMode="auto">
          <a:xfrm rot="-5400000">
            <a:off x="3429000" y="3767138"/>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6" name="AutoShape 270"/>
          <p:cNvSpPr>
            <a:spLocks noChangeArrowheads="1"/>
          </p:cNvSpPr>
          <p:nvPr/>
        </p:nvSpPr>
        <p:spPr bwMode="auto">
          <a:xfrm rot="-5400000">
            <a:off x="34290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7" name="AutoShape 271"/>
          <p:cNvSpPr>
            <a:spLocks noChangeArrowheads="1"/>
          </p:cNvSpPr>
          <p:nvPr/>
        </p:nvSpPr>
        <p:spPr bwMode="auto">
          <a:xfrm rot="-5400000">
            <a:off x="4572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8" name="AutoShape 272"/>
          <p:cNvSpPr>
            <a:spLocks noChangeArrowheads="1"/>
          </p:cNvSpPr>
          <p:nvPr/>
        </p:nvSpPr>
        <p:spPr bwMode="auto">
          <a:xfrm rot="-5400000">
            <a:off x="4572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29" name="AutoShape 273"/>
          <p:cNvSpPr>
            <a:spLocks noChangeArrowheads="1"/>
          </p:cNvSpPr>
          <p:nvPr/>
        </p:nvSpPr>
        <p:spPr bwMode="auto">
          <a:xfrm>
            <a:off x="37973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0" name="AutoShape 274"/>
          <p:cNvSpPr>
            <a:spLocks noChangeArrowheads="1"/>
          </p:cNvSpPr>
          <p:nvPr/>
        </p:nvSpPr>
        <p:spPr bwMode="auto">
          <a:xfrm>
            <a:off x="45339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1" name="AutoShape 275"/>
          <p:cNvSpPr>
            <a:spLocks noChangeArrowheads="1"/>
          </p:cNvSpPr>
          <p:nvPr/>
        </p:nvSpPr>
        <p:spPr bwMode="auto">
          <a:xfrm>
            <a:off x="4953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2" name="AutoShape 276"/>
          <p:cNvSpPr>
            <a:spLocks noChangeArrowheads="1"/>
          </p:cNvSpPr>
          <p:nvPr/>
        </p:nvSpPr>
        <p:spPr bwMode="auto">
          <a:xfrm>
            <a:off x="5334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3" name="AutoShape 277"/>
          <p:cNvSpPr>
            <a:spLocks noChangeArrowheads="1"/>
          </p:cNvSpPr>
          <p:nvPr/>
        </p:nvSpPr>
        <p:spPr bwMode="auto">
          <a:xfrm>
            <a:off x="5715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4" name="AutoShape 278"/>
          <p:cNvSpPr>
            <a:spLocks noChangeArrowheads="1"/>
          </p:cNvSpPr>
          <p:nvPr/>
        </p:nvSpPr>
        <p:spPr bwMode="auto">
          <a:xfrm rot="5400000">
            <a:off x="56388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5" name="AutoShape 279"/>
          <p:cNvSpPr>
            <a:spLocks noChangeArrowheads="1"/>
          </p:cNvSpPr>
          <p:nvPr/>
        </p:nvSpPr>
        <p:spPr bwMode="auto">
          <a:xfrm rot="5400000">
            <a:off x="56388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6" name="AutoShape 280"/>
          <p:cNvSpPr>
            <a:spLocks noChangeArrowheads="1"/>
          </p:cNvSpPr>
          <p:nvPr/>
        </p:nvSpPr>
        <p:spPr bwMode="auto">
          <a:xfrm flipH="1">
            <a:off x="52705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7" name="AutoShape 281"/>
          <p:cNvSpPr>
            <a:spLocks noChangeArrowheads="1"/>
          </p:cNvSpPr>
          <p:nvPr/>
        </p:nvSpPr>
        <p:spPr bwMode="auto">
          <a:xfrm flipH="1">
            <a:off x="4902200" y="3363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8" name="AutoShape 282"/>
          <p:cNvSpPr>
            <a:spLocks noChangeArrowheads="1"/>
          </p:cNvSpPr>
          <p:nvPr/>
        </p:nvSpPr>
        <p:spPr bwMode="auto">
          <a:xfrm>
            <a:off x="75819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39" name="AutoShape 283"/>
          <p:cNvSpPr>
            <a:spLocks noChangeArrowheads="1"/>
          </p:cNvSpPr>
          <p:nvPr/>
        </p:nvSpPr>
        <p:spPr bwMode="auto">
          <a:xfrm>
            <a:off x="6096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0" name="AutoShape 284"/>
          <p:cNvSpPr>
            <a:spLocks noChangeArrowheads="1"/>
          </p:cNvSpPr>
          <p:nvPr/>
        </p:nvSpPr>
        <p:spPr bwMode="auto">
          <a:xfrm>
            <a:off x="6477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1" name="AutoShape 285"/>
          <p:cNvSpPr>
            <a:spLocks noChangeArrowheads="1"/>
          </p:cNvSpPr>
          <p:nvPr/>
        </p:nvSpPr>
        <p:spPr bwMode="auto">
          <a:xfrm>
            <a:off x="68580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2" name="AutoShape 286"/>
          <p:cNvSpPr>
            <a:spLocks noChangeArrowheads="1"/>
          </p:cNvSpPr>
          <p:nvPr/>
        </p:nvSpPr>
        <p:spPr bwMode="auto">
          <a:xfrm rot="5400000">
            <a:off x="6858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3" name="AutoShape 287"/>
          <p:cNvSpPr>
            <a:spLocks noChangeArrowheads="1"/>
          </p:cNvSpPr>
          <p:nvPr/>
        </p:nvSpPr>
        <p:spPr bwMode="auto">
          <a:xfrm>
            <a:off x="7239000" y="29829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4" name="AutoShape 288"/>
          <p:cNvSpPr>
            <a:spLocks noChangeArrowheads="1"/>
          </p:cNvSpPr>
          <p:nvPr/>
        </p:nvSpPr>
        <p:spPr bwMode="auto">
          <a:xfrm rot="5400000">
            <a:off x="7581900" y="33750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5" name="AutoShape 289"/>
          <p:cNvSpPr>
            <a:spLocks noChangeArrowheads="1"/>
          </p:cNvSpPr>
          <p:nvPr/>
        </p:nvSpPr>
        <p:spPr bwMode="auto">
          <a:xfrm rot="5400000">
            <a:off x="7581900" y="37687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6" name="AutoShape 290"/>
          <p:cNvSpPr>
            <a:spLocks noChangeArrowheads="1"/>
          </p:cNvSpPr>
          <p:nvPr/>
        </p:nvSpPr>
        <p:spPr bwMode="auto">
          <a:xfrm rot="5400000">
            <a:off x="7581900" y="41640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7" name="AutoShape 291"/>
          <p:cNvSpPr>
            <a:spLocks noChangeArrowheads="1"/>
          </p:cNvSpPr>
          <p:nvPr/>
        </p:nvSpPr>
        <p:spPr bwMode="auto">
          <a:xfrm rot="5400000">
            <a:off x="7581900" y="45577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8" name="AutoShape 292"/>
          <p:cNvSpPr>
            <a:spLocks noChangeArrowheads="1"/>
          </p:cNvSpPr>
          <p:nvPr/>
        </p:nvSpPr>
        <p:spPr bwMode="auto">
          <a:xfrm rot="5400000">
            <a:off x="75819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49" name="AutoShape 293"/>
          <p:cNvSpPr>
            <a:spLocks noChangeArrowheads="1"/>
          </p:cNvSpPr>
          <p:nvPr/>
        </p:nvSpPr>
        <p:spPr bwMode="auto">
          <a:xfrm rot="-5400000">
            <a:off x="7581900" y="25908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0" name="AutoShape 294"/>
          <p:cNvSpPr>
            <a:spLocks noChangeArrowheads="1"/>
          </p:cNvSpPr>
          <p:nvPr/>
        </p:nvSpPr>
        <p:spPr bwMode="auto">
          <a:xfrm rot="5400000">
            <a:off x="6858000" y="33750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1" name="AutoShape 295"/>
          <p:cNvSpPr>
            <a:spLocks noChangeArrowheads="1"/>
          </p:cNvSpPr>
          <p:nvPr/>
        </p:nvSpPr>
        <p:spPr bwMode="auto">
          <a:xfrm rot="5400000">
            <a:off x="6858000" y="3768725"/>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2" name="AutoShape 296"/>
          <p:cNvSpPr>
            <a:spLocks noChangeArrowheads="1"/>
          </p:cNvSpPr>
          <p:nvPr/>
        </p:nvSpPr>
        <p:spPr bwMode="auto">
          <a:xfrm rot="5400000">
            <a:off x="6858000" y="41640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3" name="AutoShape 297"/>
          <p:cNvSpPr>
            <a:spLocks noChangeArrowheads="1"/>
          </p:cNvSpPr>
          <p:nvPr/>
        </p:nvSpPr>
        <p:spPr bwMode="auto">
          <a:xfrm rot="5400000">
            <a:off x="68580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4" name="AutoShape 298"/>
          <p:cNvSpPr>
            <a:spLocks noChangeArrowheads="1"/>
          </p:cNvSpPr>
          <p:nvPr/>
        </p:nvSpPr>
        <p:spPr bwMode="auto">
          <a:xfrm flipH="1">
            <a:off x="6461125" y="45577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5" name="AutoShape 299"/>
          <p:cNvSpPr>
            <a:spLocks noChangeArrowheads="1"/>
          </p:cNvSpPr>
          <p:nvPr/>
        </p:nvSpPr>
        <p:spPr bwMode="auto">
          <a:xfrm flipH="1">
            <a:off x="606425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6" name="AutoShape 300"/>
          <p:cNvSpPr>
            <a:spLocks noChangeArrowheads="1"/>
          </p:cNvSpPr>
          <p:nvPr/>
        </p:nvSpPr>
        <p:spPr bwMode="auto">
          <a:xfrm flipH="1">
            <a:off x="5667375" y="4557713"/>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7" name="AutoShape 301"/>
          <p:cNvSpPr>
            <a:spLocks noChangeArrowheads="1"/>
          </p:cNvSpPr>
          <p:nvPr/>
        </p:nvSpPr>
        <p:spPr bwMode="auto">
          <a:xfrm flipH="1">
            <a:off x="5295900" y="455295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8" name="AutoShape 302"/>
          <p:cNvSpPr>
            <a:spLocks noChangeArrowheads="1"/>
          </p:cNvSpPr>
          <p:nvPr/>
        </p:nvSpPr>
        <p:spPr bwMode="auto">
          <a:xfrm rot="5400000">
            <a:off x="5295900" y="4953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59" name="AutoShape 303"/>
          <p:cNvSpPr>
            <a:spLocks noChangeArrowheads="1"/>
          </p:cNvSpPr>
          <p:nvPr/>
        </p:nvSpPr>
        <p:spPr bwMode="auto">
          <a:xfrm rot="5400000">
            <a:off x="5295900" y="5334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0" name="AutoShape 304"/>
          <p:cNvSpPr>
            <a:spLocks noChangeArrowheads="1"/>
          </p:cNvSpPr>
          <p:nvPr/>
        </p:nvSpPr>
        <p:spPr bwMode="auto">
          <a:xfrm rot="5400000">
            <a:off x="528637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1" name="AutoShape 305"/>
          <p:cNvSpPr>
            <a:spLocks noChangeArrowheads="1"/>
          </p:cNvSpPr>
          <p:nvPr/>
        </p:nvSpPr>
        <p:spPr bwMode="auto">
          <a:xfrm flipH="1">
            <a:off x="489902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2" name="AutoShape 306"/>
          <p:cNvSpPr>
            <a:spLocks noChangeArrowheads="1"/>
          </p:cNvSpPr>
          <p:nvPr/>
        </p:nvSpPr>
        <p:spPr bwMode="auto">
          <a:xfrm flipH="1">
            <a:off x="4510088"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3" name="AutoShape 307"/>
          <p:cNvSpPr>
            <a:spLocks noChangeArrowheads="1"/>
          </p:cNvSpPr>
          <p:nvPr/>
        </p:nvSpPr>
        <p:spPr bwMode="auto">
          <a:xfrm flipH="1">
            <a:off x="412115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4" name="AutoShape 308"/>
          <p:cNvSpPr>
            <a:spLocks noChangeArrowheads="1"/>
          </p:cNvSpPr>
          <p:nvPr/>
        </p:nvSpPr>
        <p:spPr bwMode="auto">
          <a:xfrm flipH="1">
            <a:off x="37338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5" name="AutoShape 309"/>
          <p:cNvSpPr>
            <a:spLocks noChangeArrowheads="1"/>
          </p:cNvSpPr>
          <p:nvPr/>
        </p:nvSpPr>
        <p:spPr bwMode="auto">
          <a:xfrm>
            <a:off x="5675313"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6" name="AutoShape 310"/>
          <p:cNvSpPr>
            <a:spLocks noChangeArrowheads="1"/>
          </p:cNvSpPr>
          <p:nvPr/>
        </p:nvSpPr>
        <p:spPr bwMode="auto">
          <a:xfrm>
            <a:off x="606425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7" name="AutoShape 311"/>
          <p:cNvSpPr>
            <a:spLocks noChangeArrowheads="1"/>
          </p:cNvSpPr>
          <p:nvPr/>
        </p:nvSpPr>
        <p:spPr bwMode="auto">
          <a:xfrm>
            <a:off x="64516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8" name="AutoShape 312"/>
          <p:cNvSpPr>
            <a:spLocks noChangeArrowheads="1"/>
          </p:cNvSpPr>
          <p:nvPr/>
        </p:nvSpPr>
        <p:spPr bwMode="auto">
          <a:xfrm>
            <a:off x="6840538"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69" name="AutoShape 313"/>
          <p:cNvSpPr>
            <a:spLocks noChangeArrowheads="1"/>
          </p:cNvSpPr>
          <p:nvPr/>
        </p:nvSpPr>
        <p:spPr bwMode="auto">
          <a:xfrm>
            <a:off x="722947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0" name="AutoShape 314"/>
          <p:cNvSpPr>
            <a:spLocks noChangeArrowheads="1"/>
          </p:cNvSpPr>
          <p:nvPr/>
        </p:nvSpPr>
        <p:spPr bwMode="auto">
          <a:xfrm>
            <a:off x="7616825"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1" name="AutoShape 315"/>
          <p:cNvSpPr>
            <a:spLocks noChangeArrowheads="1"/>
          </p:cNvSpPr>
          <p:nvPr/>
        </p:nvSpPr>
        <p:spPr bwMode="auto">
          <a:xfrm>
            <a:off x="8005763"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2" name="AutoShape 316"/>
          <p:cNvSpPr>
            <a:spLocks noChangeArrowheads="1"/>
          </p:cNvSpPr>
          <p:nvPr/>
        </p:nvSpPr>
        <p:spPr bwMode="auto">
          <a:xfrm>
            <a:off x="8394700" y="5715000"/>
            <a:ext cx="152400" cy="152400"/>
          </a:xfrm>
          <a:prstGeom prst="rightArrow">
            <a:avLst>
              <a:gd name="adj1" fmla="val 50000"/>
              <a:gd name="adj2" fmla="val 25000"/>
            </a:avLst>
          </a:prstGeom>
          <a:solidFill>
            <a:srgbClr val="FF0000"/>
          </a:solidFill>
          <a:ln w="12700" cap="sq">
            <a:solidFill>
              <a:schemeClr val="tx1"/>
            </a:solidFill>
            <a:miter lim="800000"/>
            <a:headEnd type="none" w="sm" len="sm"/>
            <a:tailEnd type="none" w="sm" len="sm"/>
          </a:ln>
          <a:effectLst/>
        </p:spPr>
        <p:txBody>
          <a:bodyPr wrap="none" anchor="ctr"/>
          <a:lstStyle/>
          <a:p>
            <a:endParaRPr lang="pl-PL"/>
          </a:p>
        </p:txBody>
      </p:sp>
      <p:sp>
        <p:nvSpPr>
          <p:cNvPr id="19773" name="AutoShape 317"/>
          <p:cNvSpPr>
            <a:spLocks noChangeArrowheads="1"/>
          </p:cNvSpPr>
          <p:nvPr/>
        </p:nvSpPr>
        <p:spPr bwMode="auto">
          <a:xfrm>
            <a:off x="8686800" y="5562600"/>
            <a:ext cx="304800" cy="381000"/>
          </a:xfrm>
          <a:prstGeom prst="rightArrow">
            <a:avLst>
              <a:gd name="adj1" fmla="val 50000"/>
              <a:gd name="adj2" fmla="val 25000"/>
            </a:avLst>
          </a:prstGeom>
          <a:solidFill>
            <a:srgbClr val="FF0000"/>
          </a:solidFill>
          <a:ln w="12700" cap="sq">
            <a:solidFill>
              <a:schemeClr val="tx1"/>
            </a:solidFill>
            <a:miter lim="800000"/>
            <a:headEnd/>
            <a:tailEnd/>
          </a:ln>
          <a:effectLst/>
        </p:spPr>
        <p:txBody>
          <a:bodyPr wrap="none" anchor="ctr"/>
          <a:lstStyle/>
          <a:p>
            <a:endParaRPr lang="pl-PL"/>
          </a:p>
        </p:txBody>
      </p:sp>
      <p:sp>
        <p:nvSpPr>
          <p:cNvPr id="318" name="Symbol zastępczy numeru slajdu 317"/>
          <p:cNvSpPr>
            <a:spLocks noGrp="1"/>
          </p:cNvSpPr>
          <p:nvPr>
            <p:ph type="sldNum" sz="quarter" idx="12"/>
          </p:nvPr>
        </p:nvSpPr>
        <p:spPr/>
        <p:txBody>
          <a:bodyPr/>
          <a:lstStyle/>
          <a:p>
            <a:fld id="{6BF5BE81-9530-4866-B2BD-B0392136AD4A}" type="slidenum">
              <a:rPr lang="pl-PL" smtClean="0"/>
              <a:pPr/>
              <a:t>9</a:t>
            </a:fld>
            <a:endParaRPr lang="pl-PL"/>
          </a:p>
        </p:txBody>
      </p:sp>
      <p:sp>
        <p:nvSpPr>
          <p:cNvPr id="319" name="Symbol zastępczy stopki 318"/>
          <p:cNvSpPr>
            <a:spLocks noGrp="1"/>
          </p:cNvSpPr>
          <p:nvPr>
            <p:ph type="ftr" sz="quarter" idx="11"/>
          </p:nvPr>
        </p:nvSpPr>
        <p:spPr/>
        <p:txBody>
          <a:bodyPr/>
          <a:lstStyle/>
          <a:p>
            <a:r>
              <a:rPr lang="pl-PL" smtClean="0"/>
              <a:t>S. Samolej: Wprowadzenie do prog. wspólbieżnego i rozproszonego</a:t>
            </a: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
                                  </p:stCondLst>
                                  <p:childTnLst>
                                    <p:set>
                                      <p:cBhvr>
                                        <p:cTn id="9" dur="1" fill="hold">
                                          <p:stCondLst>
                                            <p:cond delay="499"/>
                                          </p:stCondLst>
                                        </p:cTn>
                                        <p:tgtEl>
                                          <p:spTgt spid="19699"/>
                                        </p:tgtEl>
                                        <p:attrNameLst>
                                          <p:attrName>style.visibility</p:attrName>
                                        </p:attrNameLst>
                                      </p:cBhvr>
                                      <p:to>
                                        <p:strVal val="visible"/>
                                      </p:to>
                                    </p:set>
                                  </p:childTnLst>
                                </p:cTn>
                              </p:par>
                            </p:childTnLst>
                          </p:cTn>
                        </p:par>
                        <p:par>
                          <p:cTn id="10" fill="hold">
                            <p:stCondLst>
                              <p:cond delay="1200"/>
                            </p:stCondLst>
                            <p:childTnLst>
                              <p:par>
                                <p:cTn id="11" presetID="1" presetClass="entr" presetSubtype="0" fill="hold" grpId="0" nodeType="afterEffect">
                                  <p:stCondLst>
                                    <p:cond delay="200"/>
                                  </p:stCondLst>
                                  <p:childTnLst>
                                    <p:set>
                                      <p:cBhvr>
                                        <p:cTn id="12" dur="1" fill="hold">
                                          <p:stCondLst>
                                            <p:cond delay="499"/>
                                          </p:stCondLst>
                                        </p:cTn>
                                        <p:tgtEl>
                                          <p:spTgt spid="19700"/>
                                        </p:tgtEl>
                                        <p:attrNameLst>
                                          <p:attrName>style.visibility</p:attrName>
                                        </p:attrNameLst>
                                      </p:cBhvr>
                                      <p:to>
                                        <p:strVal val="visible"/>
                                      </p:to>
                                    </p:set>
                                  </p:childTnLst>
                                </p:cTn>
                              </p:par>
                            </p:childTnLst>
                          </p:cTn>
                        </p:par>
                        <p:par>
                          <p:cTn id="13" fill="hold">
                            <p:stCondLst>
                              <p:cond delay="1900"/>
                            </p:stCondLst>
                            <p:childTnLst>
                              <p:par>
                                <p:cTn id="14" presetID="1" presetClass="entr" presetSubtype="0" fill="hold" grpId="0" nodeType="afterEffect">
                                  <p:stCondLst>
                                    <p:cond delay="200"/>
                                  </p:stCondLst>
                                  <p:childTnLst>
                                    <p:set>
                                      <p:cBhvr>
                                        <p:cTn id="15" dur="1" fill="hold">
                                          <p:stCondLst>
                                            <p:cond delay="499"/>
                                          </p:stCondLst>
                                        </p:cTn>
                                        <p:tgtEl>
                                          <p:spTgt spid="19701"/>
                                        </p:tgtEl>
                                        <p:attrNameLst>
                                          <p:attrName>style.visibility</p:attrName>
                                        </p:attrNameLst>
                                      </p:cBhvr>
                                      <p:to>
                                        <p:strVal val="visible"/>
                                      </p:to>
                                    </p:set>
                                  </p:childTnLst>
                                </p:cTn>
                              </p:par>
                            </p:childTnLst>
                          </p:cTn>
                        </p:par>
                        <p:par>
                          <p:cTn id="16" fill="hold">
                            <p:stCondLst>
                              <p:cond delay="2600"/>
                            </p:stCondLst>
                            <p:childTnLst>
                              <p:par>
                                <p:cTn id="17" presetID="1" presetClass="entr" presetSubtype="0" fill="hold" grpId="0" nodeType="afterEffect">
                                  <p:stCondLst>
                                    <p:cond delay="200"/>
                                  </p:stCondLst>
                                  <p:childTnLst>
                                    <p:set>
                                      <p:cBhvr>
                                        <p:cTn id="18" dur="1" fill="hold">
                                          <p:stCondLst>
                                            <p:cond delay="499"/>
                                          </p:stCondLst>
                                        </p:cTn>
                                        <p:tgtEl>
                                          <p:spTgt spid="19702"/>
                                        </p:tgtEl>
                                        <p:attrNameLst>
                                          <p:attrName>style.visibility</p:attrName>
                                        </p:attrNameLst>
                                      </p:cBhvr>
                                      <p:to>
                                        <p:strVal val="visible"/>
                                      </p:to>
                                    </p:set>
                                  </p:childTnLst>
                                </p:cTn>
                              </p:par>
                            </p:childTnLst>
                          </p:cTn>
                        </p:par>
                        <p:par>
                          <p:cTn id="19" fill="hold">
                            <p:stCondLst>
                              <p:cond delay="3300"/>
                            </p:stCondLst>
                            <p:childTnLst>
                              <p:par>
                                <p:cTn id="20" presetID="1" presetClass="entr" presetSubtype="0" fill="hold" grpId="0" nodeType="afterEffect">
                                  <p:stCondLst>
                                    <p:cond delay="200"/>
                                  </p:stCondLst>
                                  <p:childTnLst>
                                    <p:set>
                                      <p:cBhvr>
                                        <p:cTn id="21" dur="1" fill="hold">
                                          <p:stCondLst>
                                            <p:cond delay="499"/>
                                          </p:stCondLst>
                                        </p:cTn>
                                        <p:tgtEl>
                                          <p:spTgt spid="19703"/>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
                                  </p:stCondLst>
                                  <p:childTnLst>
                                    <p:set>
                                      <p:cBhvr>
                                        <p:cTn id="24" dur="1" fill="hold">
                                          <p:stCondLst>
                                            <p:cond delay="499"/>
                                          </p:stCondLst>
                                        </p:cTn>
                                        <p:tgtEl>
                                          <p:spTgt spid="19704"/>
                                        </p:tgtEl>
                                        <p:attrNameLst>
                                          <p:attrName>style.visibility</p:attrName>
                                        </p:attrNameLst>
                                      </p:cBhvr>
                                      <p:to>
                                        <p:strVal val="visible"/>
                                      </p:to>
                                    </p:set>
                                  </p:childTnLst>
                                </p:cTn>
                              </p:par>
                            </p:childTnLst>
                          </p:cTn>
                        </p:par>
                        <p:par>
                          <p:cTn id="25" fill="hold">
                            <p:stCondLst>
                              <p:cond delay="4700"/>
                            </p:stCondLst>
                            <p:childTnLst>
                              <p:par>
                                <p:cTn id="26" presetID="1" presetClass="entr" presetSubtype="0" fill="hold" grpId="0" nodeType="afterEffect">
                                  <p:stCondLst>
                                    <p:cond delay="200"/>
                                  </p:stCondLst>
                                  <p:childTnLst>
                                    <p:set>
                                      <p:cBhvr>
                                        <p:cTn id="27" dur="1" fill="hold">
                                          <p:stCondLst>
                                            <p:cond delay="499"/>
                                          </p:stCondLst>
                                        </p:cTn>
                                        <p:tgtEl>
                                          <p:spTgt spid="19706"/>
                                        </p:tgtEl>
                                        <p:attrNameLst>
                                          <p:attrName>style.visibility</p:attrName>
                                        </p:attrNameLst>
                                      </p:cBhvr>
                                      <p:to>
                                        <p:strVal val="visible"/>
                                      </p:to>
                                    </p:set>
                                  </p:childTnLst>
                                </p:cTn>
                              </p:par>
                            </p:childTnLst>
                          </p:cTn>
                        </p:par>
                        <p:par>
                          <p:cTn id="28" fill="hold">
                            <p:stCondLst>
                              <p:cond delay="5400"/>
                            </p:stCondLst>
                            <p:childTnLst>
                              <p:par>
                                <p:cTn id="29" presetID="1" presetClass="entr" presetSubtype="0" fill="hold" grpId="0" nodeType="afterEffect">
                                  <p:stCondLst>
                                    <p:cond delay="200"/>
                                  </p:stCondLst>
                                  <p:childTnLst>
                                    <p:set>
                                      <p:cBhvr>
                                        <p:cTn id="30" dur="1" fill="hold">
                                          <p:stCondLst>
                                            <p:cond delay="499"/>
                                          </p:stCondLst>
                                        </p:cTn>
                                        <p:tgtEl>
                                          <p:spTgt spid="19705"/>
                                        </p:tgtEl>
                                        <p:attrNameLst>
                                          <p:attrName>style.visibility</p:attrName>
                                        </p:attrNameLst>
                                      </p:cBhvr>
                                      <p:to>
                                        <p:strVal val="visible"/>
                                      </p:to>
                                    </p:set>
                                  </p:childTnLst>
                                </p:cTn>
                              </p:par>
                            </p:childTnLst>
                          </p:cTn>
                        </p:par>
                        <p:par>
                          <p:cTn id="31" fill="hold">
                            <p:stCondLst>
                              <p:cond delay="6100"/>
                            </p:stCondLst>
                            <p:childTnLst>
                              <p:par>
                                <p:cTn id="32" presetID="1" presetClass="entr" presetSubtype="0" fill="hold" grpId="0" nodeType="afterEffect">
                                  <p:stCondLst>
                                    <p:cond delay="200"/>
                                  </p:stCondLst>
                                  <p:childTnLst>
                                    <p:set>
                                      <p:cBhvr>
                                        <p:cTn id="33" dur="1" fill="hold">
                                          <p:stCondLst>
                                            <p:cond delay="499"/>
                                          </p:stCondLst>
                                        </p:cTn>
                                        <p:tgtEl>
                                          <p:spTgt spid="19708"/>
                                        </p:tgtEl>
                                        <p:attrNameLst>
                                          <p:attrName>style.visibility</p:attrName>
                                        </p:attrNameLst>
                                      </p:cBhvr>
                                      <p:to>
                                        <p:strVal val="visible"/>
                                      </p:to>
                                    </p:set>
                                  </p:childTnLst>
                                </p:cTn>
                              </p:par>
                            </p:childTnLst>
                          </p:cTn>
                        </p:par>
                        <p:par>
                          <p:cTn id="34" fill="hold">
                            <p:stCondLst>
                              <p:cond delay="6800"/>
                            </p:stCondLst>
                            <p:childTnLst>
                              <p:par>
                                <p:cTn id="35" presetID="1" presetClass="entr" presetSubtype="0" fill="hold" grpId="0" nodeType="afterEffect">
                                  <p:stCondLst>
                                    <p:cond delay="200"/>
                                  </p:stCondLst>
                                  <p:childTnLst>
                                    <p:set>
                                      <p:cBhvr>
                                        <p:cTn id="36" dur="1" fill="hold">
                                          <p:stCondLst>
                                            <p:cond delay="499"/>
                                          </p:stCondLst>
                                        </p:cTn>
                                        <p:tgtEl>
                                          <p:spTgt spid="19707"/>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200"/>
                                  </p:stCondLst>
                                  <p:childTnLst>
                                    <p:set>
                                      <p:cBhvr>
                                        <p:cTn id="39" dur="1" fill="hold">
                                          <p:stCondLst>
                                            <p:cond delay="499"/>
                                          </p:stCondLst>
                                        </p:cTn>
                                        <p:tgtEl>
                                          <p:spTgt spid="19709"/>
                                        </p:tgtEl>
                                        <p:attrNameLst>
                                          <p:attrName>style.visibility</p:attrName>
                                        </p:attrNameLst>
                                      </p:cBhvr>
                                      <p:to>
                                        <p:strVal val="visible"/>
                                      </p:to>
                                    </p:set>
                                  </p:childTnLst>
                                </p:cTn>
                              </p:par>
                            </p:childTnLst>
                          </p:cTn>
                        </p:par>
                        <p:par>
                          <p:cTn id="40" fill="hold">
                            <p:stCondLst>
                              <p:cond delay="8200"/>
                            </p:stCondLst>
                            <p:childTnLst>
                              <p:par>
                                <p:cTn id="41" presetID="1" presetClass="entr" presetSubtype="0" fill="hold" grpId="0" nodeType="afterEffect">
                                  <p:stCondLst>
                                    <p:cond delay="200"/>
                                  </p:stCondLst>
                                  <p:childTnLst>
                                    <p:set>
                                      <p:cBhvr>
                                        <p:cTn id="42" dur="1" fill="hold">
                                          <p:stCondLst>
                                            <p:cond delay="499"/>
                                          </p:stCondLst>
                                        </p:cTn>
                                        <p:tgtEl>
                                          <p:spTgt spid="19710"/>
                                        </p:tgtEl>
                                        <p:attrNameLst>
                                          <p:attrName>style.visibility</p:attrName>
                                        </p:attrNameLst>
                                      </p:cBhvr>
                                      <p:to>
                                        <p:strVal val="visible"/>
                                      </p:to>
                                    </p:set>
                                  </p:childTnLst>
                                </p:cTn>
                              </p:par>
                            </p:childTnLst>
                          </p:cTn>
                        </p:par>
                        <p:par>
                          <p:cTn id="43" fill="hold">
                            <p:stCondLst>
                              <p:cond delay="8900"/>
                            </p:stCondLst>
                            <p:childTnLst>
                              <p:par>
                                <p:cTn id="44" presetID="1" presetClass="entr" presetSubtype="0" fill="hold" grpId="0" nodeType="afterEffect">
                                  <p:stCondLst>
                                    <p:cond delay="200"/>
                                  </p:stCondLst>
                                  <p:childTnLst>
                                    <p:set>
                                      <p:cBhvr>
                                        <p:cTn id="45" dur="1" fill="hold">
                                          <p:stCondLst>
                                            <p:cond delay="499"/>
                                          </p:stCondLst>
                                        </p:cTn>
                                        <p:tgtEl>
                                          <p:spTgt spid="19712"/>
                                        </p:tgtEl>
                                        <p:attrNameLst>
                                          <p:attrName>style.visibility</p:attrName>
                                        </p:attrNameLst>
                                      </p:cBhvr>
                                      <p:to>
                                        <p:strVal val="visible"/>
                                      </p:to>
                                    </p:set>
                                  </p:childTnLst>
                                </p:cTn>
                              </p:par>
                            </p:childTnLst>
                          </p:cTn>
                        </p:par>
                        <p:par>
                          <p:cTn id="46" fill="hold">
                            <p:stCondLst>
                              <p:cond delay="9600"/>
                            </p:stCondLst>
                            <p:childTnLst>
                              <p:par>
                                <p:cTn id="47" presetID="1" presetClass="entr" presetSubtype="0" fill="hold" grpId="0" nodeType="afterEffect">
                                  <p:stCondLst>
                                    <p:cond delay="200"/>
                                  </p:stCondLst>
                                  <p:childTnLst>
                                    <p:set>
                                      <p:cBhvr>
                                        <p:cTn id="48" dur="1" fill="hold">
                                          <p:stCondLst>
                                            <p:cond delay="499"/>
                                          </p:stCondLst>
                                        </p:cTn>
                                        <p:tgtEl>
                                          <p:spTgt spid="19713"/>
                                        </p:tgtEl>
                                        <p:attrNameLst>
                                          <p:attrName>style.visibility</p:attrName>
                                        </p:attrNameLst>
                                      </p:cBhvr>
                                      <p:to>
                                        <p:strVal val="visible"/>
                                      </p:to>
                                    </p:set>
                                  </p:childTnLst>
                                </p:cTn>
                              </p:par>
                            </p:childTnLst>
                          </p:cTn>
                        </p:par>
                        <p:par>
                          <p:cTn id="49" fill="hold">
                            <p:stCondLst>
                              <p:cond delay="10300"/>
                            </p:stCondLst>
                            <p:childTnLst>
                              <p:par>
                                <p:cTn id="50" presetID="1" presetClass="entr" presetSubtype="0" fill="hold" grpId="0" nodeType="afterEffect">
                                  <p:stCondLst>
                                    <p:cond delay="200"/>
                                  </p:stCondLst>
                                  <p:childTnLst>
                                    <p:set>
                                      <p:cBhvr>
                                        <p:cTn id="51" dur="1" fill="hold">
                                          <p:stCondLst>
                                            <p:cond delay="499"/>
                                          </p:stCondLst>
                                        </p:cTn>
                                        <p:tgtEl>
                                          <p:spTgt spid="19714"/>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grpId="0" nodeType="afterEffect">
                                  <p:stCondLst>
                                    <p:cond delay="200"/>
                                  </p:stCondLst>
                                  <p:childTnLst>
                                    <p:set>
                                      <p:cBhvr>
                                        <p:cTn id="54" dur="1" fill="hold">
                                          <p:stCondLst>
                                            <p:cond delay="499"/>
                                          </p:stCondLst>
                                        </p:cTn>
                                        <p:tgtEl>
                                          <p:spTgt spid="19697"/>
                                        </p:tgtEl>
                                        <p:attrNameLst>
                                          <p:attrName>style.visibility</p:attrName>
                                        </p:attrNameLst>
                                      </p:cBhvr>
                                      <p:to>
                                        <p:strVal val="visible"/>
                                      </p:to>
                                    </p:set>
                                  </p:childTnLst>
                                </p:cTn>
                              </p:par>
                            </p:childTnLst>
                          </p:cTn>
                        </p:par>
                        <p:par>
                          <p:cTn id="55" fill="hold">
                            <p:stCondLst>
                              <p:cond delay="11700"/>
                            </p:stCondLst>
                            <p:childTnLst>
                              <p:par>
                                <p:cTn id="56" presetID="1" presetClass="entr" presetSubtype="0" fill="hold" grpId="0" nodeType="afterEffect">
                                  <p:stCondLst>
                                    <p:cond delay="200"/>
                                  </p:stCondLst>
                                  <p:childTnLst>
                                    <p:set>
                                      <p:cBhvr>
                                        <p:cTn id="57" dur="1" fill="hold">
                                          <p:stCondLst>
                                            <p:cond delay="499"/>
                                          </p:stCondLst>
                                        </p:cTn>
                                        <p:tgtEl>
                                          <p:spTgt spid="19717"/>
                                        </p:tgtEl>
                                        <p:attrNameLst>
                                          <p:attrName>style.visibility</p:attrName>
                                        </p:attrNameLst>
                                      </p:cBhvr>
                                      <p:to>
                                        <p:strVal val="visible"/>
                                      </p:to>
                                    </p:set>
                                  </p:childTnLst>
                                </p:cTn>
                              </p:par>
                            </p:childTnLst>
                          </p:cTn>
                        </p:par>
                        <p:par>
                          <p:cTn id="58" fill="hold">
                            <p:stCondLst>
                              <p:cond delay="12400"/>
                            </p:stCondLst>
                            <p:childTnLst>
                              <p:par>
                                <p:cTn id="59" presetID="1" presetClass="entr" presetSubtype="0" fill="hold" grpId="0" nodeType="afterEffect">
                                  <p:stCondLst>
                                    <p:cond delay="200"/>
                                  </p:stCondLst>
                                  <p:childTnLst>
                                    <p:set>
                                      <p:cBhvr>
                                        <p:cTn id="60" dur="1" fill="hold">
                                          <p:stCondLst>
                                            <p:cond delay="499"/>
                                          </p:stCondLst>
                                        </p:cTn>
                                        <p:tgtEl>
                                          <p:spTgt spid="19698"/>
                                        </p:tgtEl>
                                        <p:attrNameLst>
                                          <p:attrName>style.visibility</p:attrName>
                                        </p:attrNameLst>
                                      </p:cBhvr>
                                      <p:to>
                                        <p:strVal val="visible"/>
                                      </p:to>
                                    </p:set>
                                  </p:childTnLst>
                                </p:cTn>
                              </p:par>
                            </p:childTnLst>
                          </p:cTn>
                        </p:par>
                        <p:par>
                          <p:cTn id="61" fill="hold">
                            <p:stCondLst>
                              <p:cond delay="13100"/>
                            </p:stCondLst>
                            <p:childTnLst>
                              <p:par>
                                <p:cTn id="62" presetID="1" presetClass="entr" presetSubtype="0" fill="hold" grpId="0" nodeType="afterEffect">
                                  <p:stCondLst>
                                    <p:cond delay="200"/>
                                  </p:stCondLst>
                                  <p:childTnLst>
                                    <p:set>
                                      <p:cBhvr>
                                        <p:cTn id="63" dur="1" fill="hold">
                                          <p:stCondLst>
                                            <p:cond delay="499"/>
                                          </p:stCondLst>
                                        </p:cTn>
                                        <p:tgtEl>
                                          <p:spTgt spid="19718"/>
                                        </p:tgtEl>
                                        <p:attrNameLst>
                                          <p:attrName>style.visibility</p:attrName>
                                        </p:attrNameLst>
                                      </p:cBhvr>
                                      <p:to>
                                        <p:strVal val="visible"/>
                                      </p:to>
                                    </p:set>
                                  </p:childTnLst>
                                </p:cTn>
                              </p:par>
                            </p:childTnLst>
                          </p:cTn>
                        </p:par>
                        <p:par>
                          <p:cTn id="64" fill="hold">
                            <p:stCondLst>
                              <p:cond delay="13800"/>
                            </p:stCondLst>
                            <p:childTnLst>
                              <p:par>
                                <p:cTn id="65" presetID="1" presetClass="entr" presetSubtype="0" fill="hold" grpId="0" nodeType="afterEffect">
                                  <p:stCondLst>
                                    <p:cond delay="200"/>
                                  </p:stCondLst>
                                  <p:childTnLst>
                                    <p:set>
                                      <p:cBhvr>
                                        <p:cTn id="66" dur="1" fill="hold">
                                          <p:stCondLst>
                                            <p:cond delay="499"/>
                                          </p:stCondLst>
                                        </p:cTn>
                                        <p:tgtEl>
                                          <p:spTgt spid="19719"/>
                                        </p:tgtEl>
                                        <p:attrNameLst>
                                          <p:attrName>style.visibility</p:attrName>
                                        </p:attrNameLst>
                                      </p:cBhvr>
                                      <p:to>
                                        <p:strVal val="visible"/>
                                      </p:to>
                                    </p:set>
                                  </p:childTnLst>
                                </p:cTn>
                              </p:par>
                            </p:childTnLst>
                          </p:cTn>
                        </p:par>
                        <p:par>
                          <p:cTn id="67" fill="hold">
                            <p:stCondLst>
                              <p:cond delay="14500"/>
                            </p:stCondLst>
                            <p:childTnLst>
                              <p:par>
                                <p:cTn id="68" presetID="1" presetClass="entr" presetSubtype="0" fill="hold" grpId="0" nodeType="afterEffect">
                                  <p:stCondLst>
                                    <p:cond delay="200"/>
                                  </p:stCondLst>
                                  <p:childTnLst>
                                    <p:set>
                                      <p:cBhvr>
                                        <p:cTn id="69" dur="1" fill="hold">
                                          <p:stCondLst>
                                            <p:cond delay="499"/>
                                          </p:stCondLst>
                                        </p:cTn>
                                        <p:tgtEl>
                                          <p:spTgt spid="19720"/>
                                        </p:tgtEl>
                                        <p:attrNameLst>
                                          <p:attrName>style.visibility</p:attrName>
                                        </p:attrNameLst>
                                      </p:cBhvr>
                                      <p:to>
                                        <p:strVal val="visible"/>
                                      </p:to>
                                    </p:set>
                                  </p:childTnLst>
                                </p:cTn>
                              </p:par>
                            </p:childTnLst>
                          </p:cTn>
                        </p:par>
                        <p:par>
                          <p:cTn id="70" fill="hold">
                            <p:stCondLst>
                              <p:cond delay="15200"/>
                            </p:stCondLst>
                            <p:childTnLst>
                              <p:par>
                                <p:cTn id="71" presetID="1" presetClass="entr" presetSubtype="0" fill="hold" grpId="0" nodeType="afterEffect">
                                  <p:stCondLst>
                                    <p:cond delay="200"/>
                                  </p:stCondLst>
                                  <p:childTnLst>
                                    <p:set>
                                      <p:cBhvr>
                                        <p:cTn id="72" dur="1" fill="hold">
                                          <p:stCondLst>
                                            <p:cond delay="499"/>
                                          </p:stCondLst>
                                        </p:cTn>
                                        <p:tgtEl>
                                          <p:spTgt spid="19721"/>
                                        </p:tgtEl>
                                        <p:attrNameLst>
                                          <p:attrName>style.visibility</p:attrName>
                                        </p:attrNameLst>
                                      </p:cBhvr>
                                      <p:to>
                                        <p:strVal val="visible"/>
                                      </p:to>
                                    </p:set>
                                  </p:childTnLst>
                                </p:cTn>
                              </p:par>
                            </p:childTnLst>
                          </p:cTn>
                        </p:par>
                        <p:par>
                          <p:cTn id="73" fill="hold">
                            <p:stCondLst>
                              <p:cond delay="15900"/>
                            </p:stCondLst>
                            <p:childTnLst>
                              <p:par>
                                <p:cTn id="74" presetID="1" presetClass="entr" presetSubtype="0" fill="hold" grpId="0" nodeType="afterEffect">
                                  <p:stCondLst>
                                    <p:cond delay="200"/>
                                  </p:stCondLst>
                                  <p:childTnLst>
                                    <p:set>
                                      <p:cBhvr>
                                        <p:cTn id="75" dur="1" fill="hold">
                                          <p:stCondLst>
                                            <p:cond delay="499"/>
                                          </p:stCondLst>
                                        </p:cTn>
                                        <p:tgtEl>
                                          <p:spTgt spid="19722"/>
                                        </p:tgtEl>
                                        <p:attrNameLst>
                                          <p:attrName>style.visibility</p:attrName>
                                        </p:attrNameLst>
                                      </p:cBhvr>
                                      <p:to>
                                        <p:strVal val="visible"/>
                                      </p:to>
                                    </p:set>
                                  </p:childTnLst>
                                </p:cTn>
                              </p:par>
                            </p:childTnLst>
                          </p:cTn>
                        </p:par>
                        <p:par>
                          <p:cTn id="76" fill="hold">
                            <p:stCondLst>
                              <p:cond delay="16600"/>
                            </p:stCondLst>
                            <p:childTnLst>
                              <p:par>
                                <p:cTn id="77" presetID="1" presetClass="entr" presetSubtype="0" fill="hold" grpId="0" nodeType="afterEffect">
                                  <p:stCondLst>
                                    <p:cond delay="200"/>
                                  </p:stCondLst>
                                  <p:childTnLst>
                                    <p:set>
                                      <p:cBhvr>
                                        <p:cTn id="78" dur="1" fill="hold">
                                          <p:stCondLst>
                                            <p:cond delay="499"/>
                                          </p:stCondLst>
                                        </p:cTn>
                                        <p:tgtEl>
                                          <p:spTgt spid="19715"/>
                                        </p:tgtEl>
                                        <p:attrNameLst>
                                          <p:attrName>style.visibility</p:attrName>
                                        </p:attrNameLst>
                                      </p:cBhvr>
                                      <p:to>
                                        <p:strVal val="visible"/>
                                      </p:to>
                                    </p:set>
                                  </p:childTnLst>
                                </p:cTn>
                              </p:par>
                            </p:childTnLst>
                          </p:cTn>
                        </p:par>
                        <p:par>
                          <p:cTn id="79" fill="hold">
                            <p:stCondLst>
                              <p:cond delay="17300"/>
                            </p:stCondLst>
                            <p:childTnLst>
                              <p:par>
                                <p:cTn id="80" presetID="1" presetClass="entr" presetSubtype="0" fill="hold" grpId="0" nodeType="afterEffect">
                                  <p:stCondLst>
                                    <p:cond delay="200"/>
                                  </p:stCondLst>
                                  <p:childTnLst>
                                    <p:set>
                                      <p:cBhvr>
                                        <p:cTn id="81" dur="1" fill="hold">
                                          <p:stCondLst>
                                            <p:cond delay="499"/>
                                          </p:stCondLst>
                                        </p:cTn>
                                        <p:tgtEl>
                                          <p:spTgt spid="19716"/>
                                        </p:tgtEl>
                                        <p:attrNameLst>
                                          <p:attrName>style.visibility</p:attrName>
                                        </p:attrNameLst>
                                      </p:cBhvr>
                                      <p:to>
                                        <p:strVal val="visible"/>
                                      </p:to>
                                    </p:set>
                                  </p:childTnLst>
                                </p:cTn>
                              </p:par>
                            </p:childTnLst>
                          </p:cTn>
                        </p:par>
                        <p:par>
                          <p:cTn id="82" fill="hold">
                            <p:stCondLst>
                              <p:cond delay="18000"/>
                            </p:stCondLst>
                            <p:childTnLst>
                              <p:par>
                                <p:cTn id="83" presetID="1" presetClass="entr" presetSubtype="0" fill="hold" grpId="0" nodeType="afterEffect">
                                  <p:stCondLst>
                                    <p:cond delay="200"/>
                                  </p:stCondLst>
                                  <p:childTnLst>
                                    <p:set>
                                      <p:cBhvr>
                                        <p:cTn id="84" dur="1" fill="hold">
                                          <p:stCondLst>
                                            <p:cond delay="499"/>
                                          </p:stCondLst>
                                        </p:cTn>
                                        <p:tgtEl>
                                          <p:spTgt spid="19723"/>
                                        </p:tgtEl>
                                        <p:attrNameLst>
                                          <p:attrName>style.visibility</p:attrName>
                                        </p:attrNameLst>
                                      </p:cBhvr>
                                      <p:to>
                                        <p:strVal val="visible"/>
                                      </p:to>
                                    </p:set>
                                  </p:childTnLst>
                                </p:cTn>
                              </p:par>
                            </p:childTnLst>
                          </p:cTn>
                        </p:par>
                        <p:par>
                          <p:cTn id="85" fill="hold">
                            <p:stCondLst>
                              <p:cond delay="18700"/>
                            </p:stCondLst>
                            <p:childTnLst>
                              <p:par>
                                <p:cTn id="86" presetID="1" presetClass="entr" presetSubtype="0" fill="hold" grpId="0" nodeType="afterEffect">
                                  <p:stCondLst>
                                    <p:cond delay="200"/>
                                  </p:stCondLst>
                                  <p:childTnLst>
                                    <p:set>
                                      <p:cBhvr>
                                        <p:cTn id="87" dur="1" fill="hold">
                                          <p:stCondLst>
                                            <p:cond delay="499"/>
                                          </p:stCondLst>
                                        </p:cTn>
                                        <p:tgtEl>
                                          <p:spTgt spid="19724"/>
                                        </p:tgtEl>
                                        <p:attrNameLst>
                                          <p:attrName>style.visibility</p:attrName>
                                        </p:attrNameLst>
                                      </p:cBhvr>
                                      <p:to>
                                        <p:strVal val="visible"/>
                                      </p:to>
                                    </p:set>
                                  </p:childTnLst>
                                </p:cTn>
                              </p:par>
                            </p:childTnLst>
                          </p:cTn>
                        </p:par>
                        <p:par>
                          <p:cTn id="88" fill="hold">
                            <p:stCondLst>
                              <p:cond delay="19400"/>
                            </p:stCondLst>
                            <p:childTnLst>
                              <p:par>
                                <p:cTn id="89" presetID="1" presetClass="entr" presetSubtype="0" fill="hold" grpId="0" nodeType="afterEffect">
                                  <p:stCondLst>
                                    <p:cond delay="200"/>
                                  </p:stCondLst>
                                  <p:childTnLst>
                                    <p:set>
                                      <p:cBhvr>
                                        <p:cTn id="90" dur="1" fill="hold">
                                          <p:stCondLst>
                                            <p:cond delay="499"/>
                                          </p:stCondLst>
                                        </p:cTn>
                                        <p:tgtEl>
                                          <p:spTgt spid="19725"/>
                                        </p:tgtEl>
                                        <p:attrNameLst>
                                          <p:attrName>style.visibility</p:attrName>
                                        </p:attrNameLst>
                                      </p:cBhvr>
                                      <p:to>
                                        <p:strVal val="visible"/>
                                      </p:to>
                                    </p:set>
                                  </p:childTnLst>
                                </p:cTn>
                              </p:par>
                            </p:childTnLst>
                          </p:cTn>
                        </p:par>
                        <p:par>
                          <p:cTn id="91" fill="hold">
                            <p:stCondLst>
                              <p:cond delay="20100"/>
                            </p:stCondLst>
                            <p:childTnLst>
                              <p:par>
                                <p:cTn id="92" presetID="1" presetClass="entr" presetSubtype="0" fill="hold" grpId="0" nodeType="afterEffect">
                                  <p:stCondLst>
                                    <p:cond delay="200"/>
                                  </p:stCondLst>
                                  <p:childTnLst>
                                    <p:set>
                                      <p:cBhvr>
                                        <p:cTn id="93" dur="1" fill="hold">
                                          <p:stCondLst>
                                            <p:cond delay="499"/>
                                          </p:stCondLst>
                                        </p:cTn>
                                        <p:tgtEl>
                                          <p:spTgt spid="19726"/>
                                        </p:tgtEl>
                                        <p:attrNameLst>
                                          <p:attrName>style.visibility</p:attrName>
                                        </p:attrNameLst>
                                      </p:cBhvr>
                                      <p:to>
                                        <p:strVal val="visible"/>
                                      </p:to>
                                    </p:set>
                                  </p:childTnLst>
                                </p:cTn>
                              </p:par>
                            </p:childTnLst>
                          </p:cTn>
                        </p:par>
                        <p:par>
                          <p:cTn id="94" fill="hold">
                            <p:stCondLst>
                              <p:cond delay="20800"/>
                            </p:stCondLst>
                            <p:childTnLst>
                              <p:par>
                                <p:cTn id="95" presetID="1" presetClass="entr" presetSubtype="0" fill="hold" grpId="0" nodeType="afterEffect">
                                  <p:stCondLst>
                                    <p:cond delay="200"/>
                                  </p:stCondLst>
                                  <p:childTnLst>
                                    <p:set>
                                      <p:cBhvr>
                                        <p:cTn id="96" dur="1" fill="hold">
                                          <p:stCondLst>
                                            <p:cond delay="499"/>
                                          </p:stCondLst>
                                        </p:cTn>
                                        <p:tgtEl>
                                          <p:spTgt spid="19729"/>
                                        </p:tgtEl>
                                        <p:attrNameLst>
                                          <p:attrName>style.visibility</p:attrName>
                                        </p:attrNameLst>
                                      </p:cBhvr>
                                      <p:to>
                                        <p:strVal val="visible"/>
                                      </p:to>
                                    </p:set>
                                  </p:childTnLst>
                                </p:cTn>
                              </p:par>
                            </p:childTnLst>
                          </p:cTn>
                        </p:par>
                        <p:par>
                          <p:cTn id="97" fill="hold">
                            <p:stCondLst>
                              <p:cond delay="21500"/>
                            </p:stCondLst>
                            <p:childTnLst>
                              <p:par>
                                <p:cTn id="98" presetID="1" presetClass="entr" presetSubtype="0" fill="hold" grpId="0" nodeType="afterEffect">
                                  <p:stCondLst>
                                    <p:cond delay="200"/>
                                  </p:stCondLst>
                                  <p:childTnLst>
                                    <p:set>
                                      <p:cBhvr>
                                        <p:cTn id="99" dur="1" fill="hold">
                                          <p:stCondLst>
                                            <p:cond delay="499"/>
                                          </p:stCondLst>
                                        </p:cTn>
                                        <p:tgtEl>
                                          <p:spTgt spid="19711"/>
                                        </p:tgtEl>
                                        <p:attrNameLst>
                                          <p:attrName>style.visibility</p:attrName>
                                        </p:attrNameLst>
                                      </p:cBhvr>
                                      <p:to>
                                        <p:strVal val="visible"/>
                                      </p:to>
                                    </p:set>
                                  </p:childTnLst>
                                </p:cTn>
                              </p:par>
                            </p:childTnLst>
                          </p:cTn>
                        </p:par>
                        <p:par>
                          <p:cTn id="100" fill="hold">
                            <p:stCondLst>
                              <p:cond delay="22200"/>
                            </p:stCondLst>
                            <p:childTnLst>
                              <p:par>
                                <p:cTn id="101" presetID="1" presetClass="entr" presetSubtype="0" fill="hold" grpId="0" nodeType="afterEffect">
                                  <p:stCondLst>
                                    <p:cond delay="200"/>
                                  </p:stCondLst>
                                  <p:childTnLst>
                                    <p:set>
                                      <p:cBhvr>
                                        <p:cTn id="102" dur="1" fill="hold">
                                          <p:stCondLst>
                                            <p:cond delay="499"/>
                                          </p:stCondLst>
                                        </p:cTn>
                                        <p:tgtEl>
                                          <p:spTgt spid="19730"/>
                                        </p:tgtEl>
                                        <p:attrNameLst>
                                          <p:attrName>style.visibility</p:attrName>
                                        </p:attrNameLst>
                                      </p:cBhvr>
                                      <p:to>
                                        <p:strVal val="visible"/>
                                      </p:to>
                                    </p:set>
                                  </p:childTnLst>
                                </p:cTn>
                              </p:par>
                            </p:childTnLst>
                          </p:cTn>
                        </p:par>
                        <p:par>
                          <p:cTn id="103" fill="hold">
                            <p:stCondLst>
                              <p:cond delay="22900"/>
                            </p:stCondLst>
                            <p:childTnLst>
                              <p:par>
                                <p:cTn id="104" presetID="1" presetClass="entr" presetSubtype="0" fill="hold" grpId="0" nodeType="afterEffect">
                                  <p:stCondLst>
                                    <p:cond delay="200"/>
                                  </p:stCondLst>
                                  <p:childTnLst>
                                    <p:set>
                                      <p:cBhvr>
                                        <p:cTn id="105" dur="1" fill="hold">
                                          <p:stCondLst>
                                            <p:cond delay="499"/>
                                          </p:stCondLst>
                                        </p:cTn>
                                        <p:tgtEl>
                                          <p:spTgt spid="19727"/>
                                        </p:tgtEl>
                                        <p:attrNameLst>
                                          <p:attrName>style.visibility</p:attrName>
                                        </p:attrNameLst>
                                      </p:cBhvr>
                                      <p:to>
                                        <p:strVal val="visible"/>
                                      </p:to>
                                    </p:set>
                                  </p:childTnLst>
                                </p:cTn>
                              </p:par>
                            </p:childTnLst>
                          </p:cTn>
                        </p:par>
                        <p:par>
                          <p:cTn id="106" fill="hold">
                            <p:stCondLst>
                              <p:cond delay="23600"/>
                            </p:stCondLst>
                            <p:childTnLst>
                              <p:par>
                                <p:cTn id="107" presetID="1" presetClass="entr" presetSubtype="0" fill="hold" grpId="0" nodeType="afterEffect">
                                  <p:stCondLst>
                                    <p:cond delay="200"/>
                                  </p:stCondLst>
                                  <p:childTnLst>
                                    <p:set>
                                      <p:cBhvr>
                                        <p:cTn id="108" dur="1" fill="hold">
                                          <p:stCondLst>
                                            <p:cond delay="499"/>
                                          </p:stCondLst>
                                        </p:cTn>
                                        <p:tgtEl>
                                          <p:spTgt spid="19728"/>
                                        </p:tgtEl>
                                        <p:attrNameLst>
                                          <p:attrName>style.visibility</p:attrName>
                                        </p:attrNameLst>
                                      </p:cBhvr>
                                      <p:to>
                                        <p:strVal val="visible"/>
                                      </p:to>
                                    </p:set>
                                  </p:childTnLst>
                                </p:cTn>
                              </p:par>
                            </p:childTnLst>
                          </p:cTn>
                        </p:par>
                        <p:par>
                          <p:cTn id="109" fill="hold">
                            <p:stCondLst>
                              <p:cond delay="24300"/>
                            </p:stCondLst>
                            <p:childTnLst>
                              <p:par>
                                <p:cTn id="110" presetID="1" presetClass="entr" presetSubtype="0" fill="hold" grpId="0" nodeType="afterEffect">
                                  <p:stCondLst>
                                    <p:cond delay="200"/>
                                  </p:stCondLst>
                                  <p:childTnLst>
                                    <p:set>
                                      <p:cBhvr>
                                        <p:cTn id="111" dur="1" fill="hold">
                                          <p:stCondLst>
                                            <p:cond delay="499"/>
                                          </p:stCondLst>
                                        </p:cTn>
                                        <p:tgtEl>
                                          <p:spTgt spid="19731"/>
                                        </p:tgtEl>
                                        <p:attrNameLst>
                                          <p:attrName>style.visibility</p:attrName>
                                        </p:attrNameLst>
                                      </p:cBhvr>
                                      <p:to>
                                        <p:strVal val="visible"/>
                                      </p:to>
                                    </p:set>
                                  </p:childTnLst>
                                </p:cTn>
                              </p:par>
                            </p:childTnLst>
                          </p:cTn>
                        </p:par>
                        <p:par>
                          <p:cTn id="112" fill="hold">
                            <p:stCondLst>
                              <p:cond delay="25000"/>
                            </p:stCondLst>
                            <p:childTnLst>
                              <p:par>
                                <p:cTn id="113" presetID="1" presetClass="entr" presetSubtype="0" fill="hold" grpId="0" nodeType="afterEffect">
                                  <p:stCondLst>
                                    <p:cond delay="200"/>
                                  </p:stCondLst>
                                  <p:childTnLst>
                                    <p:set>
                                      <p:cBhvr>
                                        <p:cTn id="114" dur="1" fill="hold">
                                          <p:stCondLst>
                                            <p:cond delay="499"/>
                                          </p:stCondLst>
                                        </p:cTn>
                                        <p:tgtEl>
                                          <p:spTgt spid="19732"/>
                                        </p:tgtEl>
                                        <p:attrNameLst>
                                          <p:attrName>style.visibility</p:attrName>
                                        </p:attrNameLst>
                                      </p:cBhvr>
                                      <p:to>
                                        <p:strVal val="visible"/>
                                      </p:to>
                                    </p:set>
                                  </p:childTnLst>
                                </p:cTn>
                              </p:par>
                            </p:childTnLst>
                          </p:cTn>
                        </p:par>
                        <p:par>
                          <p:cTn id="115" fill="hold">
                            <p:stCondLst>
                              <p:cond delay="25700"/>
                            </p:stCondLst>
                            <p:childTnLst>
                              <p:par>
                                <p:cTn id="116" presetID="1" presetClass="entr" presetSubtype="0" fill="hold" grpId="0" nodeType="afterEffect">
                                  <p:stCondLst>
                                    <p:cond delay="200"/>
                                  </p:stCondLst>
                                  <p:childTnLst>
                                    <p:set>
                                      <p:cBhvr>
                                        <p:cTn id="117" dur="1" fill="hold">
                                          <p:stCondLst>
                                            <p:cond delay="499"/>
                                          </p:stCondLst>
                                        </p:cTn>
                                        <p:tgtEl>
                                          <p:spTgt spid="19733"/>
                                        </p:tgtEl>
                                        <p:attrNameLst>
                                          <p:attrName>style.visibility</p:attrName>
                                        </p:attrNameLst>
                                      </p:cBhvr>
                                      <p:to>
                                        <p:strVal val="visible"/>
                                      </p:to>
                                    </p:set>
                                  </p:childTnLst>
                                </p:cTn>
                              </p:par>
                            </p:childTnLst>
                          </p:cTn>
                        </p:par>
                        <p:par>
                          <p:cTn id="118" fill="hold">
                            <p:stCondLst>
                              <p:cond delay="26400"/>
                            </p:stCondLst>
                            <p:childTnLst>
                              <p:par>
                                <p:cTn id="119" presetID="1" presetClass="entr" presetSubtype="0" fill="hold" grpId="0" nodeType="afterEffect">
                                  <p:stCondLst>
                                    <p:cond delay="200"/>
                                  </p:stCondLst>
                                  <p:childTnLst>
                                    <p:set>
                                      <p:cBhvr>
                                        <p:cTn id="120" dur="1" fill="hold">
                                          <p:stCondLst>
                                            <p:cond delay="499"/>
                                          </p:stCondLst>
                                        </p:cTn>
                                        <p:tgtEl>
                                          <p:spTgt spid="19734"/>
                                        </p:tgtEl>
                                        <p:attrNameLst>
                                          <p:attrName>style.visibility</p:attrName>
                                        </p:attrNameLst>
                                      </p:cBhvr>
                                      <p:to>
                                        <p:strVal val="visible"/>
                                      </p:to>
                                    </p:set>
                                  </p:childTnLst>
                                </p:cTn>
                              </p:par>
                            </p:childTnLst>
                          </p:cTn>
                        </p:par>
                        <p:par>
                          <p:cTn id="121" fill="hold">
                            <p:stCondLst>
                              <p:cond delay="27100"/>
                            </p:stCondLst>
                            <p:childTnLst>
                              <p:par>
                                <p:cTn id="122" presetID="1" presetClass="entr" presetSubtype="0" fill="hold" grpId="0" nodeType="afterEffect">
                                  <p:stCondLst>
                                    <p:cond delay="200"/>
                                  </p:stCondLst>
                                  <p:childTnLst>
                                    <p:set>
                                      <p:cBhvr>
                                        <p:cTn id="123" dur="1" fill="hold">
                                          <p:stCondLst>
                                            <p:cond delay="499"/>
                                          </p:stCondLst>
                                        </p:cTn>
                                        <p:tgtEl>
                                          <p:spTgt spid="19735"/>
                                        </p:tgtEl>
                                        <p:attrNameLst>
                                          <p:attrName>style.visibility</p:attrName>
                                        </p:attrNameLst>
                                      </p:cBhvr>
                                      <p:to>
                                        <p:strVal val="visible"/>
                                      </p:to>
                                    </p:set>
                                  </p:childTnLst>
                                </p:cTn>
                              </p:par>
                            </p:childTnLst>
                          </p:cTn>
                        </p:par>
                        <p:par>
                          <p:cTn id="124" fill="hold">
                            <p:stCondLst>
                              <p:cond delay="27800"/>
                            </p:stCondLst>
                            <p:childTnLst>
                              <p:par>
                                <p:cTn id="125" presetID="1" presetClass="entr" presetSubtype="0" fill="hold" grpId="0" nodeType="afterEffect">
                                  <p:stCondLst>
                                    <p:cond delay="200"/>
                                  </p:stCondLst>
                                  <p:childTnLst>
                                    <p:set>
                                      <p:cBhvr>
                                        <p:cTn id="126" dur="1" fill="hold">
                                          <p:stCondLst>
                                            <p:cond delay="499"/>
                                          </p:stCondLst>
                                        </p:cTn>
                                        <p:tgtEl>
                                          <p:spTgt spid="19736"/>
                                        </p:tgtEl>
                                        <p:attrNameLst>
                                          <p:attrName>style.visibility</p:attrName>
                                        </p:attrNameLst>
                                      </p:cBhvr>
                                      <p:to>
                                        <p:strVal val="visible"/>
                                      </p:to>
                                    </p:set>
                                  </p:childTnLst>
                                </p:cTn>
                              </p:par>
                            </p:childTnLst>
                          </p:cTn>
                        </p:par>
                        <p:par>
                          <p:cTn id="127" fill="hold">
                            <p:stCondLst>
                              <p:cond delay="28500"/>
                            </p:stCondLst>
                            <p:childTnLst>
                              <p:par>
                                <p:cTn id="128" presetID="1" presetClass="entr" presetSubtype="0" fill="hold" grpId="0" nodeType="afterEffect">
                                  <p:stCondLst>
                                    <p:cond delay="200"/>
                                  </p:stCondLst>
                                  <p:childTnLst>
                                    <p:set>
                                      <p:cBhvr>
                                        <p:cTn id="129" dur="1" fill="hold">
                                          <p:stCondLst>
                                            <p:cond delay="499"/>
                                          </p:stCondLst>
                                        </p:cTn>
                                        <p:tgtEl>
                                          <p:spTgt spid="19737"/>
                                        </p:tgtEl>
                                        <p:attrNameLst>
                                          <p:attrName>style.visibility</p:attrName>
                                        </p:attrNameLst>
                                      </p:cBhvr>
                                      <p:to>
                                        <p:strVal val="visible"/>
                                      </p:to>
                                    </p:set>
                                  </p:childTnLst>
                                </p:cTn>
                              </p:par>
                            </p:childTnLst>
                          </p:cTn>
                        </p:par>
                        <p:par>
                          <p:cTn id="130" fill="hold">
                            <p:stCondLst>
                              <p:cond delay="29200"/>
                            </p:stCondLst>
                            <p:childTnLst>
                              <p:par>
                                <p:cTn id="131" presetID="1" presetClass="entr" presetSubtype="0" fill="hold" grpId="0" nodeType="afterEffect">
                                  <p:stCondLst>
                                    <p:cond delay="200"/>
                                  </p:stCondLst>
                                  <p:childTnLst>
                                    <p:set>
                                      <p:cBhvr>
                                        <p:cTn id="132" dur="1" fill="hold">
                                          <p:stCondLst>
                                            <p:cond delay="499"/>
                                          </p:stCondLst>
                                        </p:cTn>
                                        <p:tgtEl>
                                          <p:spTgt spid="19739"/>
                                        </p:tgtEl>
                                        <p:attrNameLst>
                                          <p:attrName>style.visibility</p:attrName>
                                        </p:attrNameLst>
                                      </p:cBhvr>
                                      <p:to>
                                        <p:strVal val="visible"/>
                                      </p:to>
                                    </p:set>
                                  </p:childTnLst>
                                </p:cTn>
                              </p:par>
                            </p:childTnLst>
                          </p:cTn>
                        </p:par>
                        <p:par>
                          <p:cTn id="133" fill="hold">
                            <p:stCondLst>
                              <p:cond delay="29900"/>
                            </p:stCondLst>
                            <p:childTnLst>
                              <p:par>
                                <p:cTn id="134" presetID="1" presetClass="entr" presetSubtype="0" fill="hold" grpId="0" nodeType="afterEffect">
                                  <p:stCondLst>
                                    <p:cond delay="200"/>
                                  </p:stCondLst>
                                  <p:childTnLst>
                                    <p:set>
                                      <p:cBhvr>
                                        <p:cTn id="135" dur="1" fill="hold">
                                          <p:stCondLst>
                                            <p:cond delay="499"/>
                                          </p:stCondLst>
                                        </p:cTn>
                                        <p:tgtEl>
                                          <p:spTgt spid="19740"/>
                                        </p:tgtEl>
                                        <p:attrNameLst>
                                          <p:attrName>style.visibility</p:attrName>
                                        </p:attrNameLst>
                                      </p:cBhvr>
                                      <p:to>
                                        <p:strVal val="visible"/>
                                      </p:to>
                                    </p:set>
                                  </p:childTnLst>
                                </p:cTn>
                              </p:par>
                            </p:childTnLst>
                          </p:cTn>
                        </p:par>
                        <p:par>
                          <p:cTn id="136" fill="hold">
                            <p:stCondLst>
                              <p:cond delay="30600"/>
                            </p:stCondLst>
                            <p:childTnLst>
                              <p:par>
                                <p:cTn id="137" presetID="1" presetClass="entr" presetSubtype="0" fill="hold" grpId="0" nodeType="afterEffect">
                                  <p:stCondLst>
                                    <p:cond delay="200"/>
                                  </p:stCondLst>
                                  <p:childTnLst>
                                    <p:set>
                                      <p:cBhvr>
                                        <p:cTn id="138" dur="1" fill="hold">
                                          <p:stCondLst>
                                            <p:cond delay="499"/>
                                          </p:stCondLst>
                                        </p:cTn>
                                        <p:tgtEl>
                                          <p:spTgt spid="19741"/>
                                        </p:tgtEl>
                                        <p:attrNameLst>
                                          <p:attrName>style.visibility</p:attrName>
                                        </p:attrNameLst>
                                      </p:cBhvr>
                                      <p:to>
                                        <p:strVal val="visible"/>
                                      </p:to>
                                    </p:set>
                                  </p:childTnLst>
                                </p:cTn>
                              </p:par>
                            </p:childTnLst>
                          </p:cTn>
                        </p:par>
                        <p:par>
                          <p:cTn id="139" fill="hold">
                            <p:stCondLst>
                              <p:cond delay="31300"/>
                            </p:stCondLst>
                            <p:childTnLst>
                              <p:par>
                                <p:cTn id="140" presetID="1" presetClass="entr" presetSubtype="0" fill="hold" grpId="0" nodeType="afterEffect">
                                  <p:stCondLst>
                                    <p:cond delay="100"/>
                                  </p:stCondLst>
                                  <p:childTnLst>
                                    <p:set>
                                      <p:cBhvr>
                                        <p:cTn id="141" dur="1" fill="hold">
                                          <p:stCondLst>
                                            <p:cond delay="499"/>
                                          </p:stCondLst>
                                        </p:cTn>
                                        <p:tgtEl>
                                          <p:spTgt spid="19742"/>
                                        </p:tgtEl>
                                        <p:attrNameLst>
                                          <p:attrName>style.visibility</p:attrName>
                                        </p:attrNameLst>
                                      </p:cBhvr>
                                      <p:to>
                                        <p:strVal val="visible"/>
                                      </p:to>
                                    </p:set>
                                  </p:childTnLst>
                                </p:cTn>
                              </p:par>
                            </p:childTnLst>
                          </p:cTn>
                        </p:par>
                        <p:par>
                          <p:cTn id="142" fill="hold">
                            <p:stCondLst>
                              <p:cond delay="31900"/>
                            </p:stCondLst>
                            <p:childTnLst>
                              <p:par>
                                <p:cTn id="143" presetID="1" presetClass="entr" presetSubtype="0" fill="hold" grpId="0" nodeType="afterEffect">
                                  <p:stCondLst>
                                    <p:cond delay="100"/>
                                  </p:stCondLst>
                                  <p:childTnLst>
                                    <p:set>
                                      <p:cBhvr>
                                        <p:cTn id="144" dur="1" fill="hold">
                                          <p:stCondLst>
                                            <p:cond delay="499"/>
                                          </p:stCondLst>
                                        </p:cTn>
                                        <p:tgtEl>
                                          <p:spTgt spid="19743"/>
                                        </p:tgtEl>
                                        <p:attrNameLst>
                                          <p:attrName>style.visibility</p:attrName>
                                        </p:attrNameLst>
                                      </p:cBhvr>
                                      <p:to>
                                        <p:strVal val="visible"/>
                                      </p:to>
                                    </p:set>
                                  </p:childTnLst>
                                </p:cTn>
                              </p:par>
                            </p:childTnLst>
                          </p:cTn>
                        </p:par>
                        <p:par>
                          <p:cTn id="145" fill="hold">
                            <p:stCondLst>
                              <p:cond delay="32500"/>
                            </p:stCondLst>
                            <p:childTnLst>
                              <p:par>
                                <p:cTn id="146" presetID="1" presetClass="entr" presetSubtype="0" fill="hold" grpId="0" nodeType="afterEffect">
                                  <p:stCondLst>
                                    <p:cond delay="100"/>
                                  </p:stCondLst>
                                  <p:childTnLst>
                                    <p:set>
                                      <p:cBhvr>
                                        <p:cTn id="147" dur="1" fill="hold">
                                          <p:stCondLst>
                                            <p:cond delay="499"/>
                                          </p:stCondLst>
                                        </p:cTn>
                                        <p:tgtEl>
                                          <p:spTgt spid="19738"/>
                                        </p:tgtEl>
                                        <p:attrNameLst>
                                          <p:attrName>style.visibility</p:attrName>
                                        </p:attrNameLst>
                                      </p:cBhvr>
                                      <p:to>
                                        <p:strVal val="visible"/>
                                      </p:to>
                                    </p:set>
                                  </p:childTnLst>
                                </p:cTn>
                              </p:par>
                            </p:childTnLst>
                          </p:cTn>
                        </p:par>
                        <p:par>
                          <p:cTn id="148" fill="hold">
                            <p:stCondLst>
                              <p:cond delay="33100"/>
                            </p:stCondLst>
                            <p:childTnLst>
                              <p:par>
                                <p:cTn id="149" presetID="1" presetClass="entr" presetSubtype="0" fill="hold" grpId="0" nodeType="afterEffect">
                                  <p:stCondLst>
                                    <p:cond delay="200"/>
                                  </p:stCondLst>
                                  <p:childTnLst>
                                    <p:set>
                                      <p:cBhvr>
                                        <p:cTn id="150" dur="1" fill="hold">
                                          <p:stCondLst>
                                            <p:cond delay="499"/>
                                          </p:stCondLst>
                                        </p:cTn>
                                        <p:tgtEl>
                                          <p:spTgt spid="19744"/>
                                        </p:tgtEl>
                                        <p:attrNameLst>
                                          <p:attrName>style.visibility</p:attrName>
                                        </p:attrNameLst>
                                      </p:cBhvr>
                                      <p:to>
                                        <p:strVal val="visible"/>
                                      </p:to>
                                    </p:set>
                                  </p:childTnLst>
                                </p:cTn>
                              </p:par>
                            </p:childTnLst>
                          </p:cTn>
                        </p:par>
                        <p:par>
                          <p:cTn id="151" fill="hold">
                            <p:stCondLst>
                              <p:cond delay="33800"/>
                            </p:stCondLst>
                            <p:childTnLst>
                              <p:par>
                                <p:cTn id="152" presetID="1" presetClass="entr" presetSubtype="0" fill="hold" grpId="0" nodeType="afterEffect">
                                  <p:stCondLst>
                                    <p:cond delay="200"/>
                                  </p:stCondLst>
                                  <p:childTnLst>
                                    <p:set>
                                      <p:cBhvr>
                                        <p:cTn id="153" dur="1" fill="hold">
                                          <p:stCondLst>
                                            <p:cond delay="499"/>
                                          </p:stCondLst>
                                        </p:cTn>
                                        <p:tgtEl>
                                          <p:spTgt spid="19745"/>
                                        </p:tgtEl>
                                        <p:attrNameLst>
                                          <p:attrName>style.visibility</p:attrName>
                                        </p:attrNameLst>
                                      </p:cBhvr>
                                      <p:to>
                                        <p:strVal val="visible"/>
                                      </p:to>
                                    </p:set>
                                  </p:childTnLst>
                                </p:cTn>
                              </p:par>
                            </p:childTnLst>
                          </p:cTn>
                        </p:par>
                        <p:par>
                          <p:cTn id="154" fill="hold">
                            <p:stCondLst>
                              <p:cond delay="34500"/>
                            </p:stCondLst>
                            <p:childTnLst>
                              <p:par>
                                <p:cTn id="155" presetID="1" presetClass="entr" presetSubtype="0" fill="hold" grpId="0" nodeType="afterEffect">
                                  <p:stCondLst>
                                    <p:cond delay="200"/>
                                  </p:stCondLst>
                                  <p:childTnLst>
                                    <p:set>
                                      <p:cBhvr>
                                        <p:cTn id="156" dur="1" fill="hold">
                                          <p:stCondLst>
                                            <p:cond delay="499"/>
                                          </p:stCondLst>
                                        </p:cTn>
                                        <p:tgtEl>
                                          <p:spTgt spid="19746"/>
                                        </p:tgtEl>
                                        <p:attrNameLst>
                                          <p:attrName>style.visibility</p:attrName>
                                        </p:attrNameLst>
                                      </p:cBhvr>
                                      <p:to>
                                        <p:strVal val="visible"/>
                                      </p:to>
                                    </p:set>
                                  </p:childTnLst>
                                </p:cTn>
                              </p:par>
                            </p:childTnLst>
                          </p:cTn>
                        </p:par>
                        <p:par>
                          <p:cTn id="157" fill="hold">
                            <p:stCondLst>
                              <p:cond delay="35200"/>
                            </p:stCondLst>
                            <p:childTnLst>
                              <p:par>
                                <p:cTn id="158" presetID="1" presetClass="entr" presetSubtype="0" fill="hold" grpId="0" nodeType="afterEffect">
                                  <p:stCondLst>
                                    <p:cond delay="200"/>
                                  </p:stCondLst>
                                  <p:childTnLst>
                                    <p:set>
                                      <p:cBhvr>
                                        <p:cTn id="159" dur="1" fill="hold">
                                          <p:stCondLst>
                                            <p:cond delay="499"/>
                                          </p:stCondLst>
                                        </p:cTn>
                                        <p:tgtEl>
                                          <p:spTgt spid="19747"/>
                                        </p:tgtEl>
                                        <p:attrNameLst>
                                          <p:attrName>style.visibility</p:attrName>
                                        </p:attrNameLst>
                                      </p:cBhvr>
                                      <p:to>
                                        <p:strVal val="visible"/>
                                      </p:to>
                                    </p:set>
                                  </p:childTnLst>
                                </p:cTn>
                              </p:par>
                            </p:childTnLst>
                          </p:cTn>
                        </p:par>
                        <p:par>
                          <p:cTn id="160" fill="hold">
                            <p:stCondLst>
                              <p:cond delay="35900"/>
                            </p:stCondLst>
                            <p:childTnLst>
                              <p:par>
                                <p:cTn id="161" presetID="1" presetClass="entr" presetSubtype="0" fill="hold" grpId="0" nodeType="afterEffect">
                                  <p:stCondLst>
                                    <p:cond delay="200"/>
                                  </p:stCondLst>
                                  <p:childTnLst>
                                    <p:set>
                                      <p:cBhvr>
                                        <p:cTn id="162" dur="1" fill="hold">
                                          <p:stCondLst>
                                            <p:cond delay="499"/>
                                          </p:stCondLst>
                                        </p:cTn>
                                        <p:tgtEl>
                                          <p:spTgt spid="19748"/>
                                        </p:tgtEl>
                                        <p:attrNameLst>
                                          <p:attrName>style.visibility</p:attrName>
                                        </p:attrNameLst>
                                      </p:cBhvr>
                                      <p:to>
                                        <p:strVal val="visible"/>
                                      </p:to>
                                    </p:set>
                                  </p:childTnLst>
                                </p:cTn>
                              </p:par>
                            </p:childTnLst>
                          </p:cTn>
                        </p:par>
                        <p:par>
                          <p:cTn id="163" fill="hold">
                            <p:stCondLst>
                              <p:cond delay="36600"/>
                            </p:stCondLst>
                            <p:childTnLst>
                              <p:par>
                                <p:cTn id="164" presetID="1" presetClass="entr" presetSubtype="0" fill="hold" grpId="0" nodeType="afterEffect">
                                  <p:stCondLst>
                                    <p:cond delay="100"/>
                                  </p:stCondLst>
                                  <p:childTnLst>
                                    <p:set>
                                      <p:cBhvr>
                                        <p:cTn id="165" dur="1" fill="hold">
                                          <p:stCondLst>
                                            <p:cond delay="499"/>
                                          </p:stCondLst>
                                        </p:cTn>
                                        <p:tgtEl>
                                          <p:spTgt spid="19749"/>
                                        </p:tgtEl>
                                        <p:attrNameLst>
                                          <p:attrName>style.visibility</p:attrName>
                                        </p:attrNameLst>
                                      </p:cBhvr>
                                      <p:to>
                                        <p:strVal val="visible"/>
                                      </p:to>
                                    </p:set>
                                  </p:childTnLst>
                                </p:cTn>
                              </p:par>
                            </p:childTnLst>
                          </p:cTn>
                        </p:par>
                        <p:par>
                          <p:cTn id="166" fill="hold">
                            <p:stCondLst>
                              <p:cond delay="37200"/>
                            </p:stCondLst>
                            <p:childTnLst>
                              <p:par>
                                <p:cTn id="167" presetID="1" presetClass="entr" presetSubtype="0" fill="hold" grpId="0" nodeType="afterEffect">
                                  <p:stCondLst>
                                    <p:cond delay="100"/>
                                  </p:stCondLst>
                                  <p:childTnLst>
                                    <p:set>
                                      <p:cBhvr>
                                        <p:cTn id="168" dur="1" fill="hold">
                                          <p:stCondLst>
                                            <p:cond delay="499"/>
                                          </p:stCondLst>
                                        </p:cTn>
                                        <p:tgtEl>
                                          <p:spTgt spid="19750"/>
                                        </p:tgtEl>
                                        <p:attrNameLst>
                                          <p:attrName>style.visibility</p:attrName>
                                        </p:attrNameLst>
                                      </p:cBhvr>
                                      <p:to>
                                        <p:strVal val="visible"/>
                                      </p:to>
                                    </p:set>
                                  </p:childTnLst>
                                </p:cTn>
                              </p:par>
                            </p:childTnLst>
                          </p:cTn>
                        </p:par>
                        <p:par>
                          <p:cTn id="169" fill="hold">
                            <p:stCondLst>
                              <p:cond delay="37800"/>
                            </p:stCondLst>
                            <p:childTnLst>
                              <p:par>
                                <p:cTn id="170" presetID="1" presetClass="entr" presetSubtype="0" fill="hold" grpId="0" nodeType="afterEffect">
                                  <p:stCondLst>
                                    <p:cond delay="100"/>
                                  </p:stCondLst>
                                  <p:childTnLst>
                                    <p:set>
                                      <p:cBhvr>
                                        <p:cTn id="171" dur="1" fill="hold">
                                          <p:stCondLst>
                                            <p:cond delay="499"/>
                                          </p:stCondLst>
                                        </p:cTn>
                                        <p:tgtEl>
                                          <p:spTgt spid="19751"/>
                                        </p:tgtEl>
                                        <p:attrNameLst>
                                          <p:attrName>style.visibility</p:attrName>
                                        </p:attrNameLst>
                                      </p:cBhvr>
                                      <p:to>
                                        <p:strVal val="visible"/>
                                      </p:to>
                                    </p:set>
                                  </p:childTnLst>
                                </p:cTn>
                              </p:par>
                            </p:childTnLst>
                          </p:cTn>
                        </p:par>
                        <p:par>
                          <p:cTn id="172" fill="hold">
                            <p:stCondLst>
                              <p:cond delay="38400"/>
                            </p:stCondLst>
                            <p:childTnLst>
                              <p:par>
                                <p:cTn id="173" presetID="1" presetClass="entr" presetSubtype="0" fill="hold" grpId="0" nodeType="afterEffect">
                                  <p:stCondLst>
                                    <p:cond delay="100"/>
                                  </p:stCondLst>
                                  <p:childTnLst>
                                    <p:set>
                                      <p:cBhvr>
                                        <p:cTn id="174" dur="1" fill="hold">
                                          <p:stCondLst>
                                            <p:cond delay="499"/>
                                          </p:stCondLst>
                                        </p:cTn>
                                        <p:tgtEl>
                                          <p:spTgt spid="19752"/>
                                        </p:tgtEl>
                                        <p:attrNameLst>
                                          <p:attrName>style.visibility</p:attrName>
                                        </p:attrNameLst>
                                      </p:cBhvr>
                                      <p:to>
                                        <p:strVal val="visible"/>
                                      </p:to>
                                    </p:set>
                                  </p:childTnLst>
                                </p:cTn>
                              </p:par>
                            </p:childTnLst>
                          </p:cTn>
                        </p:par>
                        <p:par>
                          <p:cTn id="175" fill="hold">
                            <p:stCondLst>
                              <p:cond delay="39000"/>
                            </p:stCondLst>
                            <p:childTnLst>
                              <p:par>
                                <p:cTn id="176" presetID="1" presetClass="entr" presetSubtype="0" fill="hold" grpId="0" nodeType="afterEffect">
                                  <p:stCondLst>
                                    <p:cond delay="100"/>
                                  </p:stCondLst>
                                  <p:childTnLst>
                                    <p:set>
                                      <p:cBhvr>
                                        <p:cTn id="177" dur="1" fill="hold">
                                          <p:stCondLst>
                                            <p:cond delay="499"/>
                                          </p:stCondLst>
                                        </p:cTn>
                                        <p:tgtEl>
                                          <p:spTgt spid="19753"/>
                                        </p:tgtEl>
                                        <p:attrNameLst>
                                          <p:attrName>style.visibility</p:attrName>
                                        </p:attrNameLst>
                                      </p:cBhvr>
                                      <p:to>
                                        <p:strVal val="visible"/>
                                      </p:to>
                                    </p:set>
                                  </p:childTnLst>
                                </p:cTn>
                              </p:par>
                            </p:childTnLst>
                          </p:cTn>
                        </p:par>
                        <p:par>
                          <p:cTn id="178" fill="hold">
                            <p:stCondLst>
                              <p:cond delay="39600"/>
                            </p:stCondLst>
                            <p:childTnLst>
                              <p:par>
                                <p:cTn id="179" presetID="1" presetClass="entr" presetSubtype="0" fill="hold" grpId="0" nodeType="afterEffect">
                                  <p:stCondLst>
                                    <p:cond delay="100"/>
                                  </p:stCondLst>
                                  <p:childTnLst>
                                    <p:set>
                                      <p:cBhvr>
                                        <p:cTn id="180" dur="1" fill="hold">
                                          <p:stCondLst>
                                            <p:cond delay="499"/>
                                          </p:stCondLst>
                                        </p:cTn>
                                        <p:tgtEl>
                                          <p:spTgt spid="19754"/>
                                        </p:tgtEl>
                                        <p:attrNameLst>
                                          <p:attrName>style.visibility</p:attrName>
                                        </p:attrNameLst>
                                      </p:cBhvr>
                                      <p:to>
                                        <p:strVal val="visible"/>
                                      </p:to>
                                    </p:set>
                                  </p:childTnLst>
                                </p:cTn>
                              </p:par>
                            </p:childTnLst>
                          </p:cTn>
                        </p:par>
                        <p:par>
                          <p:cTn id="181" fill="hold">
                            <p:stCondLst>
                              <p:cond delay="40200"/>
                            </p:stCondLst>
                            <p:childTnLst>
                              <p:par>
                                <p:cTn id="182" presetID="1" presetClass="entr" presetSubtype="0" fill="hold" grpId="0" nodeType="afterEffect">
                                  <p:stCondLst>
                                    <p:cond delay="100"/>
                                  </p:stCondLst>
                                  <p:childTnLst>
                                    <p:set>
                                      <p:cBhvr>
                                        <p:cTn id="183" dur="1" fill="hold">
                                          <p:stCondLst>
                                            <p:cond delay="499"/>
                                          </p:stCondLst>
                                        </p:cTn>
                                        <p:tgtEl>
                                          <p:spTgt spid="19755"/>
                                        </p:tgtEl>
                                        <p:attrNameLst>
                                          <p:attrName>style.visibility</p:attrName>
                                        </p:attrNameLst>
                                      </p:cBhvr>
                                      <p:to>
                                        <p:strVal val="visible"/>
                                      </p:to>
                                    </p:set>
                                  </p:childTnLst>
                                </p:cTn>
                              </p:par>
                            </p:childTnLst>
                          </p:cTn>
                        </p:par>
                        <p:par>
                          <p:cTn id="184" fill="hold">
                            <p:stCondLst>
                              <p:cond delay="40800"/>
                            </p:stCondLst>
                            <p:childTnLst>
                              <p:par>
                                <p:cTn id="185" presetID="1" presetClass="entr" presetSubtype="0" fill="hold" grpId="0" nodeType="afterEffect">
                                  <p:stCondLst>
                                    <p:cond delay="100"/>
                                  </p:stCondLst>
                                  <p:childTnLst>
                                    <p:set>
                                      <p:cBhvr>
                                        <p:cTn id="186" dur="1" fill="hold">
                                          <p:stCondLst>
                                            <p:cond delay="499"/>
                                          </p:stCondLst>
                                        </p:cTn>
                                        <p:tgtEl>
                                          <p:spTgt spid="19756"/>
                                        </p:tgtEl>
                                        <p:attrNameLst>
                                          <p:attrName>style.visibility</p:attrName>
                                        </p:attrNameLst>
                                      </p:cBhvr>
                                      <p:to>
                                        <p:strVal val="visible"/>
                                      </p:to>
                                    </p:set>
                                  </p:childTnLst>
                                </p:cTn>
                              </p:par>
                            </p:childTnLst>
                          </p:cTn>
                        </p:par>
                        <p:par>
                          <p:cTn id="187" fill="hold">
                            <p:stCondLst>
                              <p:cond delay="41400"/>
                            </p:stCondLst>
                            <p:childTnLst>
                              <p:par>
                                <p:cTn id="188" presetID="1" presetClass="entr" presetSubtype="0" fill="hold" grpId="0" nodeType="afterEffect">
                                  <p:stCondLst>
                                    <p:cond delay="100"/>
                                  </p:stCondLst>
                                  <p:childTnLst>
                                    <p:set>
                                      <p:cBhvr>
                                        <p:cTn id="189" dur="1" fill="hold">
                                          <p:stCondLst>
                                            <p:cond delay="499"/>
                                          </p:stCondLst>
                                        </p:cTn>
                                        <p:tgtEl>
                                          <p:spTgt spid="19757"/>
                                        </p:tgtEl>
                                        <p:attrNameLst>
                                          <p:attrName>style.visibility</p:attrName>
                                        </p:attrNameLst>
                                      </p:cBhvr>
                                      <p:to>
                                        <p:strVal val="visible"/>
                                      </p:to>
                                    </p:set>
                                  </p:childTnLst>
                                </p:cTn>
                              </p:par>
                            </p:childTnLst>
                          </p:cTn>
                        </p:par>
                        <p:par>
                          <p:cTn id="190" fill="hold">
                            <p:stCondLst>
                              <p:cond delay="42000"/>
                            </p:stCondLst>
                            <p:childTnLst>
                              <p:par>
                                <p:cTn id="191" presetID="1" presetClass="entr" presetSubtype="0" fill="hold" grpId="0" nodeType="afterEffect">
                                  <p:stCondLst>
                                    <p:cond delay="100"/>
                                  </p:stCondLst>
                                  <p:childTnLst>
                                    <p:set>
                                      <p:cBhvr>
                                        <p:cTn id="192" dur="1" fill="hold">
                                          <p:stCondLst>
                                            <p:cond delay="499"/>
                                          </p:stCondLst>
                                        </p:cTn>
                                        <p:tgtEl>
                                          <p:spTgt spid="19758"/>
                                        </p:tgtEl>
                                        <p:attrNameLst>
                                          <p:attrName>style.visibility</p:attrName>
                                        </p:attrNameLst>
                                      </p:cBhvr>
                                      <p:to>
                                        <p:strVal val="visible"/>
                                      </p:to>
                                    </p:set>
                                  </p:childTnLst>
                                </p:cTn>
                              </p:par>
                            </p:childTnLst>
                          </p:cTn>
                        </p:par>
                        <p:par>
                          <p:cTn id="193" fill="hold">
                            <p:stCondLst>
                              <p:cond delay="42600"/>
                            </p:stCondLst>
                            <p:childTnLst>
                              <p:par>
                                <p:cTn id="194" presetID="1" presetClass="entr" presetSubtype="0" fill="hold" grpId="0" nodeType="afterEffect">
                                  <p:stCondLst>
                                    <p:cond delay="100"/>
                                  </p:stCondLst>
                                  <p:childTnLst>
                                    <p:set>
                                      <p:cBhvr>
                                        <p:cTn id="195" dur="1" fill="hold">
                                          <p:stCondLst>
                                            <p:cond delay="499"/>
                                          </p:stCondLst>
                                        </p:cTn>
                                        <p:tgtEl>
                                          <p:spTgt spid="19759"/>
                                        </p:tgtEl>
                                        <p:attrNameLst>
                                          <p:attrName>style.visibility</p:attrName>
                                        </p:attrNameLst>
                                      </p:cBhvr>
                                      <p:to>
                                        <p:strVal val="visible"/>
                                      </p:to>
                                    </p:set>
                                  </p:childTnLst>
                                </p:cTn>
                              </p:par>
                            </p:childTnLst>
                          </p:cTn>
                        </p:par>
                        <p:par>
                          <p:cTn id="196" fill="hold">
                            <p:stCondLst>
                              <p:cond delay="43200"/>
                            </p:stCondLst>
                            <p:childTnLst>
                              <p:par>
                                <p:cTn id="197" presetID="1" presetClass="entr" presetSubtype="0" fill="hold" grpId="0" nodeType="afterEffect">
                                  <p:stCondLst>
                                    <p:cond delay="100"/>
                                  </p:stCondLst>
                                  <p:childTnLst>
                                    <p:set>
                                      <p:cBhvr>
                                        <p:cTn id="198" dur="1" fill="hold">
                                          <p:stCondLst>
                                            <p:cond delay="499"/>
                                          </p:stCondLst>
                                        </p:cTn>
                                        <p:tgtEl>
                                          <p:spTgt spid="19760"/>
                                        </p:tgtEl>
                                        <p:attrNameLst>
                                          <p:attrName>style.visibility</p:attrName>
                                        </p:attrNameLst>
                                      </p:cBhvr>
                                      <p:to>
                                        <p:strVal val="visible"/>
                                      </p:to>
                                    </p:set>
                                  </p:childTnLst>
                                </p:cTn>
                              </p:par>
                            </p:childTnLst>
                          </p:cTn>
                        </p:par>
                        <p:par>
                          <p:cTn id="199" fill="hold">
                            <p:stCondLst>
                              <p:cond delay="43800"/>
                            </p:stCondLst>
                            <p:childTnLst>
                              <p:par>
                                <p:cTn id="200" presetID="1" presetClass="entr" presetSubtype="0" fill="hold" grpId="0" nodeType="afterEffect">
                                  <p:stCondLst>
                                    <p:cond delay="100"/>
                                  </p:stCondLst>
                                  <p:childTnLst>
                                    <p:set>
                                      <p:cBhvr>
                                        <p:cTn id="201" dur="1" fill="hold">
                                          <p:stCondLst>
                                            <p:cond delay="499"/>
                                          </p:stCondLst>
                                        </p:cTn>
                                        <p:tgtEl>
                                          <p:spTgt spid="19761"/>
                                        </p:tgtEl>
                                        <p:attrNameLst>
                                          <p:attrName>style.visibility</p:attrName>
                                        </p:attrNameLst>
                                      </p:cBhvr>
                                      <p:to>
                                        <p:strVal val="visible"/>
                                      </p:to>
                                    </p:set>
                                  </p:childTnLst>
                                </p:cTn>
                              </p:par>
                            </p:childTnLst>
                          </p:cTn>
                        </p:par>
                        <p:par>
                          <p:cTn id="202" fill="hold">
                            <p:stCondLst>
                              <p:cond delay="44400"/>
                            </p:stCondLst>
                            <p:childTnLst>
                              <p:par>
                                <p:cTn id="203" presetID="1" presetClass="entr" presetSubtype="0" fill="hold" grpId="0" nodeType="afterEffect">
                                  <p:stCondLst>
                                    <p:cond delay="100"/>
                                  </p:stCondLst>
                                  <p:childTnLst>
                                    <p:set>
                                      <p:cBhvr>
                                        <p:cTn id="204" dur="1" fill="hold">
                                          <p:stCondLst>
                                            <p:cond delay="499"/>
                                          </p:stCondLst>
                                        </p:cTn>
                                        <p:tgtEl>
                                          <p:spTgt spid="19762"/>
                                        </p:tgtEl>
                                        <p:attrNameLst>
                                          <p:attrName>style.visibility</p:attrName>
                                        </p:attrNameLst>
                                      </p:cBhvr>
                                      <p:to>
                                        <p:strVal val="visible"/>
                                      </p:to>
                                    </p:set>
                                  </p:childTnLst>
                                </p:cTn>
                              </p:par>
                            </p:childTnLst>
                          </p:cTn>
                        </p:par>
                        <p:par>
                          <p:cTn id="205" fill="hold">
                            <p:stCondLst>
                              <p:cond delay="45000"/>
                            </p:stCondLst>
                            <p:childTnLst>
                              <p:par>
                                <p:cTn id="206" presetID="1" presetClass="entr" presetSubtype="0" fill="hold" grpId="0" nodeType="afterEffect">
                                  <p:stCondLst>
                                    <p:cond delay="100"/>
                                  </p:stCondLst>
                                  <p:childTnLst>
                                    <p:set>
                                      <p:cBhvr>
                                        <p:cTn id="207" dur="1" fill="hold">
                                          <p:stCondLst>
                                            <p:cond delay="499"/>
                                          </p:stCondLst>
                                        </p:cTn>
                                        <p:tgtEl>
                                          <p:spTgt spid="19763"/>
                                        </p:tgtEl>
                                        <p:attrNameLst>
                                          <p:attrName>style.visibility</p:attrName>
                                        </p:attrNameLst>
                                      </p:cBhvr>
                                      <p:to>
                                        <p:strVal val="visible"/>
                                      </p:to>
                                    </p:set>
                                  </p:childTnLst>
                                </p:cTn>
                              </p:par>
                            </p:childTnLst>
                          </p:cTn>
                        </p:par>
                        <p:par>
                          <p:cTn id="208" fill="hold">
                            <p:stCondLst>
                              <p:cond delay="45600"/>
                            </p:stCondLst>
                            <p:childTnLst>
                              <p:par>
                                <p:cTn id="209" presetID="1" presetClass="entr" presetSubtype="0" fill="hold" grpId="0" nodeType="afterEffect">
                                  <p:stCondLst>
                                    <p:cond delay="100"/>
                                  </p:stCondLst>
                                  <p:childTnLst>
                                    <p:set>
                                      <p:cBhvr>
                                        <p:cTn id="210" dur="1" fill="hold">
                                          <p:stCondLst>
                                            <p:cond delay="499"/>
                                          </p:stCondLst>
                                        </p:cTn>
                                        <p:tgtEl>
                                          <p:spTgt spid="19764"/>
                                        </p:tgtEl>
                                        <p:attrNameLst>
                                          <p:attrName>style.visibility</p:attrName>
                                        </p:attrNameLst>
                                      </p:cBhvr>
                                      <p:to>
                                        <p:strVal val="visible"/>
                                      </p:to>
                                    </p:set>
                                  </p:childTnLst>
                                </p:cTn>
                              </p:par>
                            </p:childTnLst>
                          </p:cTn>
                        </p:par>
                        <p:par>
                          <p:cTn id="211" fill="hold">
                            <p:stCondLst>
                              <p:cond delay="46200"/>
                            </p:stCondLst>
                            <p:childTnLst>
                              <p:par>
                                <p:cTn id="212" presetID="1" presetClass="entr" presetSubtype="0" fill="hold" grpId="0" nodeType="afterEffect">
                                  <p:stCondLst>
                                    <p:cond delay="100"/>
                                  </p:stCondLst>
                                  <p:childTnLst>
                                    <p:set>
                                      <p:cBhvr>
                                        <p:cTn id="213" dur="1" fill="hold">
                                          <p:stCondLst>
                                            <p:cond delay="499"/>
                                          </p:stCondLst>
                                        </p:cTn>
                                        <p:tgtEl>
                                          <p:spTgt spid="19765"/>
                                        </p:tgtEl>
                                        <p:attrNameLst>
                                          <p:attrName>style.visibility</p:attrName>
                                        </p:attrNameLst>
                                      </p:cBhvr>
                                      <p:to>
                                        <p:strVal val="visible"/>
                                      </p:to>
                                    </p:set>
                                  </p:childTnLst>
                                </p:cTn>
                              </p:par>
                            </p:childTnLst>
                          </p:cTn>
                        </p:par>
                        <p:par>
                          <p:cTn id="214" fill="hold">
                            <p:stCondLst>
                              <p:cond delay="46800"/>
                            </p:stCondLst>
                            <p:childTnLst>
                              <p:par>
                                <p:cTn id="215" presetID="1" presetClass="entr" presetSubtype="0" fill="hold" grpId="0" nodeType="afterEffect">
                                  <p:stCondLst>
                                    <p:cond delay="100"/>
                                  </p:stCondLst>
                                  <p:childTnLst>
                                    <p:set>
                                      <p:cBhvr>
                                        <p:cTn id="216" dur="1" fill="hold">
                                          <p:stCondLst>
                                            <p:cond delay="499"/>
                                          </p:stCondLst>
                                        </p:cTn>
                                        <p:tgtEl>
                                          <p:spTgt spid="19766"/>
                                        </p:tgtEl>
                                        <p:attrNameLst>
                                          <p:attrName>style.visibility</p:attrName>
                                        </p:attrNameLst>
                                      </p:cBhvr>
                                      <p:to>
                                        <p:strVal val="visible"/>
                                      </p:to>
                                    </p:set>
                                  </p:childTnLst>
                                </p:cTn>
                              </p:par>
                            </p:childTnLst>
                          </p:cTn>
                        </p:par>
                        <p:par>
                          <p:cTn id="217" fill="hold">
                            <p:stCondLst>
                              <p:cond delay="47400"/>
                            </p:stCondLst>
                            <p:childTnLst>
                              <p:par>
                                <p:cTn id="218" presetID="1" presetClass="entr" presetSubtype="0" fill="hold" grpId="0" nodeType="afterEffect">
                                  <p:stCondLst>
                                    <p:cond delay="100"/>
                                  </p:stCondLst>
                                  <p:childTnLst>
                                    <p:set>
                                      <p:cBhvr>
                                        <p:cTn id="219" dur="1" fill="hold">
                                          <p:stCondLst>
                                            <p:cond delay="499"/>
                                          </p:stCondLst>
                                        </p:cTn>
                                        <p:tgtEl>
                                          <p:spTgt spid="19767"/>
                                        </p:tgtEl>
                                        <p:attrNameLst>
                                          <p:attrName>style.visibility</p:attrName>
                                        </p:attrNameLst>
                                      </p:cBhvr>
                                      <p:to>
                                        <p:strVal val="visible"/>
                                      </p:to>
                                    </p:set>
                                  </p:childTnLst>
                                </p:cTn>
                              </p:par>
                            </p:childTnLst>
                          </p:cTn>
                        </p:par>
                        <p:par>
                          <p:cTn id="220" fill="hold">
                            <p:stCondLst>
                              <p:cond delay="48000"/>
                            </p:stCondLst>
                            <p:childTnLst>
                              <p:par>
                                <p:cTn id="221" presetID="1" presetClass="entr" presetSubtype="0" fill="hold" grpId="0" nodeType="afterEffect">
                                  <p:stCondLst>
                                    <p:cond delay="100"/>
                                  </p:stCondLst>
                                  <p:childTnLst>
                                    <p:set>
                                      <p:cBhvr>
                                        <p:cTn id="222" dur="1" fill="hold">
                                          <p:stCondLst>
                                            <p:cond delay="499"/>
                                          </p:stCondLst>
                                        </p:cTn>
                                        <p:tgtEl>
                                          <p:spTgt spid="19768"/>
                                        </p:tgtEl>
                                        <p:attrNameLst>
                                          <p:attrName>style.visibility</p:attrName>
                                        </p:attrNameLst>
                                      </p:cBhvr>
                                      <p:to>
                                        <p:strVal val="visible"/>
                                      </p:to>
                                    </p:set>
                                  </p:childTnLst>
                                </p:cTn>
                              </p:par>
                            </p:childTnLst>
                          </p:cTn>
                        </p:par>
                        <p:par>
                          <p:cTn id="223" fill="hold">
                            <p:stCondLst>
                              <p:cond delay="48600"/>
                            </p:stCondLst>
                            <p:childTnLst>
                              <p:par>
                                <p:cTn id="224" presetID="1" presetClass="entr" presetSubtype="0" fill="hold" grpId="0" nodeType="afterEffect">
                                  <p:stCondLst>
                                    <p:cond delay="100"/>
                                  </p:stCondLst>
                                  <p:childTnLst>
                                    <p:set>
                                      <p:cBhvr>
                                        <p:cTn id="225" dur="1" fill="hold">
                                          <p:stCondLst>
                                            <p:cond delay="499"/>
                                          </p:stCondLst>
                                        </p:cTn>
                                        <p:tgtEl>
                                          <p:spTgt spid="19769"/>
                                        </p:tgtEl>
                                        <p:attrNameLst>
                                          <p:attrName>style.visibility</p:attrName>
                                        </p:attrNameLst>
                                      </p:cBhvr>
                                      <p:to>
                                        <p:strVal val="visible"/>
                                      </p:to>
                                    </p:set>
                                  </p:childTnLst>
                                </p:cTn>
                              </p:par>
                            </p:childTnLst>
                          </p:cTn>
                        </p:par>
                        <p:par>
                          <p:cTn id="226" fill="hold">
                            <p:stCondLst>
                              <p:cond delay="49200"/>
                            </p:stCondLst>
                            <p:childTnLst>
                              <p:par>
                                <p:cTn id="227" presetID="1" presetClass="entr" presetSubtype="0" fill="hold" grpId="0" nodeType="afterEffect">
                                  <p:stCondLst>
                                    <p:cond delay="100"/>
                                  </p:stCondLst>
                                  <p:childTnLst>
                                    <p:set>
                                      <p:cBhvr>
                                        <p:cTn id="228" dur="1" fill="hold">
                                          <p:stCondLst>
                                            <p:cond delay="499"/>
                                          </p:stCondLst>
                                        </p:cTn>
                                        <p:tgtEl>
                                          <p:spTgt spid="19770"/>
                                        </p:tgtEl>
                                        <p:attrNameLst>
                                          <p:attrName>style.visibility</p:attrName>
                                        </p:attrNameLst>
                                      </p:cBhvr>
                                      <p:to>
                                        <p:strVal val="visible"/>
                                      </p:to>
                                    </p:set>
                                  </p:childTnLst>
                                </p:cTn>
                              </p:par>
                            </p:childTnLst>
                          </p:cTn>
                        </p:par>
                        <p:par>
                          <p:cTn id="229" fill="hold">
                            <p:stCondLst>
                              <p:cond delay="49800"/>
                            </p:stCondLst>
                            <p:childTnLst>
                              <p:par>
                                <p:cTn id="230" presetID="1" presetClass="entr" presetSubtype="0" fill="hold" grpId="0" nodeType="afterEffect">
                                  <p:stCondLst>
                                    <p:cond delay="100"/>
                                  </p:stCondLst>
                                  <p:childTnLst>
                                    <p:set>
                                      <p:cBhvr>
                                        <p:cTn id="231" dur="1" fill="hold">
                                          <p:stCondLst>
                                            <p:cond delay="499"/>
                                          </p:stCondLst>
                                        </p:cTn>
                                        <p:tgtEl>
                                          <p:spTgt spid="19771"/>
                                        </p:tgtEl>
                                        <p:attrNameLst>
                                          <p:attrName>style.visibility</p:attrName>
                                        </p:attrNameLst>
                                      </p:cBhvr>
                                      <p:to>
                                        <p:strVal val="visible"/>
                                      </p:to>
                                    </p:set>
                                  </p:childTnLst>
                                </p:cTn>
                              </p:par>
                            </p:childTnLst>
                          </p:cTn>
                        </p:par>
                        <p:par>
                          <p:cTn id="232" fill="hold">
                            <p:stCondLst>
                              <p:cond delay="50400"/>
                            </p:stCondLst>
                            <p:childTnLst>
                              <p:par>
                                <p:cTn id="233" presetID="1" presetClass="entr" presetSubtype="0" fill="hold" grpId="0" nodeType="afterEffect">
                                  <p:stCondLst>
                                    <p:cond delay="100"/>
                                  </p:stCondLst>
                                  <p:childTnLst>
                                    <p:set>
                                      <p:cBhvr>
                                        <p:cTn id="234" dur="1" fill="hold">
                                          <p:stCondLst>
                                            <p:cond delay="499"/>
                                          </p:stCondLst>
                                        </p:cTn>
                                        <p:tgtEl>
                                          <p:spTgt spid="19772"/>
                                        </p:tgtEl>
                                        <p:attrNameLst>
                                          <p:attrName>style.visibility</p:attrName>
                                        </p:attrNameLst>
                                      </p:cBhvr>
                                      <p:to>
                                        <p:strVal val="visible"/>
                                      </p:to>
                                    </p:set>
                                  </p:childTnLst>
                                </p:cTn>
                              </p:par>
                            </p:childTnLst>
                          </p:cTn>
                        </p:par>
                        <p:par>
                          <p:cTn id="235" fill="hold">
                            <p:stCondLst>
                              <p:cond delay="51000"/>
                            </p:stCondLst>
                            <p:childTnLst>
                              <p:par>
                                <p:cTn id="236" presetID="11" presetClass="entr" presetSubtype="0" fill="hold" grpId="0" nodeType="afterEffect">
                                  <p:stCondLst>
                                    <p:cond delay="100"/>
                                  </p:stCondLst>
                                  <p:childTnLst>
                                    <p:set>
                                      <p:cBhvr>
                                        <p:cTn id="237" dur="1000">
                                          <p:stCondLst>
                                            <p:cond delay="0"/>
                                          </p:stCondLst>
                                        </p:cTn>
                                        <p:tgtEl>
                                          <p:spTgt spid="19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6" grpId="0" animBg="1"/>
      <p:bldP spid="19697" grpId="0" animBg="1"/>
      <p:bldP spid="19698" grpId="0" animBg="1"/>
      <p:bldP spid="19699" grpId="0" animBg="1"/>
      <p:bldP spid="19700" grpId="0" animBg="1"/>
      <p:bldP spid="19701" grpId="0" animBg="1"/>
      <p:bldP spid="19702" grpId="0" animBg="1"/>
      <p:bldP spid="19703" grpId="0" animBg="1"/>
      <p:bldP spid="19704" grpId="0" animBg="1"/>
      <p:bldP spid="19705" grpId="0" animBg="1"/>
      <p:bldP spid="19706" grpId="0" animBg="1"/>
      <p:bldP spid="19707" grpId="0" animBg="1"/>
      <p:bldP spid="19708" grpId="0" animBg="1"/>
      <p:bldP spid="19709" grpId="0" animBg="1"/>
      <p:bldP spid="19710" grpId="0" animBg="1"/>
      <p:bldP spid="19711" grpId="0" animBg="1"/>
      <p:bldP spid="19712" grpId="0" animBg="1"/>
      <p:bldP spid="19713" grpId="0" animBg="1"/>
      <p:bldP spid="19714" grpId="0" animBg="1"/>
      <p:bldP spid="19715" grpId="0" animBg="1"/>
      <p:bldP spid="19716" grpId="0" animBg="1"/>
      <p:bldP spid="19717" grpId="0" animBg="1"/>
      <p:bldP spid="19718" grpId="0" animBg="1"/>
      <p:bldP spid="19719" grpId="0" animBg="1"/>
      <p:bldP spid="19720" grpId="0" animBg="1"/>
      <p:bldP spid="19721" grpId="0" animBg="1"/>
      <p:bldP spid="19722" grpId="0" animBg="1"/>
      <p:bldP spid="19723" grpId="0" animBg="1"/>
      <p:bldP spid="19724" grpId="0" animBg="1"/>
      <p:bldP spid="19725" grpId="0" animBg="1"/>
      <p:bldP spid="19726" grpId="0" animBg="1"/>
      <p:bldP spid="19727" grpId="0" animBg="1"/>
      <p:bldP spid="19728" grpId="0" animBg="1"/>
      <p:bldP spid="19729" grpId="0" animBg="1"/>
      <p:bldP spid="19730" grpId="0" animBg="1"/>
      <p:bldP spid="19731" grpId="0" animBg="1"/>
      <p:bldP spid="19732" grpId="0" animBg="1"/>
      <p:bldP spid="19733" grpId="0" animBg="1"/>
      <p:bldP spid="19734" grpId="0" animBg="1"/>
      <p:bldP spid="19735" grpId="0" animBg="1"/>
      <p:bldP spid="19736" grpId="0" animBg="1"/>
      <p:bldP spid="19737" grpId="0" animBg="1"/>
      <p:bldP spid="19738" grpId="0" animBg="1"/>
      <p:bldP spid="19739" grpId="0" animBg="1"/>
      <p:bldP spid="19740" grpId="0" animBg="1"/>
      <p:bldP spid="19741" grpId="0" animBg="1"/>
      <p:bldP spid="19742" grpId="0" animBg="1"/>
      <p:bldP spid="19743" grpId="0" animBg="1"/>
      <p:bldP spid="19744" grpId="0" animBg="1"/>
      <p:bldP spid="19745" grpId="0" animBg="1"/>
      <p:bldP spid="19746" grpId="0" animBg="1"/>
      <p:bldP spid="19747" grpId="0" animBg="1"/>
      <p:bldP spid="19748" grpId="0" animBg="1"/>
      <p:bldP spid="19749" grpId="0" animBg="1"/>
      <p:bldP spid="19750" grpId="0" animBg="1"/>
      <p:bldP spid="19751" grpId="0" animBg="1"/>
      <p:bldP spid="19752" grpId="0" animBg="1"/>
      <p:bldP spid="19753" grpId="0" animBg="1"/>
      <p:bldP spid="19754" grpId="0" animBg="1"/>
      <p:bldP spid="19755" grpId="0" animBg="1"/>
      <p:bldP spid="19756" grpId="0" animBg="1"/>
      <p:bldP spid="19757" grpId="0" animBg="1"/>
      <p:bldP spid="19758" grpId="0" animBg="1"/>
      <p:bldP spid="19759" grpId="0" animBg="1"/>
      <p:bldP spid="19760" grpId="0" animBg="1"/>
      <p:bldP spid="19761" grpId="0" animBg="1"/>
      <p:bldP spid="19762" grpId="0" animBg="1"/>
      <p:bldP spid="19763" grpId="0" animBg="1"/>
      <p:bldP spid="19764" grpId="0" animBg="1"/>
      <p:bldP spid="19765" grpId="0" animBg="1"/>
      <p:bldP spid="19766" grpId="0" animBg="1"/>
      <p:bldP spid="19767" grpId="0" animBg="1"/>
      <p:bldP spid="19768" grpId="0" animBg="1"/>
      <p:bldP spid="19769" grpId="0" animBg="1"/>
      <p:bldP spid="19770" grpId="0" animBg="1"/>
      <p:bldP spid="19771" grpId="0" animBg="1"/>
      <p:bldP spid="19772" grpId="0" animBg="1"/>
      <p:bldP spid="19773" grpId="0" animBg="1"/>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3078</Words>
  <Application>Microsoft Office PowerPoint</Application>
  <PresentationFormat>Pokaz na ekranie (4:3)</PresentationFormat>
  <Paragraphs>279</Paragraphs>
  <Slides>33</Slides>
  <Notes>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33</vt:i4>
      </vt:variant>
    </vt:vector>
  </HeadingPairs>
  <TitlesOfParts>
    <vt:vector size="35" baseType="lpstr">
      <vt:lpstr>Motyw pakietu Office</vt:lpstr>
      <vt:lpstr>Clip</vt:lpstr>
      <vt:lpstr>Przegląd zagadnień programowania wspólbieżnego</vt:lpstr>
      <vt:lpstr>Kompetencje wykładowcy</vt:lpstr>
      <vt:lpstr>Współpraca z Airbus i GE</vt:lpstr>
      <vt:lpstr>LOT – stanowisko laboratoryjne</vt:lpstr>
      <vt:lpstr>LOT – aplikacja</vt:lpstr>
      <vt:lpstr>LITERATURA</vt:lpstr>
      <vt:lpstr>Programowanie współbieżne</vt:lpstr>
      <vt:lpstr>Motywacja</vt:lpstr>
      <vt:lpstr>Przykład: Sekwencyjne przeszukiwanie labiryntu</vt:lpstr>
      <vt:lpstr>Przykład: Współbieżne przeszukiwanie labiryntu</vt:lpstr>
      <vt:lpstr>Jak zaprojektować system śledzenia celów do zestrzelenia?</vt:lpstr>
      <vt:lpstr>Przykład: – sortowanie przez scalanie</vt:lpstr>
      <vt:lpstr>Uwagi na tym etapie</vt:lpstr>
      <vt:lpstr>Ukryta współbieżność</vt:lpstr>
      <vt:lpstr>Równoległość a współbieżność</vt:lpstr>
      <vt:lpstr>Proces a program</vt:lpstr>
      <vt:lpstr>Stany procesu w systemie operacyjnym</vt:lpstr>
      <vt:lpstr>Co nas będzie interesowało?</vt:lpstr>
      <vt:lpstr>Synchronizacja i komunikacja</vt:lpstr>
      <vt:lpstr>Wątki</vt:lpstr>
      <vt:lpstr>Systemy rozproszone</vt:lpstr>
      <vt:lpstr>Własność bezpieczeństwa (zapewniania) </vt:lpstr>
      <vt:lpstr>Własność żywotności </vt:lpstr>
      <vt:lpstr>Zakleszczenie</vt:lpstr>
      <vt:lpstr>Zagłodzenie</vt:lpstr>
      <vt:lpstr>Inne pożądane własności</vt:lpstr>
      <vt:lpstr>Problem wzajemnego wykluczania</vt:lpstr>
      <vt:lpstr>Producenci i konsumenci (1)</vt:lpstr>
      <vt:lpstr>Producenci i konsumenci (2)</vt:lpstr>
      <vt:lpstr>Czytelnicy i pisarze (1)</vt:lpstr>
      <vt:lpstr>Czytelnicy i pisarze (2)</vt:lpstr>
      <vt:lpstr>Pięciu filozofów (1)</vt:lpstr>
      <vt:lpstr>Pięciu filozofów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Programowanie współbieżne i rozproszone</dc:title>
  <dc:creator>KIA</dc:creator>
  <cp:lastModifiedBy>ssamolej</cp:lastModifiedBy>
  <cp:revision>65</cp:revision>
  <dcterms:created xsi:type="dcterms:W3CDTF">2013-02-27T09:31:22Z</dcterms:created>
  <dcterms:modified xsi:type="dcterms:W3CDTF">2014-05-06T20:02:18Z</dcterms:modified>
</cp:coreProperties>
</file>