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1" r:id="rId3"/>
    <p:sldId id="367" r:id="rId4"/>
    <p:sldId id="366" r:id="rId5"/>
    <p:sldId id="355" r:id="rId6"/>
    <p:sldId id="356" r:id="rId7"/>
    <p:sldId id="357" r:id="rId8"/>
    <p:sldId id="358" r:id="rId9"/>
    <p:sldId id="359" r:id="rId10"/>
    <p:sldId id="368" r:id="rId11"/>
    <p:sldId id="369" r:id="rId12"/>
    <p:sldId id="371" r:id="rId13"/>
    <p:sldId id="373" r:id="rId14"/>
    <p:sldId id="374" r:id="rId15"/>
    <p:sldId id="375" r:id="rId16"/>
    <p:sldId id="379" r:id="rId17"/>
    <p:sldId id="380" r:id="rId18"/>
    <p:sldId id="376" r:id="rId19"/>
    <p:sldId id="377" r:id="rId20"/>
    <p:sldId id="378" r:id="rId21"/>
    <p:sldId id="382" r:id="rId22"/>
    <p:sldId id="381" r:id="rId23"/>
    <p:sldId id="383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5" r:id="rId32"/>
    <p:sldId id="396" r:id="rId33"/>
    <p:sldId id="400" r:id="rId34"/>
    <p:sldId id="401" r:id="rId35"/>
    <p:sldId id="407" r:id="rId36"/>
    <p:sldId id="408" r:id="rId37"/>
    <p:sldId id="425" r:id="rId38"/>
    <p:sldId id="423" r:id="rId39"/>
    <p:sldId id="426" r:id="rId40"/>
    <p:sldId id="427" r:id="rId41"/>
    <p:sldId id="431" r:id="rId42"/>
    <p:sldId id="432" r:id="rId43"/>
    <p:sldId id="433" r:id="rId44"/>
    <p:sldId id="438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92" r:id="rId58"/>
    <p:sldId id="393" r:id="rId59"/>
    <p:sldId id="394" r:id="rId60"/>
    <p:sldId id="439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3300"/>
    <a:srgbClr val="FF9900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1A006-A304-47C3-9458-243FB032C0DA}" v="35" dt="2022-01-01T21:39:00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1" autoAdjust="0"/>
    <p:restoredTop sz="97877" autoAdjust="0"/>
  </p:normalViewPr>
  <p:slideViewPr>
    <p:cSldViewPr snapToObjects="1">
      <p:cViewPr varScale="1">
        <p:scale>
          <a:sx n="62" d="100"/>
          <a:sy n="62" d="100"/>
        </p:scale>
        <p:origin x="131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womir Samolej" userId="7d356f3593a961e4" providerId="LiveId" clId="{3C01A006-A304-47C3-9458-243FB032C0DA}"/>
    <pc:docChg chg="undo custSel addSld delSld modSld sldOrd">
      <pc:chgData name="Slawomir Samolej" userId="7d356f3593a961e4" providerId="LiveId" clId="{3C01A006-A304-47C3-9458-243FB032C0DA}" dt="2022-01-01T21:45:13.543" v="310" actId="207"/>
      <pc:docMkLst>
        <pc:docMk/>
      </pc:docMkLst>
      <pc:sldChg chg="modSp mod">
        <pc:chgData name="Slawomir Samolej" userId="7d356f3593a961e4" providerId="LiveId" clId="{3C01A006-A304-47C3-9458-243FB032C0DA}" dt="2022-01-01T21:37:43.613" v="270"/>
        <pc:sldMkLst>
          <pc:docMk/>
          <pc:sldMk cId="0" sldId="256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0:42:45.368" v="44" actId="6549"/>
          <ac:spMkLst>
            <pc:docMk/>
            <pc:sldMk cId="0" sldId="256"/>
            <ac:spMk id="2051" creationId="{00000000-0000-0000-0000-000000000000}"/>
          </ac:spMkLst>
        </pc:spChg>
      </pc:sldChg>
      <pc:sldChg chg="del">
        <pc:chgData name="Slawomir Samolej" userId="7d356f3593a961e4" providerId="LiveId" clId="{3C01A006-A304-47C3-9458-243FB032C0DA}" dt="2022-01-01T20:42:51.640" v="45" actId="47"/>
        <pc:sldMkLst>
          <pc:docMk/>
          <pc:sldMk cId="0" sldId="295"/>
        </pc:sldMkLst>
      </pc:sldChg>
      <pc:sldChg chg="del">
        <pc:chgData name="Slawomir Samolej" userId="7d356f3593a961e4" providerId="LiveId" clId="{3C01A006-A304-47C3-9458-243FB032C0DA}" dt="2022-01-01T20:42:58.479" v="48" actId="47"/>
        <pc:sldMkLst>
          <pc:docMk/>
          <pc:sldMk cId="0" sldId="296"/>
        </pc:sldMkLst>
      </pc:sldChg>
      <pc:sldChg chg="del">
        <pc:chgData name="Slawomir Samolej" userId="7d356f3593a961e4" providerId="LiveId" clId="{3C01A006-A304-47C3-9458-243FB032C0DA}" dt="2022-01-01T20:42:53.550" v="46" actId="47"/>
        <pc:sldMkLst>
          <pc:docMk/>
          <pc:sldMk cId="0" sldId="300"/>
        </pc:sldMkLst>
      </pc:sldChg>
      <pc:sldChg chg="del">
        <pc:chgData name="Slawomir Samolej" userId="7d356f3593a961e4" providerId="LiveId" clId="{3C01A006-A304-47C3-9458-243FB032C0DA}" dt="2022-01-01T20:42:56.452" v="47" actId="47"/>
        <pc:sldMkLst>
          <pc:docMk/>
          <pc:sldMk cId="0" sldId="301"/>
        </pc:sldMkLst>
      </pc:sldChg>
      <pc:sldChg chg="modSp add mod">
        <pc:chgData name="Slawomir Samolej" userId="7d356f3593a961e4" providerId="LiveId" clId="{3C01A006-A304-47C3-9458-243FB032C0DA}" dt="2022-01-01T21:42:19.768" v="295" actId="207"/>
        <pc:sldMkLst>
          <pc:docMk/>
          <pc:sldMk cId="0" sldId="312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12"/>
            <ac:spMk id="76802" creationId="{49D5F390-E56D-4178-8981-7E25F4FF6DA2}"/>
          </ac:spMkLst>
        </pc:spChg>
        <pc:spChg chg="mod">
          <ac:chgData name="Slawomir Samolej" userId="7d356f3593a961e4" providerId="LiveId" clId="{3C01A006-A304-47C3-9458-243FB032C0DA}" dt="2022-01-01T21:42:19.768" v="295" actId="207"/>
          <ac:spMkLst>
            <pc:docMk/>
            <pc:sldMk cId="0" sldId="312"/>
            <ac:spMk id="76803" creationId="{2BDC5063-B5D8-49E3-988A-F08FAC64BBB4}"/>
          </ac:spMkLst>
        </pc:spChg>
        <pc:spChg chg="mod">
          <ac:chgData name="Slawomir Samolej" userId="7d356f3593a961e4" providerId="LiveId" clId="{3C01A006-A304-47C3-9458-243FB032C0DA}" dt="2022-01-01T21:37:08.857" v="263" actId="1076"/>
          <ac:spMkLst>
            <pc:docMk/>
            <pc:sldMk cId="0" sldId="312"/>
            <ac:spMk id="76804" creationId="{3BDC7CED-0D3D-48BE-83AE-7136FD68FACE}"/>
          </ac:spMkLst>
        </pc:spChg>
      </pc:sldChg>
      <pc:sldChg chg="modSp add mod">
        <pc:chgData name="Slawomir Samolej" userId="7d356f3593a961e4" providerId="LiveId" clId="{3C01A006-A304-47C3-9458-243FB032C0DA}" dt="2022-01-01T21:42:34.497" v="296" actId="207"/>
        <pc:sldMkLst>
          <pc:docMk/>
          <pc:sldMk cId="0" sldId="313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13"/>
            <ac:spMk id="77826" creationId="{076F206F-7E86-41B6-AD80-97429109C81C}"/>
          </ac:spMkLst>
        </pc:spChg>
        <pc:spChg chg="mod">
          <ac:chgData name="Slawomir Samolej" userId="7d356f3593a961e4" providerId="LiveId" clId="{3C01A006-A304-47C3-9458-243FB032C0DA}" dt="2022-01-01T21:42:34.497" v="296" actId="207"/>
          <ac:spMkLst>
            <pc:docMk/>
            <pc:sldMk cId="0" sldId="313"/>
            <ac:spMk id="77827" creationId="{492B3F82-DA08-42DD-BC08-F73398441C2A}"/>
          </ac:spMkLst>
        </pc:spChg>
      </pc:sldChg>
      <pc:sldChg chg="modSp add mod">
        <pc:chgData name="Slawomir Samolej" userId="7d356f3593a961e4" providerId="LiveId" clId="{3C01A006-A304-47C3-9458-243FB032C0DA}" dt="2022-01-01T21:42:42.641" v="297" actId="207"/>
        <pc:sldMkLst>
          <pc:docMk/>
          <pc:sldMk cId="0" sldId="314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14"/>
            <ac:spMk id="78850" creationId="{39F2D06B-EA95-418D-8788-261384B1F4D6}"/>
          </ac:spMkLst>
        </pc:spChg>
        <pc:spChg chg="mod">
          <ac:chgData name="Slawomir Samolej" userId="7d356f3593a961e4" providerId="LiveId" clId="{3C01A006-A304-47C3-9458-243FB032C0DA}" dt="2022-01-01T21:42:42.641" v="297" actId="207"/>
          <ac:spMkLst>
            <pc:docMk/>
            <pc:sldMk cId="0" sldId="314"/>
            <ac:spMk id="78851" creationId="{F2B87866-E3F2-47DB-BD37-6AC8AE9AE1F7}"/>
          </ac:spMkLst>
        </pc:spChg>
      </pc:sldChg>
      <pc:sldChg chg="modSp add mod">
        <pc:chgData name="Slawomir Samolej" userId="7d356f3593a961e4" providerId="LiveId" clId="{3C01A006-A304-47C3-9458-243FB032C0DA}" dt="2022-01-01T21:42:57.832" v="298" actId="207"/>
        <pc:sldMkLst>
          <pc:docMk/>
          <pc:sldMk cId="0" sldId="315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15"/>
            <ac:spMk id="14339" creationId="{D3D17835-AF76-4CBD-8F20-7A4731F6C406}"/>
          </ac:spMkLst>
        </pc:spChg>
        <pc:spChg chg="mod">
          <ac:chgData name="Slawomir Samolej" userId="7d356f3593a961e4" providerId="LiveId" clId="{3C01A006-A304-47C3-9458-243FB032C0DA}" dt="2022-01-01T21:42:57.832" v="298" actId="207"/>
          <ac:spMkLst>
            <pc:docMk/>
            <pc:sldMk cId="0" sldId="315"/>
            <ac:spMk id="14340" creationId="{D294448E-0194-413E-A37C-00AFB281F56B}"/>
          </ac:spMkLst>
        </pc:spChg>
        <pc:spChg chg="mod">
          <ac:chgData name="Slawomir Samolej" userId="7d356f3593a961e4" providerId="LiveId" clId="{3C01A006-A304-47C3-9458-243FB032C0DA}" dt="2022-01-01T21:37:37.274" v="267" actId="27636"/>
          <ac:spMkLst>
            <pc:docMk/>
            <pc:sldMk cId="0" sldId="315"/>
            <ac:spMk id="14341" creationId="{D6B61757-6710-454F-8E03-57274159CC18}"/>
          </ac:spMkLst>
        </pc:spChg>
      </pc:sldChg>
      <pc:sldChg chg="modSp add mod">
        <pc:chgData name="Slawomir Samolej" userId="7d356f3593a961e4" providerId="LiveId" clId="{3C01A006-A304-47C3-9458-243FB032C0DA}" dt="2022-01-01T21:43:06.341" v="299" actId="207"/>
        <pc:sldMkLst>
          <pc:docMk/>
          <pc:sldMk cId="0" sldId="316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16"/>
            <ac:spMk id="79874" creationId="{769524C0-ED28-4C5C-A461-3E345B0800AB}"/>
          </ac:spMkLst>
        </pc:spChg>
        <pc:spChg chg="mod">
          <ac:chgData name="Slawomir Samolej" userId="7d356f3593a961e4" providerId="LiveId" clId="{3C01A006-A304-47C3-9458-243FB032C0DA}" dt="2022-01-01T21:43:06.341" v="299" actId="207"/>
          <ac:spMkLst>
            <pc:docMk/>
            <pc:sldMk cId="0" sldId="316"/>
            <ac:spMk id="79875" creationId="{1587767F-44F0-40E0-95E5-54EE8F75CEAD}"/>
          </ac:spMkLst>
        </pc:spChg>
      </pc:sldChg>
      <pc:sldChg chg="modSp add mod">
        <pc:chgData name="Slawomir Samolej" userId="7d356f3593a961e4" providerId="LiveId" clId="{3C01A006-A304-47C3-9458-243FB032C0DA}" dt="2022-01-01T21:43:18.358" v="300" actId="207"/>
        <pc:sldMkLst>
          <pc:docMk/>
          <pc:sldMk cId="0" sldId="317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17"/>
            <ac:spMk id="80898" creationId="{F3948209-0976-4DA9-A974-A3815C88E388}"/>
          </ac:spMkLst>
        </pc:spChg>
        <pc:spChg chg="mod">
          <ac:chgData name="Slawomir Samolej" userId="7d356f3593a961e4" providerId="LiveId" clId="{3C01A006-A304-47C3-9458-243FB032C0DA}" dt="2022-01-01T21:43:18.358" v="300" actId="207"/>
          <ac:spMkLst>
            <pc:docMk/>
            <pc:sldMk cId="0" sldId="317"/>
            <ac:spMk id="80899" creationId="{306C3682-C554-4527-8C47-6E76EC38CEF5}"/>
          </ac:spMkLst>
        </pc:spChg>
      </pc:sldChg>
      <pc:sldChg chg="modSp add mod">
        <pc:chgData name="Slawomir Samolej" userId="7d356f3593a961e4" providerId="LiveId" clId="{3C01A006-A304-47C3-9458-243FB032C0DA}" dt="2022-01-01T21:43:31.105" v="301" actId="207"/>
        <pc:sldMkLst>
          <pc:docMk/>
          <pc:sldMk cId="0" sldId="318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18"/>
            <ac:spMk id="81922" creationId="{751E6784-F924-468E-B8E1-3D220DCC0E84}"/>
          </ac:spMkLst>
        </pc:spChg>
        <pc:spChg chg="mod">
          <ac:chgData name="Slawomir Samolej" userId="7d356f3593a961e4" providerId="LiveId" clId="{3C01A006-A304-47C3-9458-243FB032C0DA}" dt="2022-01-01T21:43:31.105" v="301" actId="207"/>
          <ac:spMkLst>
            <pc:docMk/>
            <pc:sldMk cId="0" sldId="318"/>
            <ac:spMk id="81923" creationId="{2F6BC333-8543-484B-B0BA-160525DD51FC}"/>
          </ac:spMkLst>
        </pc:spChg>
      </pc:sldChg>
      <pc:sldChg chg="modSp add mod">
        <pc:chgData name="Slawomir Samolej" userId="7d356f3593a961e4" providerId="LiveId" clId="{3C01A006-A304-47C3-9458-243FB032C0DA}" dt="2022-01-01T21:43:42.743" v="302" actId="207"/>
        <pc:sldMkLst>
          <pc:docMk/>
          <pc:sldMk cId="0" sldId="319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19"/>
            <ac:spMk id="82946" creationId="{08106ACD-640D-43D4-B7A8-51DFDA7B5787}"/>
          </ac:spMkLst>
        </pc:spChg>
        <pc:spChg chg="mod">
          <ac:chgData name="Slawomir Samolej" userId="7d356f3593a961e4" providerId="LiveId" clId="{3C01A006-A304-47C3-9458-243FB032C0DA}" dt="2022-01-01T21:43:42.743" v="302" actId="207"/>
          <ac:spMkLst>
            <pc:docMk/>
            <pc:sldMk cId="0" sldId="319"/>
            <ac:spMk id="82947" creationId="{2AEF2C6F-4270-4F2F-8EF9-5F3606352DFB}"/>
          </ac:spMkLst>
        </pc:spChg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19"/>
            <ac:spMk id="82948" creationId="{138ABCD5-5C4B-4196-992C-6C09F5F19DF8}"/>
          </ac:spMkLst>
        </pc:spChg>
      </pc:sldChg>
      <pc:sldChg chg="modSp add mod">
        <pc:chgData name="Slawomir Samolej" userId="7d356f3593a961e4" providerId="LiveId" clId="{3C01A006-A304-47C3-9458-243FB032C0DA}" dt="2022-01-01T21:43:53.966" v="303" actId="207"/>
        <pc:sldMkLst>
          <pc:docMk/>
          <pc:sldMk cId="0" sldId="320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20"/>
            <ac:spMk id="83970" creationId="{DC9200B2-A03C-497D-97E1-A700D13FB30A}"/>
          </ac:spMkLst>
        </pc:spChg>
        <pc:spChg chg="mod">
          <ac:chgData name="Slawomir Samolej" userId="7d356f3593a961e4" providerId="LiveId" clId="{3C01A006-A304-47C3-9458-243FB032C0DA}" dt="2022-01-01T21:43:53.966" v="303" actId="207"/>
          <ac:spMkLst>
            <pc:docMk/>
            <pc:sldMk cId="0" sldId="320"/>
            <ac:spMk id="83971" creationId="{17F9C971-330E-4FC1-A4A1-0A2A2DC5CA41}"/>
          </ac:spMkLst>
        </pc:spChg>
      </pc:sldChg>
      <pc:sldChg chg="modSp add mod">
        <pc:chgData name="Slawomir Samolej" userId="7d356f3593a961e4" providerId="LiveId" clId="{3C01A006-A304-47C3-9458-243FB032C0DA}" dt="2022-01-01T21:44:05.502" v="304" actId="207"/>
        <pc:sldMkLst>
          <pc:docMk/>
          <pc:sldMk cId="0" sldId="321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21"/>
            <ac:spMk id="84994" creationId="{8029793C-844E-48E1-9B5E-291093772ADC}"/>
          </ac:spMkLst>
        </pc:spChg>
        <pc:spChg chg="mod">
          <ac:chgData name="Slawomir Samolej" userId="7d356f3593a961e4" providerId="LiveId" clId="{3C01A006-A304-47C3-9458-243FB032C0DA}" dt="2022-01-01T21:44:05.502" v="304" actId="207"/>
          <ac:spMkLst>
            <pc:docMk/>
            <pc:sldMk cId="0" sldId="321"/>
            <ac:spMk id="84995" creationId="{3350179A-91F6-441A-9599-7DBAE8D5BE6C}"/>
          </ac:spMkLst>
        </pc:spChg>
      </pc:sldChg>
      <pc:sldChg chg="modSp add mod">
        <pc:chgData name="Slawomir Samolej" userId="7d356f3593a961e4" providerId="LiveId" clId="{3C01A006-A304-47C3-9458-243FB032C0DA}" dt="2022-01-01T21:44:13.340" v="305" actId="207"/>
        <pc:sldMkLst>
          <pc:docMk/>
          <pc:sldMk cId="0" sldId="322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22"/>
            <ac:spMk id="86018" creationId="{E5488D94-9831-48CC-9A32-F873A5BFF610}"/>
          </ac:spMkLst>
        </pc:spChg>
        <pc:spChg chg="mod">
          <ac:chgData name="Slawomir Samolej" userId="7d356f3593a961e4" providerId="LiveId" clId="{3C01A006-A304-47C3-9458-243FB032C0DA}" dt="2022-01-01T21:44:13.340" v="305" actId="207"/>
          <ac:spMkLst>
            <pc:docMk/>
            <pc:sldMk cId="0" sldId="322"/>
            <ac:spMk id="86019" creationId="{F70199BB-E554-4283-BC8C-F93259E615B6}"/>
          </ac:spMkLst>
        </pc:spChg>
      </pc:sldChg>
      <pc:sldChg chg="modSp add mod">
        <pc:chgData name="Slawomir Samolej" userId="7d356f3593a961e4" providerId="LiveId" clId="{3C01A006-A304-47C3-9458-243FB032C0DA}" dt="2022-01-01T21:44:24.129" v="306" actId="207"/>
        <pc:sldMkLst>
          <pc:docMk/>
          <pc:sldMk cId="0" sldId="323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23"/>
            <ac:spMk id="87042" creationId="{4482346D-3363-40A1-B700-6F263E047810}"/>
          </ac:spMkLst>
        </pc:spChg>
        <pc:spChg chg="mod">
          <ac:chgData name="Slawomir Samolej" userId="7d356f3593a961e4" providerId="LiveId" clId="{3C01A006-A304-47C3-9458-243FB032C0DA}" dt="2022-01-01T21:44:24.129" v="306" actId="207"/>
          <ac:spMkLst>
            <pc:docMk/>
            <pc:sldMk cId="0" sldId="323"/>
            <ac:spMk id="87043" creationId="{8C67C5C8-9D82-4DD0-A065-6ED26B27BAED}"/>
          </ac:spMkLst>
        </pc:spChg>
        <pc:spChg chg="mod">
          <ac:chgData name="Slawomir Samolej" userId="7d356f3593a961e4" providerId="LiveId" clId="{3C01A006-A304-47C3-9458-243FB032C0DA}" dt="2022-01-01T21:35:51.443" v="189" actId="27636"/>
          <ac:spMkLst>
            <pc:docMk/>
            <pc:sldMk cId="0" sldId="323"/>
            <ac:spMk id="87044" creationId="{842ED8FE-790F-4CC5-BB31-05492B31C8E0}"/>
          </ac:spMkLst>
        </pc:spChg>
      </pc:sldChg>
      <pc:sldChg chg="modSp add mod">
        <pc:chgData name="Slawomir Samolej" userId="7d356f3593a961e4" providerId="LiveId" clId="{3C01A006-A304-47C3-9458-243FB032C0DA}" dt="2022-01-01T21:37:56.274" v="271" actId="207"/>
        <pc:sldMkLst>
          <pc:docMk/>
          <pc:sldMk cId="0" sldId="355"/>
        </pc:sldMkLst>
        <pc:spChg chg="mod">
          <ac:chgData name="Slawomir Samolej" userId="7d356f3593a961e4" providerId="LiveId" clId="{3C01A006-A304-47C3-9458-243FB032C0DA}" dt="2022-01-01T21:37:56.274" v="271" actId="207"/>
          <ac:spMkLst>
            <pc:docMk/>
            <pc:sldMk cId="0" sldId="355"/>
            <ac:spMk id="18434" creationId="{26B194D8-C414-47CA-B564-821C0BE9A931}"/>
          </ac:spMkLst>
        </pc:spChg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55"/>
            <ac:spMk id="18435" creationId="{545AC3D9-D4AB-4847-B1DC-06DAB933DD9A}"/>
          </ac:spMkLst>
        </pc:spChg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55"/>
            <ac:spMk id="18436" creationId="{E4BEB5FF-BCF4-40D3-8B1E-68FC7F7E7351}"/>
          </ac:spMkLst>
        </pc:spChg>
      </pc:sldChg>
      <pc:sldChg chg="modSp add mod">
        <pc:chgData name="Slawomir Samolej" userId="7d356f3593a961e4" providerId="LiveId" clId="{3C01A006-A304-47C3-9458-243FB032C0DA}" dt="2022-01-01T21:38:02.542" v="272" actId="207"/>
        <pc:sldMkLst>
          <pc:docMk/>
          <pc:sldMk cId="0" sldId="356"/>
        </pc:sldMkLst>
        <pc:spChg chg="mod">
          <ac:chgData name="Slawomir Samolej" userId="7d356f3593a961e4" providerId="LiveId" clId="{3C01A006-A304-47C3-9458-243FB032C0DA}" dt="2022-01-01T21:38:02.542" v="272" actId="207"/>
          <ac:spMkLst>
            <pc:docMk/>
            <pc:sldMk cId="0" sldId="356"/>
            <ac:spMk id="19458" creationId="{A84F7F77-2D28-4935-BA56-601F94F51E1B}"/>
          </ac:spMkLst>
        </pc:spChg>
        <pc:spChg chg="mod">
          <ac:chgData name="Slawomir Samolej" userId="7d356f3593a961e4" providerId="LiveId" clId="{3C01A006-A304-47C3-9458-243FB032C0DA}" dt="2022-01-01T20:48:49.580" v="132" actId="1076"/>
          <ac:spMkLst>
            <pc:docMk/>
            <pc:sldMk cId="0" sldId="356"/>
            <ac:spMk id="19459" creationId="{A301C288-F5F0-4762-B5F6-993DEE20CDE6}"/>
          </ac:spMkLst>
        </pc:spChg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56"/>
            <ac:spMk id="19460" creationId="{58964DDC-70D3-43C0-9D97-AE8BBCB3F018}"/>
          </ac:spMkLst>
        </pc:spChg>
      </pc:sldChg>
      <pc:sldChg chg="modSp add mod">
        <pc:chgData name="Slawomir Samolej" userId="7d356f3593a961e4" providerId="LiveId" clId="{3C01A006-A304-47C3-9458-243FB032C0DA}" dt="2022-01-01T21:38:09.889" v="273" actId="207"/>
        <pc:sldMkLst>
          <pc:docMk/>
          <pc:sldMk cId="0" sldId="357"/>
        </pc:sldMkLst>
        <pc:spChg chg="mod">
          <ac:chgData name="Slawomir Samolej" userId="7d356f3593a961e4" providerId="LiveId" clId="{3C01A006-A304-47C3-9458-243FB032C0DA}" dt="2022-01-01T21:38:09.889" v="273" actId="207"/>
          <ac:spMkLst>
            <pc:docMk/>
            <pc:sldMk cId="0" sldId="357"/>
            <ac:spMk id="20482" creationId="{3C5A1249-1860-44E4-A622-792FABDEFB99}"/>
          </ac:spMkLst>
        </pc:spChg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57"/>
            <ac:spMk id="20484" creationId="{8D0D2C09-EA93-4927-AEDE-AB874AD7F88F}"/>
          </ac:spMkLst>
        </pc:spChg>
      </pc:sldChg>
      <pc:sldChg chg="modSp add del mod">
        <pc:chgData name="Slawomir Samolej" userId="7d356f3593a961e4" providerId="LiveId" clId="{3C01A006-A304-47C3-9458-243FB032C0DA}" dt="2022-01-01T21:38:16.109" v="274" actId="207"/>
        <pc:sldMkLst>
          <pc:docMk/>
          <pc:sldMk cId="0" sldId="358"/>
        </pc:sldMkLst>
        <pc:spChg chg="mod">
          <ac:chgData name="Slawomir Samolej" userId="7d356f3593a961e4" providerId="LiveId" clId="{3C01A006-A304-47C3-9458-243FB032C0DA}" dt="2022-01-01T21:38:16.109" v="274" actId="207"/>
          <ac:spMkLst>
            <pc:docMk/>
            <pc:sldMk cId="0" sldId="358"/>
            <ac:spMk id="7" creationId="{95EE1084-DB5A-4C85-8686-3F6FC3E2A7B7}"/>
          </ac:spMkLst>
        </pc:spChg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58"/>
            <ac:spMk id="21506" creationId="{6E51222B-F542-403E-B196-E897D7CF32FD}"/>
          </ac:spMkLst>
        </pc:spChg>
      </pc:sldChg>
      <pc:sldChg chg="modSp add del mod">
        <pc:chgData name="Slawomir Samolej" userId="7d356f3593a961e4" providerId="LiveId" clId="{3C01A006-A304-47C3-9458-243FB032C0DA}" dt="2022-01-01T21:38:24.442" v="275" actId="207"/>
        <pc:sldMkLst>
          <pc:docMk/>
          <pc:sldMk cId="0" sldId="359"/>
        </pc:sldMkLst>
        <pc:spChg chg="mod">
          <ac:chgData name="Slawomir Samolej" userId="7d356f3593a961e4" providerId="LiveId" clId="{3C01A006-A304-47C3-9458-243FB032C0DA}" dt="2022-01-01T21:38:24.442" v="275" actId="207"/>
          <ac:spMkLst>
            <pc:docMk/>
            <pc:sldMk cId="0" sldId="359"/>
            <ac:spMk id="22530" creationId="{12D45B8B-D244-4B63-96D9-BFDC31F83D17}"/>
          </ac:spMkLst>
        </pc:spChg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59"/>
            <ac:spMk id="22532" creationId="{1B16C799-D247-4EBE-9616-B9A968F087B7}"/>
          </ac:spMkLst>
        </pc:spChg>
        <pc:picChg chg="mod">
          <ac:chgData name="Slawomir Samolej" userId="7d356f3593a961e4" providerId="LiveId" clId="{3C01A006-A304-47C3-9458-243FB032C0DA}" dt="2022-01-01T20:49:19.395" v="135" actId="14100"/>
          <ac:picMkLst>
            <pc:docMk/>
            <pc:sldMk cId="0" sldId="359"/>
            <ac:picMk id="22533" creationId="{6378C07D-B015-4823-9B57-7BD300183825}"/>
          </ac:picMkLst>
        </pc:picChg>
        <pc:picChg chg="mod">
          <ac:chgData name="Slawomir Samolej" userId="7d356f3593a961e4" providerId="LiveId" clId="{3C01A006-A304-47C3-9458-243FB032C0DA}" dt="2022-01-01T20:49:16.043" v="134" actId="1076"/>
          <ac:picMkLst>
            <pc:docMk/>
            <pc:sldMk cId="0" sldId="359"/>
            <ac:picMk id="22534" creationId="{CC1FB618-FD1A-4449-8F2F-A0C0D08646DB}"/>
          </ac:picMkLst>
        </pc:picChg>
      </pc:sldChg>
      <pc:sldChg chg="del">
        <pc:chgData name="Slawomir Samolej" userId="7d356f3593a961e4" providerId="LiveId" clId="{3C01A006-A304-47C3-9458-243FB032C0DA}" dt="2022-01-01T20:43:05.774" v="51" actId="47"/>
        <pc:sldMkLst>
          <pc:docMk/>
          <pc:sldMk cId="0" sldId="360"/>
        </pc:sldMkLst>
      </pc:sldChg>
      <pc:sldChg chg="modSp mod">
        <pc:chgData name="Slawomir Samolej" userId="7d356f3593a961e4" providerId="LiveId" clId="{3C01A006-A304-47C3-9458-243FB032C0DA}" dt="2022-01-01T21:37:43.613" v="270"/>
        <pc:sldMkLst>
          <pc:docMk/>
          <pc:sldMk cId="0" sldId="361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61"/>
            <ac:spMk id="11266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0:43:48.372" v="64" actId="1037"/>
          <ac:spMkLst>
            <pc:docMk/>
            <pc:sldMk cId="0" sldId="361"/>
            <ac:spMk id="11267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0:44:23.962" v="93" actId="20577"/>
          <ac:spMkLst>
            <pc:docMk/>
            <pc:sldMk cId="0" sldId="361"/>
            <ac:spMk id="11268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0:43:35.538" v="57" actId="1038"/>
          <ac:spMkLst>
            <pc:docMk/>
            <pc:sldMk cId="0" sldId="361"/>
            <ac:spMk id="11269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0:43:29.906" v="55" actId="404"/>
          <ac:spMkLst>
            <pc:docMk/>
            <pc:sldMk cId="0" sldId="361"/>
            <ac:spMk id="11272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0:43:29.906" v="55" actId="404"/>
          <ac:spMkLst>
            <pc:docMk/>
            <pc:sldMk cId="0" sldId="361"/>
            <ac:spMk id="11274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0:43:55.639" v="68" actId="1036"/>
          <ac:spMkLst>
            <pc:docMk/>
            <pc:sldMk cId="0" sldId="361"/>
            <ac:spMk id="11275" creationId="{00000000-0000-0000-0000-000000000000}"/>
          </ac:spMkLst>
        </pc:spChg>
      </pc:sldChg>
      <pc:sldChg chg="del">
        <pc:chgData name="Slawomir Samolej" userId="7d356f3593a961e4" providerId="LiveId" clId="{3C01A006-A304-47C3-9458-243FB032C0DA}" dt="2022-01-01T20:44:34.117" v="94" actId="47"/>
        <pc:sldMkLst>
          <pc:docMk/>
          <pc:sldMk cId="0" sldId="362"/>
        </pc:sldMkLst>
      </pc:sldChg>
      <pc:sldChg chg="del">
        <pc:chgData name="Slawomir Samolej" userId="7d356f3593a961e4" providerId="LiveId" clId="{3C01A006-A304-47C3-9458-243FB032C0DA}" dt="2022-01-01T20:44:35.574" v="95" actId="47"/>
        <pc:sldMkLst>
          <pc:docMk/>
          <pc:sldMk cId="0" sldId="363"/>
        </pc:sldMkLst>
      </pc:sldChg>
      <pc:sldChg chg="del">
        <pc:chgData name="Slawomir Samolej" userId="7d356f3593a961e4" providerId="LiveId" clId="{3C01A006-A304-47C3-9458-243FB032C0DA}" dt="2022-01-01T20:44:36.367" v="96" actId="47"/>
        <pc:sldMkLst>
          <pc:docMk/>
          <pc:sldMk cId="0" sldId="364"/>
        </pc:sldMkLst>
      </pc:sldChg>
      <pc:sldChg chg="addSp delSp modSp mod ord">
        <pc:chgData name="Slawomir Samolej" userId="7d356f3593a961e4" providerId="LiveId" clId="{3C01A006-A304-47C3-9458-243FB032C0DA}" dt="2022-01-01T21:37:43.613" v="270"/>
        <pc:sldMkLst>
          <pc:docMk/>
          <pc:sldMk cId="0" sldId="366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66"/>
            <ac:spMk id="15362" creationId="{00000000-0000-0000-0000-000000000000}"/>
          </ac:spMkLst>
        </pc:spChg>
        <pc:spChg chg="del mod">
          <ac:chgData name="Slawomir Samolej" userId="7d356f3593a961e4" providerId="LiveId" clId="{3C01A006-A304-47C3-9458-243FB032C0DA}" dt="2022-01-01T20:45:12.528" v="116" actId="478"/>
          <ac:spMkLst>
            <pc:docMk/>
            <pc:sldMk cId="0" sldId="366"/>
            <ac:spMk id="15363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0:45:01.912" v="111" actId="20577"/>
          <ac:spMkLst>
            <pc:docMk/>
            <pc:sldMk cId="0" sldId="366"/>
            <ac:spMk id="15364" creationId="{00000000-0000-0000-0000-000000000000}"/>
          </ac:spMkLst>
        </pc:spChg>
        <pc:spChg chg="add del mod ord">
          <ac:chgData name="Slawomir Samolej" userId="7d356f3593a961e4" providerId="LiveId" clId="{3C01A006-A304-47C3-9458-243FB032C0DA}" dt="2022-01-01T20:45:57.271" v="128" actId="166"/>
          <ac:spMkLst>
            <pc:docMk/>
            <pc:sldMk cId="0" sldId="366"/>
            <ac:spMk id="15365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0:46:08.332" v="129" actId="1076"/>
          <ac:spMkLst>
            <pc:docMk/>
            <pc:sldMk cId="0" sldId="366"/>
            <ac:spMk id="15367" creationId="{00000000-0000-0000-0000-000000000000}"/>
          </ac:spMkLst>
        </pc:spChg>
        <pc:picChg chg="mod">
          <ac:chgData name="Slawomir Samolej" userId="7d356f3593a961e4" providerId="LiveId" clId="{3C01A006-A304-47C3-9458-243FB032C0DA}" dt="2022-01-01T20:45:44.640" v="127" actId="1076"/>
          <ac:picMkLst>
            <pc:docMk/>
            <pc:sldMk cId="0" sldId="366"/>
            <ac:picMk id="15366" creationId="{00000000-0000-0000-0000-000000000000}"/>
          </ac:picMkLst>
        </pc:pic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67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67"/>
            <ac:spMk id="16386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68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68"/>
            <ac:spMk id="17410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69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69"/>
            <ac:spMk id="18434" creationId="{00000000-0000-0000-0000-000000000000}"/>
          </ac:spMkLst>
        </pc:spChg>
      </pc:sldChg>
      <pc:sldChg chg="modSp del">
        <pc:chgData name="Slawomir Samolej" userId="7d356f3593a961e4" providerId="LiveId" clId="{3C01A006-A304-47C3-9458-243FB032C0DA}" dt="2022-01-01T20:50:56.089" v="141" actId="47"/>
        <pc:sldMkLst>
          <pc:docMk/>
          <pc:sldMk cId="0" sldId="370"/>
        </pc:sldMkLst>
        <pc:spChg chg="mod">
          <ac:chgData name="Slawomir Samolej" userId="7d356f3593a961e4" providerId="LiveId" clId="{3C01A006-A304-47C3-9458-243FB032C0DA}" dt="2022-01-01T20:50:15.669" v="140"/>
          <ac:spMkLst>
            <pc:docMk/>
            <pc:sldMk cId="0" sldId="370"/>
            <ac:spMk id="19458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71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71"/>
            <ac:spMk id="20482" creationId="{00000000-0000-0000-0000-000000000000}"/>
          </ac:spMkLst>
        </pc:spChg>
      </pc:sldChg>
      <pc:sldChg chg="modSp del">
        <pc:chgData name="Slawomir Samolej" userId="7d356f3593a961e4" providerId="LiveId" clId="{3C01A006-A304-47C3-9458-243FB032C0DA}" dt="2022-01-01T20:51:08.957" v="142" actId="47"/>
        <pc:sldMkLst>
          <pc:docMk/>
          <pc:sldMk cId="0" sldId="372"/>
        </pc:sldMkLst>
        <pc:spChg chg="mod">
          <ac:chgData name="Slawomir Samolej" userId="7d356f3593a961e4" providerId="LiveId" clId="{3C01A006-A304-47C3-9458-243FB032C0DA}" dt="2022-01-01T20:50:15.669" v="140"/>
          <ac:spMkLst>
            <pc:docMk/>
            <pc:sldMk cId="0" sldId="372"/>
            <ac:spMk id="21506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73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73"/>
            <ac:spMk id="22530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74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74"/>
            <ac:spMk id="23554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75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75"/>
            <ac:spMk id="24578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76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76"/>
            <ac:spMk id="27650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77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77"/>
            <ac:spMk id="28674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78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78"/>
            <ac:spMk id="29698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79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79"/>
            <ac:spMk id="25602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80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80"/>
            <ac:spMk id="26626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81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81"/>
            <ac:spMk id="31746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82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82"/>
            <ac:spMk id="30722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83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83"/>
            <ac:spMk id="32770" creationId="{00000000-0000-0000-0000-000000000000}"/>
          </ac:spMkLst>
        </pc:spChg>
      </pc:sldChg>
      <pc:sldChg chg="modSp del">
        <pc:chgData name="Slawomir Samolej" userId="7d356f3593a961e4" providerId="LiveId" clId="{3C01A006-A304-47C3-9458-243FB032C0DA}" dt="2022-01-01T20:52:33.243" v="143" actId="47"/>
        <pc:sldMkLst>
          <pc:docMk/>
          <pc:sldMk cId="0" sldId="384"/>
        </pc:sldMkLst>
        <pc:spChg chg="mod">
          <ac:chgData name="Slawomir Samolej" userId="7d356f3593a961e4" providerId="LiveId" clId="{3C01A006-A304-47C3-9458-243FB032C0DA}" dt="2022-01-01T20:50:15.669" v="140"/>
          <ac:spMkLst>
            <pc:docMk/>
            <pc:sldMk cId="0" sldId="384"/>
            <ac:spMk id="33794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85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85"/>
            <ac:spMk id="34818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86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86"/>
            <ac:spMk id="35842" creationId="{00000000-0000-0000-0000-000000000000}"/>
          </ac:spMkLst>
        </pc:spChg>
      </pc:sldChg>
      <pc:sldChg chg="modSp mod">
        <pc:chgData name="Slawomir Samolej" userId="7d356f3593a961e4" providerId="LiveId" clId="{3C01A006-A304-47C3-9458-243FB032C0DA}" dt="2022-01-01T21:37:43.613" v="270"/>
        <pc:sldMkLst>
          <pc:docMk/>
          <pc:sldMk cId="0" sldId="387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87"/>
            <ac:spMk id="36866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1:04:32.729" v="169" actId="20577"/>
          <ac:spMkLst>
            <pc:docMk/>
            <pc:sldMk cId="0" sldId="387"/>
            <ac:spMk id="36869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88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88"/>
            <ac:spMk id="37890" creationId="{00000000-0000-0000-0000-000000000000}"/>
          </ac:spMkLst>
        </pc:spChg>
      </pc:sldChg>
      <pc:sldChg chg="modSp">
        <pc:chgData name="Slawomir Samolej" userId="7d356f3593a961e4" providerId="LiveId" clId="{3C01A006-A304-47C3-9458-243FB032C0DA}" dt="2022-01-01T21:37:43.613" v="270"/>
        <pc:sldMkLst>
          <pc:docMk/>
          <pc:sldMk cId="0" sldId="389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89"/>
            <ac:spMk id="38914" creationId="{00000000-0000-0000-0000-000000000000}"/>
          </ac:spMkLst>
        </pc:spChg>
      </pc:sldChg>
      <pc:sldChg chg="modSp mod">
        <pc:chgData name="Slawomir Samolej" userId="7d356f3593a961e4" providerId="LiveId" clId="{3C01A006-A304-47C3-9458-243FB032C0DA}" dt="2022-01-01T21:38:42.951" v="276" actId="207"/>
        <pc:sldMkLst>
          <pc:docMk/>
          <pc:sldMk cId="0" sldId="390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90"/>
            <ac:spMk id="39938" creationId="{00000000-0000-0000-0000-000000000000}"/>
          </ac:spMkLst>
        </pc:spChg>
        <pc:spChg chg="mod">
          <ac:chgData name="Slawomir Samolej" userId="7d356f3593a961e4" providerId="LiveId" clId="{3C01A006-A304-47C3-9458-243FB032C0DA}" dt="2022-01-01T21:38:42.951" v="276" actId="207"/>
          <ac:spMkLst>
            <pc:docMk/>
            <pc:sldMk cId="0" sldId="390"/>
            <ac:spMk id="39939" creationId="{00000000-0000-0000-0000-000000000000}"/>
          </ac:spMkLst>
        </pc:spChg>
      </pc:sldChg>
      <pc:sldChg chg="modSp add mod">
        <pc:chgData name="Slawomir Samolej" userId="7d356f3593a961e4" providerId="LiveId" clId="{3C01A006-A304-47C3-9458-243FB032C0DA}" dt="2022-01-01T21:38:52.234" v="278" actId="207"/>
        <pc:sldMkLst>
          <pc:docMk/>
          <pc:sldMk cId="0" sldId="391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91"/>
            <ac:spMk id="8194" creationId="{7FCE0747-2387-4A23-8B74-B1DC3C68CF30}"/>
          </ac:spMkLst>
        </pc:spChg>
        <pc:spChg chg="mod">
          <ac:chgData name="Slawomir Samolej" userId="7d356f3593a961e4" providerId="LiveId" clId="{3C01A006-A304-47C3-9458-243FB032C0DA}" dt="2022-01-01T21:38:52.234" v="278" actId="207"/>
          <ac:spMkLst>
            <pc:docMk/>
            <pc:sldMk cId="0" sldId="391"/>
            <ac:spMk id="8195" creationId="{5AEF612F-2AC8-49A8-8A4A-914248D482C7}"/>
          </ac:spMkLst>
        </pc:spChg>
      </pc:sldChg>
      <pc:sldChg chg="modSp add mod">
        <pc:chgData name="Slawomir Samolej" userId="7d356f3593a961e4" providerId="LiveId" clId="{3C01A006-A304-47C3-9458-243FB032C0DA}" dt="2022-01-01T21:44:40.141" v="307" actId="207"/>
        <pc:sldMkLst>
          <pc:docMk/>
          <pc:sldMk cId="0" sldId="392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92"/>
            <ac:spMk id="88066" creationId="{9683C946-7CDA-4D78-9FE7-86B6B0AC03D3}"/>
          </ac:spMkLst>
        </pc:spChg>
        <pc:spChg chg="mod">
          <ac:chgData name="Slawomir Samolej" userId="7d356f3593a961e4" providerId="LiveId" clId="{3C01A006-A304-47C3-9458-243FB032C0DA}" dt="2022-01-01T21:44:40.141" v="307" actId="207"/>
          <ac:spMkLst>
            <pc:docMk/>
            <pc:sldMk cId="0" sldId="392"/>
            <ac:spMk id="88069" creationId="{F1796774-BDE2-4AF2-BBB7-4F2E76B3DEE8}"/>
          </ac:spMkLst>
        </pc:spChg>
        <pc:spChg chg="mod">
          <ac:chgData name="Slawomir Samolej" userId="7d356f3593a961e4" providerId="LiveId" clId="{3C01A006-A304-47C3-9458-243FB032C0DA}" dt="2022-01-01T21:37:21.803" v="264"/>
          <ac:spMkLst>
            <pc:docMk/>
            <pc:sldMk cId="0" sldId="392"/>
            <ac:spMk id="88070" creationId="{3B1C3778-CA13-4826-871F-92D3A3BA620B}"/>
          </ac:spMkLst>
        </pc:spChg>
      </pc:sldChg>
      <pc:sldChg chg="modSp add mod">
        <pc:chgData name="Slawomir Samolej" userId="7d356f3593a961e4" providerId="LiveId" clId="{3C01A006-A304-47C3-9458-243FB032C0DA}" dt="2022-01-01T21:44:49.758" v="308" actId="207"/>
        <pc:sldMkLst>
          <pc:docMk/>
          <pc:sldMk cId="0" sldId="393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93"/>
            <ac:spMk id="89090" creationId="{6158B740-1434-44D1-AFD4-E4A3D610FDEB}"/>
          </ac:spMkLst>
        </pc:spChg>
        <pc:spChg chg="mod">
          <ac:chgData name="Slawomir Samolej" userId="7d356f3593a961e4" providerId="LiveId" clId="{3C01A006-A304-47C3-9458-243FB032C0DA}" dt="2022-01-01T21:44:49.758" v="308" actId="207"/>
          <ac:spMkLst>
            <pc:docMk/>
            <pc:sldMk cId="0" sldId="393"/>
            <ac:spMk id="89093" creationId="{CE6ECBAD-70FD-4C9C-A827-49F13DE8F4B7}"/>
          </ac:spMkLst>
        </pc:spChg>
        <pc:spChg chg="mod">
          <ac:chgData name="Slawomir Samolej" userId="7d356f3593a961e4" providerId="LiveId" clId="{3C01A006-A304-47C3-9458-243FB032C0DA}" dt="2022-01-01T21:37:21.803" v="264"/>
          <ac:spMkLst>
            <pc:docMk/>
            <pc:sldMk cId="0" sldId="393"/>
            <ac:spMk id="89094" creationId="{4FF8A96D-A280-404C-BE62-6E5496EF02C4}"/>
          </ac:spMkLst>
        </pc:spChg>
      </pc:sldChg>
      <pc:sldChg chg="modSp add mod">
        <pc:chgData name="Slawomir Samolej" userId="7d356f3593a961e4" providerId="LiveId" clId="{3C01A006-A304-47C3-9458-243FB032C0DA}" dt="2022-01-01T21:45:00.357" v="309" actId="207"/>
        <pc:sldMkLst>
          <pc:docMk/>
          <pc:sldMk cId="0" sldId="394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94"/>
            <ac:spMk id="90114" creationId="{22172E2C-6D75-442A-AB83-50D57B1C2098}"/>
          </ac:spMkLst>
        </pc:spChg>
        <pc:spChg chg="mod">
          <ac:chgData name="Slawomir Samolej" userId="7d356f3593a961e4" providerId="LiveId" clId="{3C01A006-A304-47C3-9458-243FB032C0DA}" dt="2022-01-01T21:45:00.357" v="309" actId="207"/>
          <ac:spMkLst>
            <pc:docMk/>
            <pc:sldMk cId="0" sldId="394"/>
            <ac:spMk id="90117" creationId="{E3764097-6E2C-4BA1-BAEB-0BB0B0EB4CCF}"/>
          </ac:spMkLst>
        </pc:spChg>
      </pc:sldChg>
      <pc:sldChg chg="modSp add mod">
        <pc:chgData name="Slawomir Samolej" userId="7d356f3593a961e4" providerId="LiveId" clId="{3C01A006-A304-47C3-9458-243FB032C0DA}" dt="2022-01-01T21:39:08.966" v="280" actId="207"/>
        <pc:sldMkLst>
          <pc:docMk/>
          <pc:sldMk cId="0" sldId="395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95"/>
            <ac:spMk id="17410" creationId="{5D51F50F-967F-48CD-B0A4-B692665AEAF5}"/>
          </ac:spMkLst>
        </pc:spChg>
        <pc:spChg chg="mod">
          <ac:chgData name="Slawomir Samolej" userId="7d356f3593a961e4" providerId="LiveId" clId="{3C01A006-A304-47C3-9458-243FB032C0DA}" dt="2022-01-01T21:39:08.966" v="280" actId="207"/>
          <ac:spMkLst>
            <pc:docMk/>
            <pc:sldMk cId="0" sldId="395"/>
            <ac:spMk id="17411" creationId="{620E645D-3394-4C17-BDEB-0714B1AB9F39}"/>
          </ac:spMkLst>
        </pc:spChg>
      </pc:sldChg>
      <pc:sldChg chg="modSp add mod">
        <pc:chgData name="Slawomir Samolej" userId="7d356f3593a961e4" providerId="LiveId" clId="{3C01A006-A304-47C3-9458-243FB032C0DA}" dt="2022-01-01T21:39:21.612" v="281" actId="207"/>
        <pc:sldMkLst>
          <pc:docMk/>
          <pc:sldMk cId="0" sldId="396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396"/>
            <ac:spMk id="18434" creationId="{B220A46F-34CD-4E33-86FA-CF60DFCC7E80}"/>
          </ac:spMkLst>
        </pc:spChg>
        <pc:spChg chg="mod">
          <ac:chgData name="Slawomir Samolej" userId="7d356f3593a961e4" providerId="LiveId" clId="{3C01A006-A304-47C3-9458-243FB032C0DA}" dt="2022-01-01T21:39:21.612" v="281" actId="207"/>
          <ac:spMkLst>
            <pc:docMk/>
            <pc:sldMk cId="0" sldId="396"/>
            <ac:spMk id="18435" creationId="{25484338-C7B9-494A-A3B4-7A171C2E5DA1}"/>
          </ac:spMkLst>
        </pc:spChg>
      </pc:sldChg>
      <pc:sldChg chg="modSp add mod">
        <pc:chgData name="Slawomir Samolej" userId="7d356f3593a961e4" providerId="LiveId" clId="{3C01A006-A304-47C3-9458-243FB032C0DA}" dt="2022-01-01T21:39:32.237" v="282" actId="207"/>
        <pc:sldMkLst>
          <pc:docMk/>
          <pc:sldMk cId="0" sldId="400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00"/>
            <ac:spMk id="19458" creationId="{A8C80FFB-0EE1-4F90-A9A4-8586DD718699}"/>
          </ac:spMkLst>
        </pc:spChg>
        <pc:spChg chg="mod">
          <ac:chgData name="Slawomir Samolej" userId="7d356f3593a961e4" providerId="LiveId" clId="{3C01A006-A304-47C3-9458-243FB032C0DA}" dt="2022-01-01T21:39:32.237" v="282" actId="207"/>
          <ac:spMkLst>
            <pc:docMk/>
            <pc:sldMk cId="0" sldId="400"/>
            <ac:spMk id="19459" creationId="{AF253154-7867-4E65-9CF5-CF8EFC5ED984}"/>
          </ac:spMkLst>
        </pc:spChg>
      </pc:sldChg>
      <pc:sldChg chg="modSp add mod">
        <pc:chgData name="Slawomir Samolej" userId="7d356f3593a961e4" providerId="LiveId" clId="{3C01A006-A304-47C3-9458-243FB032C0DA}" dt="2022-01-01T21:39:50.429" v="283" actId="207"/>
        <pc:sldMkLst>
          <pc:docMk/>
          <pc:sldMk cId="0" sldId="401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01"/>
            <ac:spMk id="4099" creationId="{B71D92B8-33BE-45F7-BA49-50B6FD30225A}"/>
          </ac:spMkLst>
        </pc:spChg>
        <pc:spChg chg="mod">
          <ac:chgData name="Slawomir Samolej" userId="7d356f3593a961e4" providerId="LiveId" clId="{3C01A006-A304-47C3-9458-243FB032C0DA}" dt="2022-01-01T21:39:50.429" v="283" actId="207"/>
          <ac:spMkLst>
            <pc:docMk/>
            <pc:sldMk cId="0" sldId="401"/>
            <ac:spMk id="4100" creationId="{CA53A10F-609C-404A-A541-1612E361D114}"/>
          </ac:spMkLst>
        </pc:spChg>
      </pc:sldChg>
      <pc:sldChg chg="modSp add mod">
        <pc:chgData name="Slawomir Samolej" userId="7d356f3593a961e4" providerId="LiveId" clId="{3C01A006-A304-47C3-9458-243FB032C0DA}" dt="2022-01-01T21:40:02.568" v="284" actId="207"/>
        <pc:sldMkLst>
          <pc:docMk/>
          <pc:sldMk cId="0" sldId="407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07"/>
            <ac:spMk id="25602" creationId="{EEF38DB8-4E1B-48F2-A15C-9247D8A8DE9C}"/>
          </ac:spMkLst>
        </pc:spChg>
        <pc:spChg chg="mod">
          <ac:chgData name="Slawomir Samolej" userId="7d356f3593a961e4" providerId="LiveId" clId="{3C01A006-A304-47C3-9458-243FB032C0DA}" dt="2022-01-01T21:40:02.568" v="284" actId="207"/>
          <ac:spMkLst>
            <pc:docMk/>
            <pc:sldMk cId="0" sldId="407"/>
            <ac:spMk id="25603" creationId="{FF85DDE7-0265-445E-8D61-9FF65F2DBDA7}"/>
          </ac:spMkLst>
        </pc:spChg>
      </pc:sldChg>
      <pc:sldChg chg="modSp add mod">
        <pc:chgData name="Slawomir Samolej" userId="7d356f3593a961e4" providerId="LiveId" clId="{3C01A006-A304-47C3-9458-243FB032C0DA}" dt="2022-01-01T21:40:14.088" v="285" actId="207"/>
        <pc:sldMkLst>
          <pc:docMk/>
          <pc:sldMk cId="0" sldId="408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08"/>
            <ac:spMk id="26626" creationId="{CB27B28F-D0E1-40BA-A09C-355DCAA0FE82}"/>
          </ac:spMkLst>
        </pc:spChg>
        <pc:spChg chg="mod">
          <ac:chgData name="Slawomir Samolej" userId="7d356f3593a961e4" providerId="LiveId" clId="{3C01A006-A304-47C3-9458-243FB032C0DA}" dt="2022-01-01T21:40:14.088" v="285" actId="207"/>
          <ac:spMkLst>
            <pc:docMk/>
            <pc:sldMk cId="0" sldId="408"/>
            <ac:spMk id="26627" creationId="{ADC936FB-7765-48BB-B0AB-7CDB69EB5641}"/>
          </ac:spMkLst>
        </pc:spChg>
      </pc:sldChg>
      <pc:sldChg chg="modSp add mod">
        <pc:chgData name="Slawomir Samolej" userId="7d356f3593a961e4" providerId="LiveId" clId="{3C01A006-A304-47C3-9458-243FB032C0DA}" dt="2022-01-01T21:40:43.412" v="288" actId="207"/>
        <pc:sldMkLst>
          <pc:docMk/>
          <pc:sldMk cId="0" sldId="423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23"/>
            <ac:spMk id="18" creationId="{1EAA6775-CE86-4601-8AED-67460E115283}"/>
          </ac:spMkLst>
        </pc:spChg>
        <pc:spChg chg="mod">
          <ac:chgData name="Slawomir Samolej" userId="7d356f3593a961e4" providerId="LiveId" clId="{3C01A006-A304-47C3-9458-243FB032C0DA}" dt="2022-01-01T21:40:43.412" v="288" actId="207"/>
          <ac:spMkLst>
            <pc:docMk/>
            <pc:sldMk cId="0" sldId="423"/>
            <ac:spMk id="277506" creationId="{8E5B438E-38BA-4D4B-97FA-D99C13860247}"/>
          </ac:spMkLst>
        </pc:spChg>
      </pc:sldChg>
      <pc:sldChg chg="modSp add mod">
        <pc:chgData name="Slawomir Samolej" userId="7d356f3593a961e4" providerId="LiveId" clId="{3C01A006-A304-47C3-9458-243FB032C0DA}" dt="2022-01-01T21:40:28.108" v="287" actId="207"/>
        <pc:sldMkLst>
          <pc:docMk/>
          <pc:sldMk cId="0" sldId="425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25"/>
            <ac:spMk id="20" creationId="{FC5A3508-C6CE-4431-98E1-0AAB4FDE77EF}"/>
          </ac:spMkLst>
        </pc:spChg>
        <pc:spChg chg="mod">
          <ac:chgData name="Slawomir Samolej" userId="7d356f3593a961e4" providerId="LiveId" clId="{3C01A006-A304-47C3-9458-243FB032C0DA}" dt="2022-01-01T21:40:28.108" v="287" actId="207"/>
          <ac:spMkLst>
            <pc:docMk/>
            <pc:sldMk cId="0" sldId="425"/>
            <ac:spMk id="279554" creationId="{B038FD39-7634-4C16-BC83-2F0B84DA59E6}"/>
          </ac:spMkLst>
        </pc:spChg>
      </pc:sldChg>
      <pc:sldChg chg="modSp add mod">
        <pc:chgData name="Slawomir Samolej" userId="7d356f3593a961e4" providerId="LiveId" clId="{3C01A006-A304-47C3-9458-243FB032C0DA}" dt="2022-01-01T21:40:55.206" v="289" actId="207"/>
        <pc:sldMkLst>
          <pc:docMk/>
          <pc:sldMk cId="0" sldId="426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26"/>
            <ac:spMk id="18" creationId="{54427A99-65AB-4DC0-ABCB-FC3A740C316E}"/>
          </ac:spMkLst>
        </pc:spChg>
        <pc:spChg chg="mod">
          <ac:chgData name="Slawomir Samolej" userId="7d356f3593a961e4" providerId="LiveId" clId="{3C01A006-A304-47C3-9458-243FB032C0DA}" dt="2022-01-01T21:40:55.206" v="289" actId="207"/>
          <ac:spMkLst>
            <pc:docMk/>
            <pc:sldMk cId="0" sldId="426"/>
            <ac:spMk id="280578" creationId="{7B5442ED-A85B-4022-9E4C-EE8744E1A5AB}"/>
          </ac:spMkLst>
        </pc:spChg>
      </pc:sldChg>
      <pc:sldChg chg="modSp add mod">
        <pc:chgData name="Slawomir Samolej" userId="7d356f3593a961e4" providerId="LiveId" clId="{3C01A006-A304-47C3-9458-243FB032C0DA}" dt="2022-01-01T21:40:59.575" v="290" actId="207"/>
        <pc:sldMkLst>
          <pc:docMk/>
          <pc:sldMk cId="0" sldId="427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27"/>
            <ac:spMk id="70" creationId="{433522EB-DBDA-4370-9D2B-4C61D09C16E1}"/>
          </ac:spMkLst>
        </pc:spChg>
        <pc:spChg chg="mod">
          <ac:chgData name="Slawomir Samolej" userId="7d356f3593a961e4" providerId="LiveId" clId="{3C01A006-A304-47C3-9458-243FB032C0DA}" dt="2022-01-01T21:40:59.575" v="290" actId="207"/>
          <ac:spMkLst>
            <pc:docMk/>
            <pc:sldMk cId="0" sldId="427"/>
            <ac:spMk id="208898" creationId="{F07AFB5A-FB43-4AA8-8925-E8485BCE15D5}"/>
          </ac:spMkLst>
        </pc:spChg>
      </pc:sldChg>
      <pc:sldChg chg="modSp add mod">
        <pc:chgData name="Slawomir Samolej" userId="7d356f3593a961e4" providerId="LiveId" clId="{3C01A006-A304-47C3-9458-243FB032C0DA}" dt="2022-01-01T21:41:07.270" v="291" actId="207"/>
        <pc:sldMkLst>
          <pc:docMk/>
          <pc:sldMk cId="0" sldId="431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31"/>
            <ac:spMk id="12" creationId="{B2D80912-4394-4F38-9F15-5070F85714E1}"/>
          </ac:spMkLst>
        </pc:spChg>
        <pc:spChg chg="mod">
          <ac:chgData name="Slawomir Samolej" userId="7d356f3593a961e4" providerId="LiveId" clId="{3C01A006-A304-47C3-9458-243FB032C0DA}" dt="2022-01-01T21:41:07.270" v="291" actId="207"/>
          <ac:spMkLst>
            <pc:docMk/>
            <pc:sldMk cId="0" sldId="431"/>
            <ac:spMk id="285698" creationId="{E61EB47A-68B3-48FA-9052-531771E8C1A6}"/>
          </ac:spMkLst>
        </pc:spChg>
      </pc:sldChg>
      <pc:sldChg chg="modSp add mod">
        <pc:chgData name="Slawomir Samolej" userId="7d356f3593a961e4" providerId="LiveId" clId="{3C01A006-A304-47C3-9458-243FB032C0DA}" dt="2022-01-01T21:41:17.710" v="292" actId="207"/>
        <pc:sldMkLst>
          <pc:docMk/>
          <pc:sldMk cId="0" sldId="432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32"/>
            <ac:spMk id="23" creationId="{ECE827F9-49AE-47D1-B5F4-D068BDADBE15}"/>
          </ac:spMkLst>
        </pc:spChg>
        <pc:spChg chg="mod">
          <ac:chgData name="Slawomir Samolej" userId="7d356f3593a961e4" providerId="LiveId" clId="{3C01A006-A304-47C3-9458-243FB032C0DA}" dt="2022-01-01T21:41:17.710" v="292" actId="207"/>
          <ac:spMkLst>
            <pc:docMk/>
            <pc:sldMk cId="0" sldId="432"/>
            <ac:spMk id="286722" creationId="{1C95362B-887F-47BF-B441-9E048929E37F}"/>
          </ac:spMkLst>
        </pc:spChg>
      </pc:sldChg>
      <pc:sldChg chg="modSp add mod">
        <pc:chgData name="Slawomir Samolej" userId="7d356f3593a961e4" providerId="LiveId" clId="{3C01A006-A304-47C3-9458-243FB032C0DA}" dt="2022-01-01T21:41:23.920" v="293" actId="207"/>
        <pc:sldMkLst>
          <pc:docMk/>
          <pc:sldMk cId="0" sldId="433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33"/>
            <ac:spMk id="2050" creationId="{7FFA1F59-0AA4-4156-9A81-2CD75558E231}"/>
          </ac:spMkLst>
        </pc:spChg>
        <pc:spChg chg="mod">
          <ac:chgData name="Slawomir Samolej" userId="7d356f3593a961e4" providerId="LiveId" clId="{3C01A006-A304-47C3-9458-243FB032C0DA}" dt="2022-01-01T21:41:23.920" v="293" actId="207"/>
          <ac:spMkLst>
            <pc:docMk/>
            <pc:sldMk cId="0" sldId="433"/>
            <ac:spMk id="2051" creationId="{BC04C520-C356-4B42-B1D4-ABEE22EC415E}"/>
          </ac:spMkLst>
        </pc:spChg>
      </pc:sldChg>
      <pc:sldChg chg="new del">
        <pc:chgData name="Slawomir Samolej" userId="7d356f3593a961e4" providerId="LiveId" clId="{3C01A006-A304-47C3-9458-243FB032C0DA}" dt="2022-01-01T21:22:19.224" v="181" actId="680"/>
        <pc:sldMkLst>
          <pc:docMk/>
          <pc:sldMk cId="2332184213" sldId="434"/>
        </pc:sldMkLst>
      </pc:sldChg>
      <pc:sldChg chg="modSp add mod">
        <pc:chgData name="Slawomir Samolej" userId="7d356f3593a961e4" providerId="LiveId" clId="{3C01A006-A304-47C3-9458-243FB032C0DA}" dt="2022-01-01T21:42:06.366" v="294" actId="207"/>
        <pc:sldMkLst>
          <pc:docMk/>
          <pc:sldMk cId="0" sldId="438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38"/>
            <ac:spMk id="7170" creationId="{63F31C47-E096-4276-888B-A8E67DA97B08}"/>
          </ac:spMkLst>
        </pc:spChg>
        <pc:spChg chg="mod">
          <ac:chgData name="Slawomir Samolej" userId="7d356f3593a961e4" providerId="LiveId" clId="{3C01A006-A304-47C3-9458-243FB032C0DA}" dt="2022-01-01T21:42:06.366" v="294" actId="207"/>
          <ac:spMkLst>
            <pc:docMk/>
            <pc:sldMk cId="0" sldId="438"/>
            <ac:spMk id="7171" creationId="{8582DAD3-95BA-4A86-A628-12EB970EE78F}"/>
          </ac:spMkLst>
        </pc:spChg>
      </pc:sldChg>
      <pc:sldChg chg="modSp add del mod">
        <pc:chgData name="Slawomir Samolej" userId="7d356f3593a961e4" providerId="LiveId" clId="{3C01A006-A304-47C3-9458-243FB032C0DA}" dt="2022-01-01T21:45:13.543" v="310" actId="207"/>
        <pc:sldMkLst>
          <pc:docMk/>
          <pc:sldMk cId="0" sldId="439"/>
        </pc:sldMkLst>
        <pc:spChg chg="mod">
          <ac:chgData name="Slawomir Samolej" userId="7d356f3593a961e4" providerId="LiveId" clId="{3C01A006-A304-47C3-9458-243FB032C0DA}" dt="2022-01-01T21:37:43.613" v="270"/>
          <ac:spMkLst>
            <pc:docMk/>
            <pc:sldMk cId="0" sldId="439"/>
            <ac:spMk id="91138" creationId="{CB7FBDC8-80F2-4C6B-81D7-CFFC6E1680D7}"/>
          </ac:spMkLst>
        </pc:spChg>
        <pc:spChg chg="mod">
          <ac:chgData name="Slawomir Samolej" userId="7d356f3593a961e4" providerId="LiveId" clId="{3C01A006-A304-47C3-9458-243FB032C0DA}" dt="2022-01-01T21:45:13.543" v="310" actId="207"/>
          <ac:spMkLst>
            <pc:docMk/>
            <pc:sldMk cId="0" sldId="439"/>
            <ac:spMk id="91140" creationId="{4AC5F7B9-24B2-4935-BA26-36FE68F0F1C7}"/>
          </ac:spMkLst>
        </pc:spChg>
        <pc:spChg chg="mod">
          <ac:chgData name="Slawomir Samolej" userId="7d356f3593a961e4" providerId="LiveId" clId="{3C01A006-A304-47C3-9458-243FB032C0DA}" dt="2022-01-01T21:37:21.803" v="264"/>
          <ac:spMkLst>
            <pc:docMk/>
            <pc:sldMk cId="0" sldId="439"/>
            <ac:spMk id="91141" creationId="{9CCD113B-E64D-4791-8802-D6FF49A88A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F1711DB-4437-465B-A5E9-6C5055AB25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51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37A5F5A-6995-41F3-80A1-0FEC3F6EBD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81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45014-C79E-4CD7-AAF6-E8EE962EF7E2}" type="slidenum">
              <a:rPr lang="pl-PL"/>
              <a:pPr/>
              <a:t>1</a:t>
            </a:fld>
            <a:endParaRPr lang="pl-PL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9C95D-B161-4E36-873D-D929D352FDE4}" type="slidenum">
              <a:rPr lang="pl-PL" altLang="pl-PL" smtClean="0"/>
              <a:pPr/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401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D2B16-0955-45A3-8C26-02B0E7A4593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06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DB718-D0BC-4193-8446-5C2D0C721F6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41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621FF-9C76-41B2-A426-6E4AEDB890D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31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98BAE-41C4-4BE2-A5E1-FD6332DA454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13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2672-6D8B-4704-BE55-A145C15CEE6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34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589BF-1B60-4162-BBCF-0CE7B7AACFE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96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F5987-77A6-45F4-AF35-90EC1574221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4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6A253-89E3-414E-ACA9-0EEE3F79135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00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C2EC-5B76-4D9E-94B8-10BADF6569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5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F1291-8FE9-4AAF-8719-E4523350A4C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99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256CB-7601-4086-A874-00ED58B5DD5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76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5EF9-20E2-4373-A842-A7AC8A770DF6}" type="datetimeFigureOut">
              <a:rPr lang="pl-PL" smtClean="0"/>
              <a:t>01.01.2022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S. Samolej  PROJEKTOWANIE SYSTEMÓW WBUDOWANYCH...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8051F3-6331-41C3-927E-7521611C45F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9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f/Radiosity_-_RRV,_step_79.pn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//upload.wikimedia.org/wikipedia/commons/e/ec/Glasses_800_edit.png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7/SierpinskiTriangle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_ssamolej\Dydaktyka\grafika_izmir1\presentation\source_code\simple_tex_nehe\Lesson6.exe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CA32DD-A89F-445F-8447-6DDE2C999F29}" type="slidenum">
              <a:rPr lang="pl-PL"/>
              <a:pPr/>
              <a:t>1</a:t>
            </a:fld>
            <a:endParaRPr lang="pl-PL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343400" y="2702867"/>
            <a:ext cx="4495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</a:pPr>
            <a:r>
              <a:rPr lang="pl-PL" sz="2200" dirty="0">
                <a:solidFill>
                  <a:schemeClr val="accent2"/>
                </a:solidFill>
              </a:rPr>
              <a:t>Dr inż. Sławomir Samolej </a:t>
            </a:r>
            <a:br>
              <a:rPr lang="pl-PL" sz="2200" dirty="0">
                <a:solidFill>
                  <a:schemeClr val="accent2"/>
                </a:solidFill>
              </a:rPr>
            </a:br>
            <a:r>
              <a:rPr lang="pl-PL" sz="2200" dirty="0">
                <a:solidFill>
                  <a:schemeClr val="accent2"/>
                </a:solidFill>
              </a:rPr>
              <a:t>D108A , tel.: 17 7432055,</a:t>
            </a:r>
            <a:br>
              <a:rPr lang="pl-PL" sz="2200" dirty="0">
                <a:solidFill>
                  <a:schemeClr val="accent2"/>
                </a:solidFill>
              </a:rPr>
            </a:br>
            <a:r>
              <a:rPr lang="pl-PL" sz="2200" dirty="0">
                <a:solidFill>
                  <a:schemeClr val="accent2"/>
                </a:solidFill>
              </a:rPr>
              <a:t>email: ssamolej@kia.prz.edu.pl</a:t>
            </a:r>
            <a:br>
              <a:rPr lang="pl-PL" sz="2200" dirty="0">
                <a:solidFill>
                  <a:schemeClr val="accent2"/>
                </a:solidFill>
              </a:rPr>
            </a:br>
            <a:r>
              <a:rPr lang="pl-PL" sz="2200" dirty="0">
                <a:solidFill>
                  <a:schemeClr val="accent2"/>
                </a:solidFill>
              </a:rPr>
              <a:t>www: ssamolej.kia.prz.edu.pl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</a:pPr>
            <a:r>
              <a:rPr lang="pl-PL" sz="3600" dirty="0">
                <a:solidFill>
                  <a:schemeClr val="accent2"/>
                </a:solidFill>
              </a:rPr>
              <a:t>Wprowadzenie do grafiki komputerowej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41148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Tx/>
            </a:pPr>
            <a:endParaRPr lang="pl-PL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C2E1F8-A31C-4662-BF92-3ADAB90470E7}" type="slidenum">
              <a:rPr lang="pl-PL"/>
              <a:pPr/>
              <a:t>10</a:t>
            </a:fld>
            <a:endParaRPr lang="pl-PL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09600" y="1066800"/>
            <a:ext cx="81534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W grafice komputerowej tworzone są dwuwymiarowe obrazy z zastosowaniem technik używanych w  </a:t>
            </a: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Kamerach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Mikroskopach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>
                <a:solidFill>
                  <a:schemeClr val="tx1"/>
                </a:solidFill>
              </a:rPr>
              <a:t> Teleskopach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Ludzkiego systemu wizyjnego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600" dirty="0">
                <a:solidFill>
                  <a:schemeClr val="accent2"/>
                </a:solidFill>
              </a:rPr>
              <a:t>Tworzenie obrazu</a:t>
            </a:r>
            <a:endParaRPr lang="en-GB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B379B8-471B-4CD4-B39F-45D37C4672C7}" type="slidenum">
              <a:rPr lang="pl-PL"/>
              <a:pPr/>
              <a:t>11</a:t>
            </a:fld>
            <a:endParaRPr lang="pl-PL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09600" y="1438275"/>
            <a:ext cx="8153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3100" b="0" dirty="0">
                <a:solidFill>
                  <a:schemeClr val="tx1"/>
                </a:solidFill>
              </a:rPr>
              <a:t>Obiekty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Obserwator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Źródła światła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Definiuje się atrybuty obrazu decydujące jak światło reaguje na materiały na scenie.</a:t>
            </a: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Obiekty, światło i obserwator są niezależne od siebie</a:t>
            </a:r>
            <a:endParaRPr lang="en-US" sz="3100" b="0" dirty="0">
              <a:solidFill>
                <a:schemeClr val="tx1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Składniki tworzenia obrazu</a:t>
            </a:r>
            <a:endParaRPr lang="en-GB" sz="3700" dirty="0">
              <a:solidFill>
                <a:schemeClr val="accent2"/>
              </a:solidFill>
            </a:endParaRPr>
          </a:p>
        </p:txBody>
      </p:sp>
      <p:pic>
        <p:nvPicPr>
          <p:cNvPr id="18437" name="Picture 5" descr="ftp://ftp.cs.unm.edu/pub/angel/BOOK/SECOND_EDITION/FIGURES/JPEG/an01f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60438"/>
            <a:ext cx="24717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5FA83-0164-4610-A4A7-D83CDFFB03B4}" type="slidenum">
              <a:rPr lang="pl-PL"/>
              <a:pPr/>
              <a:t>12</a:t>
            </a:fld>
            <a:endParaRPr lang="pl-PL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3528" y="1438275"/>
            <a:ext cx="8153400" cy="378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3100" b="0" dirty="0">
                <a:solidFill>
                  <a:schemeClr val="tx1"/>
                </a:solidFill>
              </a:rPr>
              <a:t>Oko ma 3 rodzaje receptorów</a:t>
            </a:r>
            <a:endParaRPr lang="en-US" sz="31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Pręciki (kształty, ruch)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Czopki</a:t>
            </a:r>
            <a:endParaRPr lang="en-US" sz="2600" b="0" dirty="0">
              <a:solidFill>
                <a:schemeClr val="tx1"/>
              </a:solidFill>
            </a:endParaRPr>
          </a:p>
          <a:p>
            <a:pPr lvl="2" eaLnBrk="0" hangingPunct="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sz="2000" b="0" dirty="0">
                <a:solidFill>
                  <a:schemeClr val="tx1"/>
                </a:solidFill>
              </a:rPr>
              <a:t>kolory</a:t>
            </a:r>
            <a:endParaRPr lang="en-US" sz="2000" b="0" dirty="0">
              <a:solidFill>
                <a:schemeClr val="tx1"/>
              </a:solidFill>
            </a:endParaRPr>
          </a:p>
          <a:p>
            <a:pPr lvl="2" eaLnBrk="0" hangingPunct="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sz="2000" b="0" dirty="0">
                <a:solidFill>
                  <a:schemeClr val="tx1"/>
                </a:solidFill>
              </a:rPr>
              <a:t>Trzy rodzaje</a:t>
            </a:r>
            <a:endParaRPr lang="en-US" sz="2000" b="0" dirty="0">
              <a:solidFill>
                <a:schemeClr val="tx1"/>
              </a:solidFill>
            </a:endParaRPr>
          </a:p>
          <a:p>
            <a:pPr lvl="2" eaLnBrk="0" hangingPunct="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sz="2000" b="0" dirty="0">
                <a:solidFill>
                  <a:schemeClr val="tx1"/>
                </a:solidFill>
              </a:rPr>
              <a:t>Tylko trzy sygnały są wysyłane do mózgu</a:t>
            </a:r>
            <a:endParaRPr lang="en-US" sz="20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Potrzebujemy tylko 3 kolorów </a:t>
            </a:r>
          </a:p>
          <a:p>
            <a:pPr eaLnBrk="0" hangingPunct="0">
              <a:spcBef>
                <a:spcPct val="20000"/>
              </a:spcBef>
              <a:buClrTx/>
            </a:pPr>
            <a:r>
              <a:rPr lang="pl-PL" sz="3100" b="0" dirty="0">
                <a:solidFill>
                  <a:schemeClr val="tx1"/>
                </a:solidFill>
              </a:rPr>
              <a:t>do określenia obrazu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3 kolory</a:t>
            </a:r>
            <a:endParaRPr lang="en-GB" sz="3700" dirty="0">
              <a:solidFill>
                <a:schemeClr val="accent2"/>
              </a:solidFill>
            </a:endParaRPr>
          </a:p>
        </p:txBody>
      </p:sp>
      <p:pic>
        <p:nvPicPr>
          <p:cNvPr id="20485" name="Picture 5" descr="ftp://ftp.cs.unm.edu/pub/angel/BOOK/SECOND_EDITION/FIGURES/JPEG/an01f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054" y="2743200"/>
            <a:ext cx="24574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0800EA-09DA-4B75-B1B8-CA754D348D27}" type="slidenum">
              <a:rPr lang="pl-PL"/>
              <a:pPr/>
              <a:t>13</a:t>
            </a:fld>
            <a:endParaRPr lang="pl-P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pl-PL" sz="3700" dirty="0">
                <a:solidFill>
                  <a:schemeClr val="accent2"/>
                </a:solidFill>
              </a:rPr>
              <a:t>Sztuczny model kamery</a:t>
            </a:r>
            <a:endParaRPr lang="en-GB" sz="3700" dirty="0">
              <a:solidFill>
                <a:schemeClr val="accent2"/>
              </a:solidFill>
            </a:endParaRPr>
          </a:p>
        </p:txBody>
      </p:sp>
      <p:pic>
        <p:nvPicPr>
          <p:cNvPr id="22532" name="Picture 6" descr="ftp://ftp.cs.unm.edu/pub/angel/BOOK/SECOND_EDITION/FIGURES/JPEG/an01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467225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505200" y="4419600"/>
            <a:ext cx="222528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pl-PL" sz="2400" b="0" dirty="0">
                <a:solidFill>
                  <a:schemeClr val="tx1"/>
                </a:solidFill>
                <a:latin typeface="Times New Roman" pitchFamily="18" charset="0"/>
              </a:rPr>
              <a:t>Środek projekcji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648200" y="3733800"/>
            <a:ext cx="260039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pl-PL" sz="2400" b="0" dirty="0">
                <a:solidFill>
                  <a:schemeClr val="tx1"/>
                </a:solidFill>
                <a:latin typeface="Times New Roman" pitchFamily="18" charset="0"/>
              </a:rPr>
              <a:t>Płaszczyzna obrazu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752600" y="1905000"/>
            <a:ext cx="131157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pl-PL" sz="2400" b="0" dirty="0">
                <a:solidFill>
                  <a:schemeClr val="tx1"/>
                </a:solidFill>
                <a:latin typeface="Times New Roman" pitchFamily="18" charset="0"/>
              </a:rPr>
              <a:t>projektor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2667000" y="2362200"/>
            <a:ext cx="609600" cy="10668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 flipH="1" flipV="1">
            <a:off x="4191000" y="3352800"/>
            <a:ext cx="838200" cy="6096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 flipH="1" flipV="1">
            <a:off x="3200400" y="4191000"/>
            <a:ext cx="381000" cy="4572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5486400" y="3429000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 flipH="1" flipV="1">
            <a:off x="5181600" y="3276600"/>
            <a:ext cx="381000" cy="3810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808538" y="4114800"/>
            <a:ext cx="26693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pl-PL" sz="2400" b="0" dirty="0">
                <a:solidFill>
                  <a:schemeClr val="tx1"/>
                </a:solidFill>
                <a:latin typeface="Times New Roman" pitchFamily="18" charset="0"/>
              </a:rPr>
              <a:t>Projekcja obiektu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 flipH="1" flipV="1">
            <a:off x="4038600" y="3581400"/>
            <a:ext cx="685800" cy="7620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ED840-86E3-49C5-8B91-32E835265102}" type="slidenum">
              <a:rPr lang="pl-PL"/>
              <a:pPr/>
              <a:t>14</a:t>
            </a:fld>
            <a:endParaRPr lang="pl-PL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09600" y="1438275"/>
            <a:ext cx="81534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Oddzielenie obiektu, obserwatora i źródeł światła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Obraz dwuwymiarowy jest specjalnym przypadkiem trójwymiarowego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Można stworzyć prosty API</a:t>
            </a:r>
            <a:endParaRPr lang="en-US" sz="31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Określ obiekty, światła, kamerę i atrybuty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Niech biblioteka wygeneruje obraz</a:t>
            </a:r>
            <a:endParaRPr lang="en-US" sz="26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Łatwo jest taki opis zaimplementować sprzętowo</a:t>
            </a:r>
            <a:endParaRPr lang="en-US" sz="3100" b="0" dirty="0">
              <a:solidFill>
                <a:schemeClr val="tx1"/>
              </a:solidFill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Zalety</a:t>
            </a:r>
            <a:endParaRPr lang="en-GB" sz="37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317DD-4D41-4E89-86D3-5074B83EE204}" type="slidenum">
              <a:rPr lang="pl-PL"/>
              <a:pPr/>
              <a:t>15</a:t>
            </a:fld>
            <a:endParaRPr lang="pl-PL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09600" y="1438275"/>
            <a:ext cx="8153400" cy="462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Czy możemy naśladować sztuczny model kamery do projektowania sprzętowo-programowych systemów </a:t>
            </a:r>
            <a:r>
              <a:rPr lang="pl-PL" sz="3100" b="0" dirty="0" err="1">
                <a:solidFill>
                  <a:schemeClr val="tx1"/>
                </a:solidFill>
              </a:rPr>
              <a:t>renderowania</a:t>
            </a:r>
            <a:r>
              <a:rPr lang="pl-PL" sz="3100" b="0" dirty="0">
                <a:solidFill>
                  <a:schemeClr val="tx1"/>
                </a:solidFill>
              </a:rPr>
              <a:t>?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API</a:t>
            </a:r>
          </a:p>
          <a:p>
            <a:pPr lvl="1"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2600" b="0" dirty="0">
                <a:solidFill>
                  <a:schemeClr val="tx1"/>
                </a:solidFill>
              </a:rPr>
              <a:t>Potrzebujemy tylko wyspecyfikować</a:t>
            </a:r>
            <a:r>
              <a:rPr lang="en-US" sz="2600" b="0" dirty="0">
                <a:solidFill>
                  <a:schemeClr val="tx1"/>
                </a:solidFill>
              </a:rPr>
              <a:t> </a:t>
            </a:r>
          </a:p>
          <a:p>
            <a:pPr lvl="2" eaLnBrk="0" hangingPunct="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sz="2000" b="0" dirty="0">
                <a:solidFill>
                  <a:schemeClr val="tx1"/>
                </a:solidFill>
              </a:rPr>
              <a:t> Obiekty</a:t>
            </a:r>
            <a:endParaRPr lang="en-US" sz="2000" b="0" dirty="0">
              <a:solidFill>
                <a:schemeClr val="tx1"/>
              </a:solidFill>
            </a:endParaRPr>
          </a:p>
          <a:p>
            <a:pPr lvl="2" eaLnBrk="0" hangingPunct="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sz="2000" b="0" dirty="0">
                <a:solidFill>
                  <a:schemeClr val="tx1"/>
                </a:solidFill>
              </a:rPr>
              <a:t> Materiały</a:t>
            </a:r>
            <a:endParaRPr lang="en-US" sz="2000" b="0" dirty="0">
              <a:solidFill>
                <a:schemeClr val="tx1"/>
              </a:solidFill>
            </a:endParaRPr>
          </a:p>
          <a:p>
            <a:pPr lvl="2" eaLnBrk="0" hangingPunct="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sz="2000" b="0" dirty="0">
                <a:solidFill>
                  <a:schemeClr val="tx1"/>
                </a:solidFill>
              </a:rPr>
              <a:t> Obserwatora</a:t>
            </a:r>
            <a:endParaRPr lang="en-US" sz="2000" b="0" dirty="0">
              <a:solidFill>
                <a:schemeClr val="tx1"/>
              </a:solidFill>
            </a:endParaRPr>
          </a:p>
          <a:p>
            <a:pPr lvl="2" eaLnBrk="0" hangingPunct="0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sz="2000" b="0" dirty="0">
                <a:solidFill>
                  <a:schemeClr val="tx1"/>
                </a:solidFill>
              </a:rPr>
              <a:t> Światła</a:t>
            </a:r>
            <a:endParaRPr lang="en-US" sz="20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Ale jak to zaimplementować</a:t>
            </a:r>
            <a:r>
              <a:rPr lang="en-US" sz="31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Tworzenie obrazu</a:t>
            </a:r>
            <a:endParaRPr lang="en-GB" sz="37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EBE888-BE3A-4D14-8F4C-780C3F68D294}" type="slidenum">
              <a:rPr lang="pl-PL"/>
              <a:pPr/>
              <a:t>16</a:t>
            </a:fld>
            <a:endParaRPr lang="pl-PL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52400" y="960438"/>
            <a:ext cx="8610600" cy="505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2800" dirty="0">
                <a:solidFill>
                  <a:schemeClr val="tx1"/>
                </a:solidFill>
              </a:rPr>
              <a:t>Śledzenie promieni</a:t>
            </a:r>
            <a:r>
              <a:rPr lang="en-US" sz="2800" b="0" dirty="0">
                <a:solidFill>
                  <a:schemeClr val="tx1"/>
                </a:solidFill>
              </a:rPr>
              <a:t>: </a:t>
            </a:r>
            <a:r>
              <a:rPr lang="pl-PL" sz="2800" b="0" dirty="0">
                <a:solidFill>
                  <a:schemeClr val="tx1"/>
                </a:solidFill>
              </a:rPr>
              <a:t>śledzimy promienie biegnące od źródła światła dotąd gdy zostaną zaabsorbowane lub uciekną w nieskończoność </a:t>
            </a:r>
            <a:r>
              <a:rPr lang="pl-PL" sz="2200" b="0" dirty="0">
                <a:solidFill>
                  <a:schemeClr val="tx1"/>
                </a:solidFill>
              </a:rPr>
              <a:t>Możemy łatwo zamodelować:</a:t>
            </a:r>
            <a:endParaRPr lang="en-US" sz="2200" b="0" dirty="0">
              <a:solidFill>
                <a:schemeClr val="tx1"/>
              </a:solidFill>
            </a:endParaRPr>
          </a:p>
          <a:p>
            <a:pPr lvl="2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b="0" dirty="0">
                <a:solidFill>
                  <a:schemeClr val="tx1"/>
                </a:solidFill>
              </a:rPr>
              <a:t> Wielokrotne odbicia</a:t>
            </a:r>
            <a:endParaRPr lang="en-US" b="0" dirty="0">
              <a:solidFill>
                <a:schemeClr val="tx1"/>
              </a:solidFill>
            </a:endParaRPr>
          </a:p>
          <a:p>
            <a:pPr lvl="2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b="0" dirty="0">
                <a:solidFill>
                  <a:schemeClr val="tx1"/>
                </a:solidFill>
              </a:rPr>
              <a:t> Półprzezroczyste obiekty</a:t>
            </a:r>
            <a:endParaRPr lang="en-US" b="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r>
              <a:rPr lang="pl-PL" sz="2200" b="0" dirty="0">
                <a:solidFill>
                  <a:schemeClr val="tx1"/>
                </a:solidFill>
              </a:rPr>
              <a:t>Wolne</a:t>
            </a:r>
            <a:endParaRPr lang="en-US" sz="2200" b="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r>
              <a:rPr lang="pl-PL" sz="2200" b="0" dirty="0">
                <a:solidFill>
                  <a:schemeClr val="tx1"/>
                </a:solidFill>
              </a:rPr>
              <a:t>Trzeba mieć dostęp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</a:pPr>
            <a:r>
              <a:rPr lang="pl-PL" sz="2200" b="0" dirty="0">
                <a:solidFill>
                  <a:schemeClr val="tx1"/>
                </a:solidFill>
              </a:rPr>
              <a:t>do całości danych o scenie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endParaRPr lang="en-US" sz="2200" b="0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Radiosity</a:t>
            </a:r>
            <a:r>
              <a:rPr lang="en-US" sz="2800" b="0" dirty="0">
                <a:solidFill>
                  <a:schemeClr val="tx1"/>
                </a:solidFill>
              </a:rPr>
              <a:t>: </a:t>
            </a:r>
            <a:br>
              <a:rPr lang="pl-PL" sz="2800" b="0" dirty="0">
                <a:solidFill>
                  <a:schemeClr val="tx1"/>
                </a:solidFill>
              </a:rPr>
            </a:br>
            <a:r>
              <a:rPr lang="pl-PL" sz="2800" b="0" dirty="0">
                <a:solidFill>
                  <a:schemeClr val="tx1"/>
                </a:solidFill>
              </a:rPr>
              <a:t>Metoda analizy rozkładu energii</a:t>
            </a:r>
            <a:endParaRPr lang="en-US" sz="2800" b="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r>
              <a:rPr lang="pl-PL" sz="2200" b="0" dirty="0">
                <a:solidFill>
                  <a:schemeClr val="tx1"/>
                </a:solidFill>
              </a:rPr>
              <a:t> Bardzo wolne</a:t>
            </a:r>
            <a:endParaRPr lang="en-US" sz="3100" b="0" dirty="0">
              <a:solidFill>
                <a:schemeClr val="tx1"/>
              </a:solidFill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Podejście fizyczne</a:t>
            </a:r>
            <a:endParaRPr lang="en-GB" sz="3700" dirty="0">
              <a:solidFill>
                <a:schemeClr val="accent2"/>
              </a:solidFill>
            </a:endParaRPr>
          </a:p>
        </p:txBody>
      </p:sp>
      <p:pic>
        <p:nvPicPr>
          <p:cNvPr id="25605" name="Picture 5" descr="an06f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35087"/>
            <a:ext cx="1779115" cy="16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File:Radiosity - RRV, step 7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29961"/>
            <a:ext cx="2678832" cy="1975639"/>
          </a:xfrm>
          <a:prstGeom prst="rect">
            <a:avLst/>
          </a:prstGeom>
          <a:noFill/>
        </p:spPr>
      </p:pic>
      <p:pic>
        <p:nvPicPr>
          <p:cNvPr id="16388" name="Picture 4" descr="File:Glasses 800 edit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6440" y="2435087"/>
            <a:ext cx="3059832" cy="2294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848DB-33EC-4284-9CE9-4A076B08BE38}" type="slidenum">
              <a:rPr lang="pl-PL"/>
              <a:pPr/>
              <a:t>17</a:t>
            </a:fld>
            <a:endParaRPr lang="pl-PL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09600" y="1438275"/>
            <a:ext cx="8153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3100" b="0" dirty="0">
                <a:solidFill>
                  <a:schemeClr val="tx1"/>
                </a:solidFill>
              </a:rPr>
              <a:t>Przetwarzamy pojedyncze obiekty</a:t>
            </a:r>
            <a:endParaRPr lang="en-US" sz="3100" b="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Uwzględniamy lokalne oświetlenie</a:t>
            </a:r>
            <a:endParaRPr lang="en-US" sz="2600" b="0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Architektura potokowa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Wszystkie etapy można zaimplementować w sprzęcie.</a:t>
            </a:r>
            <a:endParaRPr lang="en-US" sz="3100" b="0" dirty="0">
              <a:solidFill>
                <a:schemeClr val="tx1"/>
              </a:solidFill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Podejście praktyczne</a:t>
            </a:r>
            <a:endParaRPr lang="en-GB" sz="3700" dirty="0">
              <a:solidFill>
                <a:schemeClr val="accent2"/>
              </a:solidFill>
            </a:endParaRP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14687"/>
            <a:ext cx="8153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B6E6B2-D7B7-4EA5-88CC-D6ABAC926888}" type="slidenum">
              <a:rPr lang="pl-PL"/>
              <a:pPr/>
              <a:t>18</a:t>
            </a:fld>
            <a:endParaRPr lang="pl-PL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09600" y="1438275"/>
            <a:ext cx="8153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2700" b="0" dirty="0">
                <a:solidFill>
                  <a:schemeClr val="tx1"/>
                </a:solidFill>
              </a:rPr>
              <a:t>Definiowanie obiektów w układach współrzędnych, konwersja pomiędzy układami współrzędnych</a:t>
            </a:r>
            <a:endParaRPr lang="en-US" sz="27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200" b="0" dirty="0">
                <a:solidFill>
                  <a:schemeClr val="tx1"/>
                </a:solidFill>
              </a:rPr>
              <a:t> Położenie obiektów</a:t>
            </a:r>
            <a:endParaRPr lang="en-US" sz="22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200" b="0" dirty="0">
                <a:solidFill>
                  <a:schemeClr val="tx1"/>
                </a:solidFill>
              </a:rPr>
              <a:t> Położenie kamery</a:t>
            </a:r>
            <a:endParaRPr lang="en-US" sz="22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200" b="0" dirty="0">
                <a:solidFill>
                  <a:schemeClr val="tx1"/>
                </a:solidFill>
              </a:rPr>
              <a:t> Położenie sceny</a:t>
            </a:r>
            <a:endParaRPr lang="en-US" sz="22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2700" b="0" dirty="0">
                <a:solidFill>
                  <a:schemeClr val="tx1"/>
                </a:solidFill>
              </a:rPr>
              <a:t> Zmiana koordynat = odpowiednie operacje macierzowe</a:t>
            </a:r>
            <a:r>
              <a:rPr lang="en-US" sz="2700" b="0" dirty="0">
                <a:solidFill>
                  <a:schemeClr val="tx1"/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2700" b="0" dirty="0">
                <a:solidFill>
                  <a:schemeClr val="tx1"/>
                </a:solidFill>
              </a:rPr>
              <a:t> Dodatkowo przetwarza się kolory wierzchołków</a:t>
            </a:r>
            <a:endParaRPr lang="en-US" sz="2700" b="0" dirty="0">
              <a:solidFill>
                <a:schemeClr val="tx1"/>
              </a:solidFill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en-US" sz="3700">
                <a:solidFill>
                  <a:schemeClr val="accent2"/>
                </a:solidFill>
              </a:rPr>
              <a:t>Vertex Processing</a:t>
            </a:r>
            <a:endParaRPr lang="en-GB" sz="3700">
              <a:solidFill>
                <a:schemeClr val="accent2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638800"/>
            <a:ext cx="7315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447800" y="5638800"/>
            <a:ext cx="990600" cy="5191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C0CF42-72D9-4104-BFE5-4E1D18552C0F}" type="slidenum">
              <a:rPr lang="pl-PL"/>
              <a:pPr/>
              <a:t>19</a:t>
            </a:fld>
            <a:endParaRPr lang="pl-PL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09600" y="1438275"/>
            <a:ext cx="8153400" cy="248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3100" b="0" i="1" dirty="0">
                <a:solidFill>
                  <a:schemeClr val="tx1"/>
                </a:solidFill>
              </a:rPr>
              <a:t>Projekcja</a:t>
            </a:r>
            <a:r>
              <a:rPr lang="en-US" sz="3100" b="0" i="1" dirty="0">
                <a:solidFill>
                  <a:schemeClr val="tx1"/>
                </a:solidFill>
              </a:rPr>
              <a:t> </a:t>
            </a:r>
            <a:r>
              <a:rPr lang="pl-PL" sz="3100" b="0" i="1" dirty="0">
                <a:solidFill>
                  <a:schemeClr val="tx1"/>
                </a:solidFill>
              </a:rPr>
              <a:t>to powiązanie informacji o obiektach i kamerze i przekształcenie tej informacji na widok 2D</a:t>
            </a:r>
            <a:endParaRPr lang="en-US" sz="31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Projekcja perspektywiczna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Projekcja równoległa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Projekcja</a:t>
            </a:r>
            <a:endParaRPr lang="en-GB" sz="3700" dirty="0">
              <a:solidFill>
                <a:schemeClr val="accent2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638800"/>
            <a:ext cx="7315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447800" y="5638800"/>
            <a:ext cx="990600" cy="5191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1667E6-5037-431B-8081-24156AFC1111}" type="slidenum">
              <a:rPr lang="pl-PL" sz="1200"/>
              <a:pPr/>
              <a:t>2</a:t>
            </a:fld>
            <a:endParaRPr lang="pl-PL" sz="1200"/>
          </a:p>
        </p:txBody>
      </p:sp>
      <p:sp>
        <p:nvSpPr>
          <p:cNvPr id="11267" name="Text Box 1026"/>
          <p:cNvSpPr txBox="1">
            <a:spLocks noChangeArrowheads="1"/>
          </p:cNvSpPr>
          <p:nvPr/>
        </p:nvSpPr>
        <p:spPr bwMode="auto">
          <a:xfrm>
            <a:off x="107504" y="580618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pl-PL" sz="2000" dirty="0">
                <a:solidFill>
                  <a:schemeClr val="accent2"/>
                </a:solidFill>
              </a:rPr>
              <a:t>Grafika rastrowa:</a:t>
            </a:r>
          </a:p>
        </p:txBody>
      </p:sp>
      <p:sp>
        <p:nvSpPr>
          <p:cNvPr id="11268" name="Text Box 1027"/>
          <p:cNvSpPr txBox="1">
            <a:spLocks noChangeArrowheads="1"/>
          </p:cNvSpPr>
          <p:nvPr/>
        </p:nvSpPr>
        <p:spPr bwMode="auto">
          <a:xfrm>
            <a:off x="162052" y="76128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200" dirty="0">
                <a:solidFill>
                  <a:schemeClr val="accent2"/>
                </a:solidFill>
              </a:rPr>
              <a:t>Zasada generowania obrazu</a:t>
            </a: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11269" name="Rectangle 1028"/>
          <p:cNvSpPr>
            <a:spLocks noChangeArrowheads="1"/>
          </p:cNvSpPr>
          <p:nvPr/>
        </p:nvSpPr>
        <p:spPr bwMode="auto">
          <a:xfrm>
            <a:off x="35496" y="1028328"/>
            <a:ext cx="475252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Tx/>
              <a:buFontTx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Obraz jest tworzony przez tablicę dwuwymiarową (raster) </a:t>
            </a:r>
          </a:p>
          <a:p>
            <a:pPr marL="342900" indent="-342900">
              <a:spcBef>
                <a:spcPct val="20000"/>
              </a:spcBef>
              <a:buClrTx/>
              <a:buFontTx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Składa się z pikseli zgromadzonych buforze ramki</a:t>
            </a:r>
            <a:endParaRPr lang="pl-PL" sz="2000" i="1" dirty="0">
              <a:solidFill>
                <a:schemeClr val="tx1"/>
              </a:solidFill>
            </a:endParaRPr>
          </a:p>
        </p:txBody>
      </p:sp>
      <p:pic>
        <p:nvPicPr>
          <p:cNvPr id="11270" name="Picture 1029" descr="ftp://ftp.cs.unm.edu/pub/angel/BOOK/SECOND_EDITION/FIGURES/JPEG/an01f0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19097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30" descr="ftp://ftp.cs.unm.edu/pub/angel/BOOK/SECOND_EDITION/FIGURES/JPEG/an01f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762000"/>
            <a:ext cx="2270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Line 1031"/>
          <p:cNvSpPr>
            <a:spLocks noChangeShapeType="1"/>
          </p:cNvSpPr>
          <p:nvPr/>
        </p:nvSpPr>
        <p:spPr bwMode="auto">
          <a:xfrm>
            <a:off x="5867400" y="1752600"/>
            <a:ext cx="12763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pl-PL" sz="1600"/>
          </a:p>
        </p:txBody>
      </p:sp>
      <p:pic>
        <p:nvPicPr>
          <p:cNvPr id="11273" name="Picture 1033" descr="C:\BOOK\OpenGL\Hue\hu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3749675"/>
            <a:ext cx="22701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Line 1034"/>
          <p:cNvSpPr>
            <a:spLocks noChangeShapeType="1"/>
          </p:cNvSpPr>
          <p:nvPr/>
        </p:nvSpPr>
        <p:spPr bwMode="auto">
          <a:xfrm flipV="1">
            <a:off x="5867400" y="5486400"/>
            <a:ext cx="1263650" cy="533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pl-PL" sz="1600"/>
          </a:p>
        </p:txBody>
      </p:sp>
      <p:sp>
        <p:nvSpPr>
          <p:cNvPr id="11275" name="Text Box 1035"/>
          <p:cNvSpPr txBox="1">
            <a:spLocks noChangeArrowheads="1"/>
          </p:cNvSpPr>
          <p:nvPr/>
        </p:nvSpPr>
        <p:spPr bwMode="auto">
          <a:xfrm>
            <a:off x="223838" y="3271624"/>
            <a:ext cx="61769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Tx/>
              <a:buFontTx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 Bufor ramki opisywany jest przez głębokość (ilość bitów opisujących kolor piksela) oraz rozdzielczość (ilość pikseli w buforze)</a:t>
            </a:r>
          </a:p>
          <a:p>
            <a:pPr lvl="1">
              <a:spcBef>
                <a:spcPct val="20000"/>
              </a:spcBef>
              <a:buClrTx/>
              <a:buFontTx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 Bufor ramki o głębokości 1 bitu pozwala na rysowanie 2-kolorowego rysunku, 8-bitowy – 256 kolorowego, </a:t>
            </a:r>
            <a:r>
              <a:rPr lang="pl-PL" sz="2000" dirty="0" err="1">
                <a:solidFill>
                  <a:schemeClr val="tx1"/>
                </a:solidFill>
              </a:rPr>
              <a:t>true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color</a:t>
            </a:r>
            <a:r>
              <a:rPr lang="pl-PL" sz="2000" dirty="0">
                <a:solidFill>
                  <a:schemeClr val="tx1"/>
                </a:solidFill>
              </a:rPr>
              <a:t> – 24 bity</a:t>
            </a:r>
          </a:p>
          <a:p>
            <a:pPr>
              <a:spcBef>
                <a:spcPct val="20000"/>
              </a:spcBef>
              <a:buClrTx/>
              <a:buFontTx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   Pojawia się możliwość wypełnienia wielokątów kolorami</a:t>
            </a:r>
            <a:endParaRPr lang="pl-PL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25F9DB-FB4D-42F7-831E-F8AA34DB271A}" type="slidenum">
              <a:rPr lang="pl-PL"/>
              <a:pPr/>
              <a:t>20</a:t>
            </a:fld>
            <a:endParaRPr lang="pl-PL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09600" y="1438275"/>
            <a:ext cx="81534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Wierzchołki muszą zostać połączone w obiekty geometryczne aby dokonać ich </a:t>
            </a:r>
            <a:r>
              <a:rPr lang="pl-PL" sz="2400" dirty="0" err="1">
                <a:solidFill>
                  <a:schemeClr val="accent2"/>
                </a:solidFill>
              </a:rPr>
              <a:t>rasteryzacji</a:t>
            </a:r>
            <a:endParaRPr lang="en-US" sz="31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linie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wielokąty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krzywe i powierzchnie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Składanie Prymitywów</a:t>
            </a:r>
            <a:endParaRPr lang="en-GB" sz="3700" dirty="0">
              <a:solidFill>
                <a:schemeClr val="accent2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638800"/>
            <a:ext cx="7315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819400" y="5638800"/>
            <a:ext cx="1371600" cy="5191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2709AA-8745-4C0A-BB54-BE3667344ACF}" type="slidenum">
              <a:rPr lang="pl-PL"/>
              <a:pPr/>
              <a:t>21</a:t>
            </a:fld>
            <a:endParaRPr lang="pl-PL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09600" y="1101725"/>
            <a:ext cx="8153400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Podobnie jak kamera nie może widzieć całego świata, w kamera wirtualna kamera może widzieć tylko część świata. Obiekty poza ostrosłupem widzenia są „obcinane”.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610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Obcinanie (</a:t>
            </a:r>
            <a:r>
              <a:rPr lang="pl-PL" sz="3700" dirty="0" err="1">
                <a:solidFill>
                  <a:schemeClr val="accent2"/>
                </a:solidFill>
              </a:rPr>
              <a:t>clipping</a:t>
            </a:r>
            <a:r>
              <a:rPr lang="pl-PL" sz="3700" dirty="0">
                <a:solidFill>
                  <a:schemeClr val="accent2"/>
                </a:solidFill>
              </a:rPr>
              <a:t>)</a:t>
            </a:r>
            <a:endParaRPr lang="en-GB" sz="3700" dirty="0">
              <a:solidFill>
                <a:schemeClr val="accent2"/>
              </a:solidFill>
            </a:endParaRPr>
          </a:p>
        </p:txBody>
      </p:sp>
      <p:pic>
        <p:nvPicPr>
          <p:cNvPr id="30725" name="Picture 9" descr="an05f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284956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an05f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3886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1F239-AF2D-4E69-BA5F-ECA5B1F05B07}" type="slidenum">
              <a:rPr lang="pl-PL"/>
              <a:pPr/>
              <a:t>22</a:t>
            </a:fld>
            <a:endParaRPr lang="pl-PL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52400" y="1150938"/>
            <a:ext cx="89916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Jeśli obiekt nie jest obcięty, to dla niego muszą zostać ustalone kolory pikseli w buforze ramki</a:t>
            </a:r>
            <a:endParaRPr lang="en-US" sz="27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2700" b="0" dirty="0">
                <a:solidFill>
                  <a:schemeClr val="tx1"/>
                </a:solidFill>
              </a:rPr>
              <a:t> </a:t>
            </a:r>
            <a:r>
              <a:rPr lang="pl-PL" sz="2700" b="0" dirty="0" err="1">
                <a:solidFill>
                  <a:schemeClr val="tx1"/>
                </a:solidFill>
              </a:rPr>
              <a:t>Rasteryzer</a:t>
            </a:r>
            <a:r>
              <a:rPr lang="pl-PL" sz="2700" b="0" dirty="0">
                <a:solidFill>
                  <a:schemeClr val="tx1"/>
                </a:solidFill>
              </a:rPr>
              <a:t> generuje zbiór  „fragmentów” dla każdego obiektu.</a:t>
            </a:r>
            <a:endParaRPr lang="en-US" sz="27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2700" b="0" dirty="0">
                <a:solidFill>
                  <a:schemeClr val="tx1"/>
                </a:solidFill>
              </a:rPr>
              <a:t> Fragmenty to</a:t>
            </a:r>
            <a:r>
              <a:rPr lang="en-US" sz="2700" b="0" dirty="0">
                <a:solidFill>
                  <a:schemeClr val="tx1"/>
                </a:solidFill>
              </a:rPr>
              <a:t> </a:t>
            </a:r>
            <a:r>
              <a:rPr lang="pl-PL" sz="2700" b="0" dirty="0">
                <a:solidFill>
                  <a:schemeClr val="tx1"/>
                </a:solidFill>
              </a:rPr>
              <a:t>potencjalne piksele</a:t>
            </a:r>
            <a:endParaRPr lang="en-US" sz="27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200" b="0" dirty="0">
                <a:solidFill>
                  <a:schemeClr val="tx1"/>
                </a:solidFill>
              </a:rPr>
              <a:t> Określone jest ich położenie w buforze ramki</a:t>
            </a:r>
            <a:endParaRPr lang="en-US" sz="22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200" b="0" dirty="0">
                <a:solidFill>
                  <a:schemeClr val="tx1"/>
                </a:solidFill>
              </a:rPr>
              <a:t> Mają zdefiniowane kolory i głębokość</a:t>
            </a:r>
          </a:p>
          <a:p>
            <a:pPr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700" b="0" dirty="0">
                <a:solidFill>
                  <a:schemeClr val="tx1"/>
                </a:solidFill>
              </a:rPr>
              <a:t> Interpretowane są tu też atrybuty wierzchołków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8610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 err="1">
                <a:solidFill>
                  <a:schemeClr val="accent2"/>
                </a:solidFill>
              </a:rPr>
              <a:t>Rasteryzacja</a:t>
            </a:r>
            <a:endParaRPr lang="en-GB" sz="3700" dirty="0">
              <a:solidFill>
                <a:schemeClr val="accent2"/>
              </a:solidFill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805488"/>
            <a:ext cx="73152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257800" y="5805488"/>
            <a:ext cx="914400" cy="5191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A7108B-0840-4AE6-B6F0-3BDF404224E1}" type="slidenum">
              <a:rPr lang="pl-PL"/>
              <a:pPr/>
              <a:t>23</a:t>
            </a:fld>
            <a:endParaRPr lang="pl-PL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52400" y="1150938"/>
            <a:ext cx="8991600" cy="21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3100" b="0" dirty="0">
                <a:solidFill>
                  <a:schemeClr val="tx1"/>
                </a:solidFill>
              </a:rPr>
              <a:t>Określenie kolorów pikseli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Uwzględnienie teksturowania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Przysłanianie obiektów</a:t>
            </a:r>
            <a:r>
              <a:rPr lang="en-US" sz="3100" b="0" dirty="0">
                <a:solidFill>
                  <a:schemeClr val="tx1"/>
                </a:solidFill>
              </a:rPr>
              <a:t> </a:t>
            </a: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Usuwanie niewidocznych krawędzi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8610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300" dirty="0">
                <a:solidFill>
                  <a:schemeClr val="accent2"/>
                </a:solidFill>
              </a:rPr>
              <a:t>Przetwarzanie fragmentów</a:t>
            </a:r>
            <a:endParaRPr lang="en-GB" sz="3300" dirty="0">
              <a:solidFill>
                <a:schemeClr val="accent2"/>
              </a:solidFill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805488"/>
            <a:ext cx="73152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629400" y="5805488"/>
            <a:ext cx="914400" cy="5191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C560E-2004-459D-94D5-79F5D7F8CE76}" type="slidenum">
              <a:rPr lang="pl-PL"/>
              <a:pPr/>
              <a:t>24</a:t>
            </a:fld>
            <a:endParaRPr lang="pl-PL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52400" y="1150938"/>
            <a:ext cx="899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Funkcje specyfikujące co potrzebujemy do utworzenia obrazu: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Obiekty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Obserwatora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Źródła światła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Materiały</a:t>
            </a:r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Pozostałe informacje: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Wejście z urządzeń sterujących (mysz, klawiatura, </a:t>
            </a:r>
            <a:r>
              <a:rPr lang="pl-PL" sz="2400" dirty="0" err="1">
                <a:solidFill>
                  <a:schemeClr val="accent2"/>
                </a:solidFill>
              </a:rPr>
              <a:t>game</a:t>
            </a:r>
            <a:r>
              <a:rPr lang="pl-PL" sz="2400" dirty="0">
                <a:solidFill>
                  <a:schemeClr val="accent2"/>
                </a:solidFill>
              </a:rPr>
              <a:t> pad)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Możliwości systemu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8610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Składniki API</a:t>
            </a:r>
            <a:endParaRPr lang="en-GB" sz="37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662E6B-2463-4267-B839-932B53128FEC}" type="slidenum">
              <a:rPr lang="pl-PL"/>
              <a:pPr/>
              <a:t>25</a:t>
            </a:fld>
            <a:endParaRPr lang="pl-PL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52400" y="1150938"/>
            <a:ext cx="899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Większość API wspiera ograniczony zbiór prymitywów opisujących: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Punkty (obiekty 0D)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Segmenty linii (obiekty 1D)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Wielokąty (obiekty 2D)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Krzywe i powierzchnie </a:t>
            </a:r>
          </a:p>
          <a:p>
            <a:pPr lvl="2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2400" dirty="0" err="1">
                <a:solidFill>
                  <a:schemeClr val="accent2"/>
                </a:solidFill>
              </a:rPr>
              <a:t>Kwadryki</a:t>
            </a:r>
            <a:endParaRPr lang="pl-PL" sz="2400" dirty="0">
              <a:solidFill>
                <a:schemeClr val="accent2"/>
              </a:solidFill>
            </a:endParaRPr>
          </a:p>
          <a:p>
            <a:pPr lvl="2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Krzywe parametryczne</a:t>
            </a:r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Wszystkie są zdefiniowane przez ustalenie wierzchołów w przestrzeni. 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8610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Specyfikacja obiektów</a:t>
            </a:r>
            <a:endParaRPr lang="en-GB" sz="37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B82E4-7515-41DB-A789-7EA62F542279}" type="slidenum">
              <a:rPr lang="pl-PL"/>
              <a:pPr/>
              <a:t>26</a:t>
            </a:fld>
            <a:endParaRPr lang="pl-PL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8610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700" dirty="0">
                <a:solidFill>
                  <a:schemeClr val="accent2"/>
                </a:solidFill>
              </a:rPr>
              <a:t>Przykład</a:t>
            </a:r>
            <a:endParaRPr lang="en-GB" sz="3700" dirty="0">
              <a:solidFill>
                <a:schemeClr val="accent2"/>
              </a:solidFill>
            </a:endParaRP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</a:pPr>
            <a:endParaRPr lang="pl-PL" sz="4400" b="0">
              <a:solidFill>
                <a:schemeClr val="tx2"/>
              </a:solidFill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609600" y="2819400"/>
            <a:ext cx="7772400" cy="2133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342900" indent="-342900">
              <a:spcBef>
                <a:spcPct val="0"/>
              </a:spcBef>
              <a:buClrTx/>
            </a:pPr>
            <a:r>
              <a:rPr lang="en-US" sz="2500" dirty="0" err="1">
                <a:solidFill>
                  <a:schemeClr val="tx1"/>
                </a:solidFill>
                <a:latin typeface="Courier New" pitchFamily="49" charset="0"/>
              </a:rPr>
              <a:t>glBegin</a:t>
            </a:r>
            <a:r>
              <a:rPr lang="en-US" sz="2500" dirty="0">
                <a:solidFill>
                  <a:schemeClr val="tx1"/>
                </a:solidFill>
                <a:latin typeface="Courier New" pitchFamily="49" charset="0"/>
              </a:rPr>
              <a:t>(GL_</a:t>
            </a:r>
            <a:r>
              <a:rPr lang="pl-PL" sz="2500" dirty="0">
                <a:latin typeface="Courier New" pitchFamily="49" charset="0"/>
              </a:rPr>
              <a:t>TRIANGLES</a:t>
            </a:r>
            <a:r>
              <a:rPr lang="en-US" sz="2500" dirty="0">
                <a:solidFill>
                  <a:schemeClr val="tx1"/>
                </a:solidFill>
                <a:latin typeface="Courier New" pitchFamily="49" charset="0"/>
              </a:rPr>
              <a:t>)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n-US" sz="2500" dirty="0">
                <a:solidFill>
                  <a:schemeClr val="tx1"/>
                </a:solidFill>
                <a:latin typeface="Courier New" pitchFamily="49" charset="0"/>
              </a:rPr>
              <a:t>	glVertex3f(0.0, 0.0, 0.0);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n-US" sz="2500" dirty="0">
                <a:solidFill>
                  <a:schemeClr val="tx1"/>
                </a:solidFill>
                <a:latin typeface="Courier New" pitchFamily="49" charset="0"/>
              </a:rPr>
              <a:t>	glVertex3f(0.0, 1.0, 0.0);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n-US" sz="2500" dirty="0">
                <a:solidFill>
                  <a:schemeClr val="tx1"/>
                </a:solidFill>
                <a:latin typeface="Courier New" pitchFamily="49" charset="0"/>
              </a:rPr>
              <a:t>	glVertex3f(0.0, 0.0, 1.0);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n-US" sz="2500" dirty="0" err="1">
                <a:solidFill>
                  <a:schemeClr val="tx1"/>
                </a:solidFill>
                <a:latin typeface="Courier New" pitchFamily="49" charset="0"/>
              </a:rPr>
              <a:t>glEnd</a:t>
            </a:r>
            <a:r>
              <a:rPr lang="en-US" sz="2500" dirty="0">
                <a:solidFill>
                  <a:schemeClr val="tx1"/>
                </a:solidFill>
                <a:latin typeface="Courier New" pitchFamily="49" charset="0"/>
              </a:rPr>
              <a:t>( );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3871913" y="1793875"/>
            <a:ext cx="165718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pl-PL" sz="2400" b="0" dirty="0">
                <a:solidFill>
                  <a:schemeClr val="accent2"/>
                </a:solidFill>
                <a:latin typeface="Times New Roman" pitchFamily="18" charset="0"/>
              </a:rPr>
              <a:t>Typ obiektu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3352800" y="2286000"/>
            <a:ext cx="1143000" cy="457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 flipH="1">
            <a:off x="4648200" y="2590800"/>
            <a:ext cx="12954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5006975" y="2251075"/>
            <a:ext cx="306205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pl-PL" sz="2400" b="0" dirty="0">
                <a:solidFill>
                  <a:schemeClr val="accent2"/>
                </a:solidFill>
                <a:latin typeface="Times New Roman" pitchFamily="18" charset="0"/>
              </a:rPr>
              <a:t>Położenie wierzchołów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1684338" y="5222875"/>
            <a:ext cx="317106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pl-PL" sz="2400" b="0" dirty="0">
                <a:solidFill>
                  <a:schemeClr val="accent2"/>
                </a:solidFill>
                <a:latin typeface="Times New Roman" pitchFamily="18" charset="0"/>
              </a:rPr>
              <a:t>Koniec definicji obiektu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 flipH="1" flipV="1">
            <a:off x="1905000" y="4724400"/>
            <a:ext cx="99060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pl-P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EED20F-9F31-45EF-B57C-DA3EC1254C12}" type="slidenum">
              <a:rPr lang="pl-PL"/>
              <a:pPr/>
              <a:t>27</a:t>
            </a:fld>
            <a:endParaRPr lang="pl-PL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52400" y="1150938"/>
            <a:ext cx="89916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3100" b="0" dirty="0">
                <a:solidFill>
                  <a:schemeClr val="tx1"/>
                </a:solidFill>
              </a:rPr>
              <a:t>Sześć stopni swobody</a:t>
            </a:r>
            <a:endParaRPr lang="en-US" sz="31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Pozycja obiektywu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Orientacja </a:t>
            </a:r>
            <a:r>
              <a:rPr lang="pl-PL" sz="2600" b="0" dirty="0" err="1">
                <a:solidFill>
                  <a:schemeClr val="tx1"/>
                </a:solidFill>
              </a:rPr>
              <a:t>obiejtywu</a:t>
            </a:r>
            <a:endParaRPr lang="en-US" sz="26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Obiektyw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Rozmiar filmu</a:t>
            </a:r>
            <a:endParaRPr lang="en-US" sz="31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Orientacja filmu</a:t>
            </a:r>
            <a:endParaRPr lang="en-US" sz="3100" b="0" dirty="0">
              <a:solidFill>
                <a:schemeClr val="tx1"/>
              </a:solidFill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600" dirty="0">
                <a:solidFill>
                  <a:schemeClr val="accent2"/>
                </a:solidFill>
              </a:rPr>
              <a:t>Specyfikacja kamery</a:t>
            </a:r>
            <a:endParaRPr lang="en-GB" sz="3600" dirty="0">
              <a:solidFill>
                <a:schemeClr val="accent2"/>
              </a:solidFill>
            </a:endParaRPr>
          </a:p>
        </p:txBody>
      </p:sp>
      <p:pic>
        <p:nvPicPr>
          <p:cNvPr id="37893" name="Picture 5" descr="ftp://ftp.cs.unm.edu/pub/angel/BOOK/SECOND_EDITION/FIGURES/JPEG/an01f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3378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B90782-63A1-47F0-BF0D-C475CBF13FCF}" type="slidenum">
              <a:rPr lang="pl-PL"/>
              <a:pPr/>
              <a:t>28</a:t>
            </a:fld>
            <a:endParaRPr lang="pl-PL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52400" y="1150938"/>
            <a:ext cx="89916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en-US" sz="3100" b="0" dirty="0">
                <a:solidFill>
                  <a:schemeClr val="tx1"/>
                </a:solidFill>
              </a:rPr>
              <a:t>T</a:t>
            </a:r>
            <a:r>
              <a:rPr lang="pl-PL" sz="3100" b="0" dirty="0" err="1">
                <a:solidFill>
                  <a:schemeClr val="tx1"/>
                </a:solidFill>
              </a:rPr>
              <a:t>ypy</a:t>
            </a:r>
            <a:r>
              <a:rPr lang="pl-PL" sz="3100" b="0" dirty="0">
                <a:solidFill>
                  <a:schemeClr val="tx1"/>
                </a:solidFill>
              </a:rPr>
              <a:t> świateł</a:t>
            </a:r>
            <a:endParaRPr lang="en-US" sz="3100" b="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Punktowe</a:t>
            </a:r>
            <a:r>
              <a:rPr lang="en-US" sz="2600" b="0" dirty="0">
                <a:solidFill>
                  <a:schemeClr val="tx1"/>
                </a:solidFill>
              </a:rPr>
              <a:t> </a:t>
            </a:r>
            <a:r>
              <a:rPr lang="pl-PL" sz="2600" b="0" dirty="0">
                <a:solidFill>
                  <a:schemeClr val="tx1"/>
                </a:solidFill>
              </a:rPr>
              <a:t>lub</a:t>
            </a:r>
            <a:r>
              <a:rPr lang="en-US" sz="2600" b="0" dirty="0">
                <a:solidFill>
                  <a:schemeClr val="tx1"/>
                </a:solidFill>
              </a:rPr>
              <a:t> </a:t>
            </a:r>
            <a:r>
              <a:rPr lang="pl-PL" sz="2600" b="0" dirty="0">
                <a:solidFill>
                  <a:schemeClr val="tx1"/>
                </a:solidFill>
              </a:rPr>
              <a:t>rozproszone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Reflektory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Bliskie lub dalekie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Posiadające kolor</a:t>
            </a:r>
            <a:endParaRPr lang="en-US" sz="2600" b="0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pl-PL" sz="3100" b="0" dirty="0">
                <a:solidFill>
                  <a:schemeClr val="tx1"/>
                </a:solidFill>
              </a:rPr>
              <a:t> Właściwości materiałów</a:t>
            </a:r>
            <a:endParaRPr lang="en-US" sz="3100" b="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Absorbcja</a:t>
            </a:r>
            <a:r>
              <a:rPr lang="en-US" sz="2600" b="0" dirty="0">
                <a:solidFill>
                  <a:schemeClr val="tx1"/>
                </a:solidFill>
              </a:rPr>
              <a:t>: </a:t>
            </a:r>
            <a:r>
              <a:rPr lang="pl-PL" sz="2600" b="0" dirty="0">
                <a:solidFill>
                  <a:schemeClr val="tx1"/>
                </a:solidFill>
              </a:rPr>
              <a:t>właściwości kolorów</a:t>
            </a:r>
            <a:endParaRPr lang="en-US" sz="2600" b="0" dirty="0">
              <a:solidFill>
                <a:schemeClr val="tx1"/>
              </a:solidFill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Tx/>
              <a:buFontTx/>
              <a:buChar char="­"/>
            </a:pPr>
            <a:r>
              <a:rPr lang="pl-PL" sz="2600" b="0" dirty="0">
                <a:solidFill>
                  <a:schemeClr val="tx1"/>
                </a:solidFill>
              </a:rPr>
              <a:t> Rozpraszanie</a:t>
            </a:r>
            <a:endParaRPr lang="en-US" sz="2600" b="0" dirty="0">
              <a:solidFill>
                <a:schemeClr val="tx1"/>
              </a:solidFill>
            </a:endParaRPr>
          </a:p>
          <a:p>
            <a:pPr lvl="2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sz="2400" b="0" dirty="0">
                <a:solidFill>
                  <a:schemeClr val="tx1"/>
                </a:solidFill>
              </a:rPr>
              <a:t> Światło rozproszone</a:t>
            </a:r>
            <a:endParaRPr lang="en-US" sz="2400" b="0" dirty="0">
              <a:solidFill>
                <a:schemeClr val="tx1"/>
              </a:solidFill>
            </a:endParaRPr>
          </a:p>
          <a:p>
            <a:pPr lvl="2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pl-PL" sz="2400" b="0" dirty="0">
                <a:solidFill>
                  <a:schemeClr val="tx1"/>
                </a:solidFill>
              </a:rPr>
              <a:t> Światło odbić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600" dirty="0">
                <a:solidFill>
                  <a:schemeClr val="accent2"/>
                </a:solidFill>
              </a:rPr>
              <a:t>Światła i Materiały</a:t>
            </a:r>
            <a:endParaRPr lang="en-GB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1BE90F-8187-4734-B8A8-AE5A98879D33}" type="slidenum">
              <a:rPr lang="pl-PL"/>
              <a:pPr/>
              <a:t>29</a:t>
            </a:fld>
            <a:endParaRPr lang="pl-PL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5496" y="1686575"/>
            <a:ext cx="89916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</a:t>
            </a:r>
            <a:r>
              <a:rPr lang="pl-PL" sz="2400" dirty="0"/>
              <a:t>Biblioteki grafiki interaktywnej: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/>
              <a:t> </a:t>
            </a:r>
            <a:r>
              <a:rPr lang="pl-PL" sz="2400" dirty="0" err="1"/>
              <a:t>OpenGL</a:t>
            </a:r>
            <a:r>
              <a:rPr lang="pl-PL" sz="2400" dirty="0"/>
              <a:t>, Java3D, DirectX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/>
              <a:t> Obliczanie grafiki musi się odbywać na bieżąco pod wpływem zewnętrznych zdarzeń (gry, symulacje w czasie rzeczywistym, bieżąca wizualizacja)</a:t>
            </a:r>
            <a:r>
              <a:rPr lang="en-GB" sz="2400" dirty="0"/>
              <a:t> </a:t>
            </a:r>
            <a:endParaRPr lang="pl-PL" sz="2400" dirty="0"/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3100" b="0" dirty="0"/>
              <a:t> </a:t>
            </a:r>
            <a:r>
              <a:rPr lang="pl-PL" sz="2400" dirty="0"/>
              <a:t>Grafika generowana off-</a:t>
            </a:r>
            <a:r>
              <a:rPr lang="pl-PL" sz="2400" dirty="0" err="1"/>
              <a:t>line</a:t>
            </a:r>
            <a:r>
              <a:rPr lang="pl-PL" sz="2400" dirty="0"/>
              <a:t>: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/>
              <a:t> 3D Studia Max, </a:t>
            </a:r>
            <a:r>
              <a:rPr lang="pl-PL" sz="2400" dirty="0" err="1"/>
              <a:t>Lightwave</a:t>
            </a:r>
            <a:r>
              <a:rPr lang="pl-PL" sz="2400" dirty="0"/>
              <a:t>, Maya, Blender3D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/>
              <a:t> Rezultatem jest zwykle film lub wirtualna fotografia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/>
              <a:t> Osiąga się foto-realizm, ale kosztem czasu obliczeń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/>
              <a:t> Narzędzia off-</a:t>
            </a:r>
            <a:r>
              <a:rPr lang="pl-PL" sz="2400" dirty="0" err="1"/>
              <a:t>line</a:t>
            </a:r>
            <a:r>
              <a:rPr lang="pl-PL" sz="2400" dirty="0"/>
              <a:t> stosuje się do szybszego generowania obiektów na rzecz grafiki interaktywnej.</a:t>
            </a:r>
            <a:endParaRPr lang="en-GB" sz="2400" dirty="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52400" y="258763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600" dirty="0">
                <a:solidFill>
                  <a:schemeClr val="accent2"/>
                </a:solidFill>
              </a:rPr>
              <a:t>Grafika interaktywna kontra obliczana off-</a:t>
            </a:r>
            <a:r>
              <a:rPr lang="pl-PL" sz="3600" dirty="0" err="1">
                <a:solidFill>
                  <a:schemeClr val="accent2"/>
                </a:solidFill>
              </a:rPr>
              <a:t>line</a:t>
            </a:r>
            <a:endParaRPr lang="en-GB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F22B02-0B35-4ED0-B668-A61FEFB4CFF8}" type="slidenum">
              <a:rPr lang="pl-PL"/>
              <a:pPr/>
              <a:t>3</a:t>
            </a:fld>
            <a:endParaRPr lang="pl-PL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6200" y="91440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 Wyświetlanie informacji 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2200" dirty="0">
                <a:solidFill>
                  <a:schemeClr val="tx1"/>
                </a:solidFill>
              </a:rPr>
              <a:t>Wykresy, Mapy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 Tomografia komputerowa, rezonans magnetyczny, USG</a:t>
            </a:r>
          </a:p>
          <a:p>
            <a:pPr lvl="1"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 Biologia molekularna, fizyka, </a:t>
            </a:r>
            <a:r>
              <a:rPr lang="pl-PL" sz="2200" dirty="0" err="1">
                <a:solidFill>
                  <a:schemeClr val="tx1"/>
                </a:solidFill>
              </a:rPr>
              <a:t>bioinformatyka</a:t>
            </a:r>
            <a:r>
              <a:rPr lang="pl-PL" sz="2200" dirty="0">
                <a:solidFill>
                  <a:schemeClr val="tx1"/>
                </a:solidFill>
              </a:rPr>
              <a:t> – reprezentacja dużej ilości danych w postaci wzorców graficznych.</a:t>
            </a:r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Projektowanie</a:t>
            </a:r>
            <a:endParaRPr lang="pl-PL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2200" dirty="0">
                <a:solidFill>
                  <a:schemeClr val="tx1"/>
                </a:solidFill>
              </a:rPr>
              <a:t>CAD: Architektura, Mechanika, projektowanie procesorów</a:t>
            </a: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2400" dirty="0">
                <a:solidFill>
                  <a:schemeClr val="accent2"/>
                </a:solidFill>
              </a:rPr>
              <a:t>Symulacja i animacja</a:t>
            </a:r>
            <a:endParaRPr lang="en-US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2200" dirty="0">
                <a:solidFill>
                  <a:schemeClr val="tx1"/>
                </a:solidFill>
              </a:rPr>
              <a:t>Symulatory lotu</a:t>
            </a:r>
          </a:p>
          <a:p>
            <a:pPr lvl="1"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 Filmy</a:t>
            </a:r>
          </a:p>
          <a:p>
            <a:pPr lvl="1"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 Rzeczywistość wirtualna, gry </a:t>
            </a: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2400" dirty="0">
                <a:solidFill>
                  <a:schemeClr val="accent2"/>
                </a:solidFill>
              </a:rPr>
              <a:t> Interfejsy użytkownika </a:t>
            </a:r>
            <a:endParaRPr lang="en-US" dirty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2200" dirty="0">
                <a:solidFill>
                  <a:schemeClr val="tx1"/>
                </a:solidFill>
              </a:rPr>
              <a:t>X </a:t>
            </a:r>
            <a:r>
              <a:rPr lang="pl-PL" sz="2200" dirty="0" err="1">
                <a:solidFill>
                  <a:schemeClr val="tx1"/>
                </a:solidFill>
              </a:rPr>
              <a:t>Window</a:t>
            </a:r>
            <a:r>
              <a:rPr lang="pl-PL" sz="2200" dirty="0">
                <a:solidFill>
                  <a:schemeClr val="tx1"/>
                </a:solidFill>
              </a:rPr>
              <a:t>/Microsoft Windows/Macintosh</a:t>
            </a:r>
          </a:p>
          <a:p>
            <a:pPr lvl="1"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 interfejsy programów CAD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28600" y="19685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600" dirty="0">
                <a:solidFill>
                  <a:schemeClr val="accent2"/>
                </a:solidFill>
              </a:rPr>
              <a:t>Zastosowania grafiki komputerowej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609600" y="4384675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Tx/>
            </a:pPr>
            <a:endParaRPr lang="en-US" sz="3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2">
            <a:extLst>
              <a:ext uri="{FF2B5EF4-FFF2-40B4-BE49-F238E27FC236}">
                <a16:creationId xmlns:a16="http://schemas.microsoft.com/office/drawing/2014/main" id="{7FCE0747-2387-4A23-8B74-B1DC3C68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1505C0-4F15-4DF6-BDAA-91ADC37BD3DD}" type="slidenum">
              <a:rPr lang="pl-PL" altLang="pl-PL" b="0">
                <a:solidFill>
                  <a:schemeClr val="tx1"/>
                </a:solidFill>
              </a:rPr>
              <a:pPr eaLnBrk="1" hangingPunct="1"/>
              <a:t>30</a:t>
            </a:fld>
            <a:endParaRPr lang="pl-PL" altLang="pl-PL" b="0">
              <a:solidFill>
                <a:schemeClr val="tx1"/>
              </a:solidFill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5AEF612F-2AC8-49A8-8A4A-914248D48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107"/>
            <a:ext cx="899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r>
              <a:rPr lang="pl-PL" altLang="pl-PL" sz="2000" dirty="0" err="1">
                <a:solidFill>
                  <a:srgbClr val="FFC000"/>
                </a:solidFill>
              </a:rPr>
              <a:t>OpenGL</a:t>
            </a:r>
            <a:r>
              <a:rPr lang="pl-PL" altLang="pl-PL" sz="2000" dirty="0">
                <a:solidFill>
                  <a:srgbClr val="FFC000"/>
                </a:solidFill>
              </a:rPr>
              <a:t> - charakterystyka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47818E10-6276-4BF8-88DA-29D8619E1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7630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l-PL" altLang="pl-PL" dirty="0" err="1">
                <a:solidFill>
                  <a:schemeClr val="tx1"/>
                </a:solidFill>
              </a:rPr>
              <a:t>OpenGL</a:t>
            </a:r>
            <a:r>
              <a:rPr lang="pl-PL" altLang="pl-PL" dirty="0">
                <a:solidFill>
                  <a:schemeClr val="tx1"/>
                </a:solidFill>
              </a:rPr>
              <a:t> jest interfejsem programowym aplikacji – zestawem funkcji umożliwiających tworzenie interaktywnej grafiki 3D.</a:t>
            </a:r>
          </a:p>
          <a:p>
            <a:pPr eaLnBrk="1" hangingPunct="1">
              <a:buFontTx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Program oparty na </a:t>
            </a:r>
            <a:r>
              <a:rPr lang="pl-PL" altLang="pl-PL" dirty="0" err="1">
                <a:solidFill>
                  <a:schemeClr val="tx1"/>
                </a:solidFill>
              </a:rPr>
              <a:t>OpenGL</a:t>
            </a:r>
            <a:r>
              <a:rPr lang="pl-PL" altLang="pl-PL" dirty="0">
                <a:solidFill>
                  <a:schemeClr val="tx1"/>
                </a:solidFill>
              </a:rPr>
              <a:t> musi być pisany z zastosowaniem języka programowania (C, Visual Basic, Delphi itp.).</a:t>
            </a:r>
          </a:p>
          <a:p>
            <a:pPr eaLnBrk="1" hangingPunct="1">
              <a:buFontTx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Zestaw funkcji </a:t>
            </a:r>
            <a:r>
              <a:rPr lang="pl-PL" altLang="pl-PL" dirty="0" err="1">
                <a:solidFill>
                  <a:schemeClr val="tx1"/>
                </a:solidFill>
              </a:rPr>
              <a:t>OpenGL</a:t>
            </a:r>
            <a:r>
              <a:rPr lang="pl-PL" altLang="pl-PL" dirty="0">
                <a:solidFill>
                  <a:schemeClr val="tx1"/>
                </a:solidFill>
              </a:rPr>
              <a:t> podzielono na 3 podstawowe składniki:</a:t>
            </a:r>
          </a:p>
          <a:p>
            <a:pPr lvl="1" eaLnBrk="1" hangingPunct="1">
              <a:buFontTx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Bibliotekę AUX (nowa wersja nosi nazwę GLUT)</a:t>
            </a:r>
          </a:p>
          <a:p>
            <a:pPr lvl="2" eaLnBrk="1" hangingPunct="1">
              <a:buFontTx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Narzędzie do uruchamiania aplikacji </a:t>
            </a:r>
            <a:r>
              <a:rPr lang="pl-PL" altLang="pl-PL" dirty="0" err="1">
                <a:solidFill>
                  <a:schemeClr val="tx1"/>
                </a:solidFill>
              </a:rPr>
              <a:t>OpenGL</a:t>
            </a:r>
            <a:r>
              <a:rPr lang="pl-PL" altLang="pl-PL" dirty="0">
                <a:solidFill>
                  <a:schemeClr val="tx1"/>
                </a:solidFill>
              </a:rPr>
              <a:t> na dowolnej platformie systemowej (nie należy do standardu).</a:t>
            </a:r>
          </a:p>
          <a:p>
            <a:pPr lvl="1" eaLnBrk="1" hangingPunct="1">
              <a:buFontTx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Bibliotekę GL</a:t>
            </a:r>
          </a:p>
          <a:p>
            <a:pPr lvl="2" eaLnBrk="1" hangingPunct="1">
              <a:buFontTx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Zestaw funkcji zdefiniowanych w standardzie </a:t>
            </a:r>
            <a:r>
              <a:rPr lang="pl-PL" altLang="pl-PL" dirty="0" err="1">
                <a:solidFill>
                  <a:schemeClr val="tx1"/>
                </a:solidFill>
              </a:rPr>
              <a:t>OpenGL</a:t>
            </a:r>
            <a:r>
              <a:rPr lang="pl-PL" altLang="pl-PL" dirty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buFontTx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Bibliotekę GLU</a:t>
            </a:r>
          </a:p>
          <a:p>
            <a:pPr lvl="2" eaLnBrk="1" hangingPunct="1">
              <a:buFontTx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Zestaw funkcji wyższego poziomu umożliwiających rysowanie, oświetlenie i teksturowanie sfer dydków i walców, korzystających z biblioteki GL.</a:t>
            </a:r>
          </a:p>
          <a:p>
            <a:pPr eaLnBrk="1" hangingPunct="1">
              <a:buFontTx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Biblioteka </a:t>
            </a:r>
            <a:r>
              <a:rPr lang="pl-PL" altLang="pl-PL" dirty="0" err="1">
                <a:solidFill>
                  <a:schemeClr val="tx1"/>
                </a:solidFill>
              </a:rPr>
              <a:t>OpenGL</a:t>
            </a:r>
            <a:r>
              <a:rPr lang="pl-PL" altLang="pl-PL" dirty="0">
                <a:solidFill>
                  <a:schemeClr val="tx1"/>
                </a:solidFill>
              </a:rPr>
              <a:t> jest włączona jako składnik systemów operacyjnych Windows (od Win95 OSR), Unix oraz Linux.</a:t>
            </a: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C483CB8F-7ED0-40CF-9A39-56838F98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43CBACC0-85DF-4DAF-9322-A8F121BC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BCFB46EC-3AAF-4925-BE90-7EC808B55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00EAACC5-4A52-4B3D-94CD-2C979BADB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1" name="Rectangle 8">
            <a:extLst>
              <a:ext uri="{FF2B5EF4-FFF2-40B4-BE49-F238E27FC236}">
                <a16:creationId xmlns:a16="http://schemas.microsoft.com/office/drawing/2014/main" id="{08CAECEB-85D8-4A24-A792-71D45E31B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2">
            <a:extLst>
              <a:ext uri="{FF2B5EF4-FFF2-40B4-BE49-F238E27FC236}">
                <a16:creationId xmlns:a16="http://schemas.microsoft.com/office/drawing/2014/main" id="{5D51F50F-967F-48CD-B0A4-B692665A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F41E07-48B1-439A-B719-58B6FFDD11B7}" type="slidenum">
              <a:rPr lang="pl-PL" altLang="pl-PL" b="0">
                <a:solidFill>
                  <a:schemeClr val="tx1"/>
                </a:solidFill>
              </a:rPr>
              <a:pPr eaLnBrk="1" hangingPunct="1"/>
              <a:t>31</a:t>
            </a:fld>
            <a:endParaRPr lang="pl-PL" altLang="pl-PL" b="0">
              <a:solidFill>
                <a:schemeClr val="tx1"/>
              </a:solidFill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620E645D-3394-4C17-BDEB-0714B1AB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704" y="158456"/>
            <a:ext cx="899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r>
              <a:rPr lang="pl-PL" altLang="pl-PL" sz="2000" dirty="0">
                <a:solidFill>
                  <a:srgbClr val="FFC000"/>
                </a:solidFill>
              </a:rPr>
              <a:t>Prymitywy graficzne </a:t>
            </a:r>
            <a:r>
              <a:rPr lang="pl-PL" altLang="pl-PL" sz="2000" dirty="0" err="1">
                <a:solidFill>
                  <a:srgbClr val="FFC000"/>
                </a:solidFill>
              </a:rPr>
              <a:t>OpenGL</a:t>
            </a:r>
            <a:r>
              <a:rPr lang="pl-PL" altLang="pl-PL" sz="2000" dirty="0">
                <a:solidFill>
                  <a:srgbClr val="FFC000"/>
                </a:solidFill>
              </a:rPr>
              <a:t> - punkty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F9AC1A27-314D-42D8-9A67-EA26A82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73914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Wyrysowanie dwu punktów: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glBegin(</a:t>
            </a:r>
            <a:r>
              <a:rPr lang="pl-PL" altLang="pl-PL">
                <a:solidFill>
                  <a:schemeClr val="hlink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GL_POINTS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);</a:t>
            </a:r>
            <a:endParaRPr lang="pl-PL" altLang="pl-PL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glVertex3f(0.0f,0.0f,0.0f);</a:t>
            </a:r>
            <a:endParaRPr lang="pl-PL" altLang="pl-PL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glVertex3f(50.0f,50.0f,50.0f); </a:t>
            </a:r>
            <a:endParaRPr lang="pl-PL" altLang="pl-PL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glEnd()</a:t>
            </a:r>
            <a:r>
              <a:rPr lang="pl-PL" altLang="pl-PL">
                <a:solidFill>
                  <a:schemeClr val="accent2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 eaLnBrk="1" hangingPunct="1">
              <a:spcBef>
                <a:spcPct val="20000"/>
              </a:spcBef>
            </a:pPr>
            <a:endParaRPr lang="pl-PL" altLang="pl-PL">
              <a:solidFill>
                <a:schemeClr val="tx1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Definiowanie rozmiaru punktów:</a:t>
            </a:r>
            <a:endParaRPr lang="pl-PL" altLang="pl-PL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Times New Roman" panose="02020603050405020304" pitchFamily="18" charset="0"/>
              </a:rPr>
              <a:t>{	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GLfloat sizes[2];	 </a:t>
            </a:r>
            <a:endParaRPr lang="pl-PL" altLang="pl-PL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GLfloat step;	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glGetFloatv(GL_POINT_SIZE_RANGE,sizes);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glGetFloatv(GL_POINT_SIZE_GRANULARITY,&amp;step);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pl-PL" altLang="pl-PL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endParaRPr lang="pl-PL" altLang="pl-PL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glPointSize(GLfloat size); //ustal rozmiar punktu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Times New Roman" panose="02020603050405020304" pitchFamily="18" charset="0"/>
              </a:rPr>
              <a:t>}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„Wygładzanie” punktów: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glEnable(GL_PIONT_SMOOTH);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FB1B2696-3EDB-4A10-B377-D3D3367C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3402CC42-1891-44A4-B3A1-DD5DA74A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7415" name="Rectangle 6">
            <a:extLst>
              <a:ext uri="{FF2B5EF4-FFF2-40B4-BE49-F238E27FC236}">
                <a16:creationId xmlns:a16="http://schemas.microsoft.com/office/drawing/2014/main" id="{FF33B405-9C26-47B5-B226-D8A00FE05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7416" name="Rectangle 7">
            <a:extLst>
              <a:ext uri="{FF2B5EF4-FFF2-40B4-BE49-F238E27FC236}">
                <a16:creationId xmlns:a16="http://schemas.microsoft.com/office/drawing/2014/main" id="{1125EA94-F3F5-4E7A-90E5-AED922060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7417" name="Oval 10">
            <a:extLst>
              <a:ext uri="{FF2B5EF4-FFF2-40B4-BE49-F238E27FC236}">
                <a16:creationId xmlns:a16="http://schemas.microsoft.com/office/drawing/2014/main" id="{17A97D5B-7094-459B-B5C4-E53329E18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7418" name="Oval 11">
            <a:extLst>
              <a:ext uri="{FF2B5EF4-FFF2-40B4-BE49-F238E27FC236}">
                <a16:creationId xmlns:a16="http://schemas.microsoft.com/office/drawing/2014/main" id="{3620F3B1-390C-48D8-94DB-FF337F91A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21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7419" name="Text Box 12">
            <a:extLst>
              <a:ext uri="{FF2B5EF4-FFF2-40B4-BE49-F238E27FC236}">
                <a16:creationId xmlns:a16="http://schemas.microsoft.com/office/drawing/2014/main" id="{89A1F8B7-9515-422A-9872-9221F486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1985963"/>
            <a:ext cx="1539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GL_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POINTS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2">
            <a:extLst>
              <a:ext uri="{FF2B5EF4-FFF2-40B4-BE49-F238E27FC236}">
                <a16:creationId xmlns:a16="http://schemas.microsoft.com/office/drawing/2014/main" id="{B220A46F-34CD-4E33-86FA-CF60DFCC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1CF372-B478-491B-9808-9550CB4A20B9}" type="slidenum">
              <a:rPr lang="pl-PL" altLang="pl-PL" b="0">
                <a:solidFill>
                  <a:schemeClr val="tx1"/>
                </a:solidFill>
              </a:rPr>
              <a:pPr eaLnBrk="1" hangingPunct="1"/>
              <a:t>32</a:t>
            </a:fld>
            <a:endParaRPr lang="pl-PL" altLang="pl-PL" b="0">
              <a:solidFill>
                <a:schemeClr val="tx1"/>
              </a:solidFill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25484338-C7B9-494A-A3B4-7A171C2E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99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r>
              <a:rPr lang="pl-PL" altLang="pl-PL" sz="2000" dirty="0">
                <a:solidFill>
                  <a:srgbClr val="FFC000"/>
                </a:solidFill>
              </a:rPr>
              <a:t>Prymitywy graficzne </a:t>
            </a:r>
            <a:r>
              <a:rPr lang="pl-PL" altLang="pl-PL" sz="2000" dirty="0" err="1">
                <a:solidFill>
                  <a:srgbClr val="FFC000"/>
                </a:solidFill>
              </a:rPr>
              <a:t>OpenGL</a:t>
            </a:r>
            <a:r>
              <a:rPr lang="pl-PL" altLang="pl-PL" sz="2000" dirty="0">
                <a:solidFill>
                  <a:srgbClr val="FFC000"/>
                </a:solidFill>
              </a:rPr>
              <a:t> - linie</a:t>
            </a: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3DE8E4DA-1835-4D90-B8D5-E6C5F578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70485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Pojedyncze linie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glBegin(</a:t>
            </a:r>
            <a:r>
              <a:rPr lang="pl-PL" altLang="pl-PL">
                <a:solidFill>
                  <a:schemeClr val="hlink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GL_LINES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);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glVertex3f(0.0f,0.0f,0.0f);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glVertex3f(50.0f,50.0f,50.0f);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glEnd();</a:t>
            </a:r>
            <a:r>
              <a:rPr lang="pl-PL" altLang="pl-PL">
                <a:solidFill>
                  <a:schemeClr val="hlink"/>
                </a:solidFill>
                <a:latin typeface="Courier New" panose="02070309020205020404" pitchFamily="49" charset="0"/>
              </a:rPr>
              <a:t> </a:t>
            </a:r>
            <a:endParaRPr lang="pl-PL" altLang="pl-PL">
              <a:solidFill>
                <a:schemeClr val="tx1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Łańcuch linii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glBegin(GL_LINE_STRIP);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// </a:t>
            </a:r>
            <a:r>
              <a:rPr lang="en-US" altLang="pl-PL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glBegin(GL_LINE_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LOOP</a:t>
            </a:r>
            <a:r>
              <a:rPr lang="en-US" altLang="pl-PL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l-PL" altLang="pl-PL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glVertex3f(0.0f, 0.0f, 0.0f); 	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</a:t>
            </a:r>
            <a:r>
              <a:rPr lang="de-DE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//V0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de-DE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glVertex3f(50.0f, 50.0f, 0.0f);	//V1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de-DE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glVertex3f(50.0f, 100.0f, 0.0f);	//V2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glEnd();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Definiowanie grubości linii: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GLfloat sizes[2];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GLfloat step;	  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glGetFloatv(GL_LINE_WIDTH_RANGE,sizes);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glGetFloatv(GL_LINE_WIDTH_GRANULARITY,&amp;step);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just" eaLnBrk="1" hangingPunct="1">
              <a:spcBef>
                <a:spcPct val="20000"/>
              </a:spcBef>
            </a:pP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glLineWidth(GLfloat 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size[1]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;}</a:t>
            </a: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0D5F2343-3BEC-42C6-8F5B-5181D336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id="{7EF523E4-DA79-4AB2-9FF4-6195B4DF1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id="{22E58453-D5AE-4828-951E-A2CD1EB9F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id="{DF327642-DDA4-4AA5-8A65-3476B2A8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8441" name="Rectangle 8">
            <a:extLst>
              <a:ext uri="{FF2B5EF4-FFF2-40B4-BE49-F238E27FC236}">
                <a16:creationId xmlns:a16="http://schemas.microsoft.com/office/drawing/2014/main" id="{2417C254-7FFC-439D-ABDA-56682C89A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8442" name="Rectangle 9">
            <a:extLst>
              <a:ext uri="{FF2B5EF4-FFF2-40B4-BE49-F238E27FC236}">
                <a16:creationId xmlns:a16="http://schemas.microsoft.com/office/drawing/2014/main" id="{DB98A6EB-A980-4A8C-BA3F-CD887DAC4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65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8443" name="Line 10">
            <a:extLst>
              <a:ext uri="{FF2B5EF4-FFF2-40B4-BE49-F238E27FC236}">
                <a16:creationId xmlns:a16="http://schemas.microsoft.com/office/drawing/2014/main" id="{C0CC6166-4957-407C-8006-6B7F7C8386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914400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8444" name="Line 11">
            <a:extLst>
              <a:ext uri="{FF2B5EF4-FFF2-40B4-BE49-F238E27FC236}">
                <a16:creationId xmlns:a16="http://schemas.microsoft.com/office/drawing/2014/main" id="{1CE930AA-1938-4D3E-A76F-EF68138ECB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114550"/>
            <a:ext cx="144780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8445" name="Line 12">
            <a:extLst>
              <a:ext uri="{FF2B5EF4-FFF2-40B4-BE49-F238E27FC236}">
                <a16:creationId xmlns:a16="http://schemas.microsoft.com/office/drawing/2014/main" id="{DEFE2539-B311-48AA-A966-C2ECDC011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114550"/>
            <a:ext cx="0" cy="1238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8446" name="Line 13">
            <a:extLst>
              <a:ext uri="{FF2B5EF4-FFF2-40B4-BE49-F238E27FC236}">
                <a16:creationId xmlns:a16="http://schemas.microsoft.com/office/drawing/2014/main" id="{3CD81063-6AC0-4F5B-81D2-CEE39526A0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4700" y="3810000"/>
            <a:ext cx="144780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8447" name="Line 14">
            <a:extLst>
              <a:ext uri="{FF2B5EF4-FFF2-40B4-BE49-F238E27FC236}">
                <a16:creationId xmlns:a16="http://schemas.microsoft.com/office/drawing/2014/main" id="{05FACB02-D9C4-4ACB-A859-265C88946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2500" y="3810000"/>
            <a:ext cx="0" cy="1238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8448" name="Line 15">
            <a:extLst>
              <a:ext uri="{FF2B5EF4-FFF2-40B4-BE49-F238E27FC236}">
                <a16:creationId xmlns:a16="http://schemas.microsoft.com/office/drawing/2014/main" id="{41FDBA2E-E873-4EB5-A721-17A10C5B33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24700" y="4324350"/>
            <a:ext cx="14478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7C1CCA1D-DB3A-4D66-88B9-0FE19E09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1524000"/>
            <a:ext cx="1539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GL_LINES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067E3B51-E2AE-435D-A82E-5D87AD28B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986088"/>
            <a:ext cx="203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GL_LINE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_STRIP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3D548FD4-C59C-40A1-8A00-3FFA92752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048250"/>
            <a:ext cx="2035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GL_LINE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_LOOP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2">
            <a:extLst>
              <a:ext uri="{FF2B5EF4-FFF2-40B4-BE49-F238E27FC236}">
                <a16:creationId xmlns:a16="http://schemas.microsoft.com/office/drawing/2014/main" id="{A8C80FFB-0EE1-4F90-A9A4-8586DD71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C73902-36E7-44B2-9E12-052FFF3B15D2}" type="slidenum">
              <a:rPr lang="pl-PL" altLang="pl-PL" b="0">
                <a:solidFill>
                  <a:schemeClr val="tx1"/>
                </a:solidFill>
              </a:rPr>
              <a:pPr eaLnBrk="1" hangingPunct="1"/>
              <a:t>33</a:t>
            </a:fld>
            <a:endParaRPr lang="pl-PL" altLang="pl-PL" b="0">
              <a:solidFill>
                <a:schemeClr val="tx1"/>
              </a:solidFill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AF253154-7867-4E65-9CF5-CF8EFC5E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99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r>
              <a:rPr lang="pl-PL" altLang="pl-PL" sz="2000" dirty="0">
                <a:solidFill>
                  <a:srgbClr val="FFC000"/>
                </a:solidFill>
              </a:rPr>
              <a:t>Prymitywy graficzne </a:t>
            </a:r>
            <a:r>
              <a:rPr lang="pl-PL" altLang="pl-PL" sz="2000" dirty="0" err="1">
                <a:solidFill>
                  <a:srgbClr val="FFC000"/>
                </a:solidFill>
              </a:rPr>
              <a:t>OpenGL</a:t>
            </a:r>
            <a:r>
              <a:rPr lang="pl-PL" altLang="pl-PL" sz="2000" dirty="0">
                <a:solidFill>
                  <a:srgbClr val="FFC000"/>
                </a:solidFill>
              </a:rPr>
              <a:t> – trójkąty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6A09A3D-B9B8-48E2-AE25-EE06B270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8260BC0A-BDD7-4FB1-AAD2-190C98D71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32158EFF-FC4E-4FD0-A96A-BB81C4E1B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463" name="Rectangle 6">
            <a:extLst>
              <a:ext uri="{FF2B5EF4-FFF2-40B4-BE49-F238E27FC236}">
                <a16:creationId xmlns:a16="http://schemas.microsoft.com/office/drawing/2014/main" id="{4F699CDD-DDBE-44AF-9C0F-8407FA414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505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464" name="Text Box 7">
            <a:extLst>
              <a:ext uri="{FF2B5EF4-FFF2-40B4-BE49-F238E27FC236}">
                <a16:creationId xmlns:a16="http://schemas.microsoft.com/office/drawing/2014/main" id="{7DC50F9C-44A0-434E-83B4-BB278A78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54864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 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Pojedyncze trójkąty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glBegin(GL_TRIANGLES);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glVertex2f(0.0f, 0.0f);		//V0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de-DE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glVertex2f(25.0f, 25.0f);	//V1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de-DE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glVertex2f(50.0f, 0.0f);	//V2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de-DE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	glVertex2f(-50.0f, 0.0f);	//V3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de-DE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glVertex2f(-75.0f, 50.0f);	//V4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de-DE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glVertex2f(-25.0f, 0.0f);	//V4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glEnd();</a:t>
            </a: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// Łańcuch trójkątów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glBegin(GL_TRIANGL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E_STRIP</a:t>
            </a: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//...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glEnd();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// Wachlarz trójkątów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// </a:t>
            </a: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glBegin(GL_TRIANGL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E_FAN</a:t>
            </a: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//...</a:t>
            </a:r>
          </a:p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glEnd();</a:t>
            </a:r>
          </a:p>
        </p:txBody>
      </p:sp>
      <p:sp>
        <p:nvSpPr>
          <p:cNvPr id="19465" name="Rectangle 8">
            <a:extLst>
              <a:ext uri="{FF2B5EF4-FFF2-40B4-BE49-F238E27FC236}">
                <a16:creationId xmlns:a16="http://schemas.microsoft.com/office/drawing/2014/main" id="{0E3B9B22-0725-4A64-8DE3-40BE38746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9466" name="Line 9">
            <a:extLst>
              <a:ext uri="{FF2B5EF4-FFF2-40B4-BE49-F238E27FC236}">
                <a16:creationId xmlns:a16="http://schemas.microsoft.com/office/drawing/2014/main" id="{3C93BBCD-C4ED-46A6-A576-11484D1C79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6858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67" name="Line 10">
            <a:extLst>
              <a:ext uri="{FF2B5EF4-FFF2-40B4-BE49-F238E27FC236}">
                <a16:creationId xmlns:a16="http://schemas.microsoft.com/office/drawing/2014/main" id="{659B9CE5-659A-441A-933C-2DA399A30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1143000"/>
            <a:ext cx="6477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68" name="Line 11">
            <a:extLst>
              <a:ext uri="{FF2B5EF4-FFF2-40B4-BE49-F238E27FC236}">
                <a16:creationId xmlns:a16="http://schemas.microsoft.com/office/drawing/2014/main" id="{58D4C900-2664-43D9-B2E5-1CCCEE81E9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685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69" name="Line 12">
            <a:extLst>
              <a:ext uri="{FF2B5EF4-FFF2-40B4-BE49-F238E27FC236}">
                <a16:creationId xmlns:a16="http://schemas.microsoft.com/office/drawing/2014/main" id="{4CFF77B0-2F06-4F1D-982A-1CAFB1C800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533400"/>
            <a:ext cx="685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70" name="Line 13">
            <a:extLst>
              <a:ext uri="{FF2B5EF4-FFF2-40B4-BE49-F238E27FC236}">
                <a16:creationId xmlns:a16="http://schemas.microsoft.com/office/drawing/2014/main" id="{F8BE05D2-7953-4D4E-9A5F-BEC5E1E8B2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11430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71" name="Line 14">
            <a:extLst>
              <a:ext uri="{FF2B5EF4-FFF2-40B4-BE49-F238E27FC236}">
                <a16:creationId xmlns:a16="http://schemas.microsoft.com/office/drawing/2014/main" id="{62F4D9AF-037E-419C-9279-29A0804BCD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63000" y="533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72" name="Line 15">
            <a:extLst>
              <a:ext uri="{FF2B5EF4-FFF2-40B4-BE49-F238E27FC236}">
                <a16:creationId xmlns:a16="http://schemas.microsoft.com/office/drawing/2014/main" id="{A042BD15-0B22-4F9F-B1D0-027D77CB5F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7500" y="2708275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73" name="Line 16">
            <a:extLst>
              <a:ext uri="{FF2B5EF4-FFF2-40B4-BE49-F238E27FC236}">
                <a16:creationId xmlns:a16="http://schemas.microsoft.com/office/drawing/2014/main" id="{78257CFF-7183-423B-95C4-A65C8990B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165475"/>
            <a:ext cx="647700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74" name="Line 17">
            <a:extLst>
              <a:ext uri="{FF2B5EF4-FFF2-40B4-BE49-F238E27FC236}">
                <a16:creationId xmlns:a16="http://schemas.microsoft.com/office/drawing/2014/main" id="{057E3904-768A-4938-B70A-017D546A69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3300" y="2708275"/>
            <a:ext cx="0" cy="1000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75" name="Line 18">
            <a:extLst>
              <a:ext uri="{FF2B5EF4-FFF2-40B4-BE49-F238E27FC236}">
                <a16:creationId xmlns:a16="http://schemas.microsoft.com/office/drawing/2014/main" id="{977D5F4D-DC19-4501-BDD2-70899A11F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3300" y="3198813"/>
            <a:ext cx="952500" cy="509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76" name="Line 19">
            <a:extLst>
              <a:ext uri="{FF2B5EF4-FFF2-40B4-BE49-F238E27FC236}">
                <a16:creationId xmlns:a16="http://schemas.microsoft.com/office/drawing/2014/main" id="{AEAAE66D-DC17-445D-BDAD-E2A419007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3300" y="2708275"/>
            <a:ext cx="9525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77" name="Line 20">
            <a:extLst>
              <a:ext uri="{FF2B5EF4-FFF2-40B4-BE49-F238E27FC236}">
                <a16:creationId xmlns:a16="http://schemas.microsoft.com/office/drawing/2014/main" id="{EED68C57-6462-433A-9898-476346CCE3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3300" y="2451100"/>
            <a:ext cx="952500" cy="25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78" name="Line 21">
            <a:extLst>
              <a:ext uri="{FF2B5EF4-FFF2-40B4-BE49-F238E27FC236}">
                <a16:creationId xmlns:a16="http://schemas.microsoft.com/office/drawing/2014/main" id="{265F6A63-C8C2-4D06-921B-8A29600F85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2451100"/>
            <a:ext cx="0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79" name="Text Box 22">
            <a:extLst>
              <a:ext uri="{FF2B5EF4-FFF2-40B4-BE49-F238E27FC236}">
                <a16:creationId xmlns:a16="http://schemas.microsoft.com/office/drawing/2014/main" id="{ABF1DFB6-FC4B-4644-B366-A9F784C8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321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V0</a:t>
            </a:r>
          </a:p>
        </p:txBody>
      </p:sp>
      <p:sp>
        <p:nvSpPr>
          <p:cNvPr id="19480" name="Text Box 23">
            <a:extLst>
              <a:ext uri="{FF2B5EF4-FFF2-40B4-BE49-F238E27FC236}">
                <a16:creationId xmlns:a16="http://schemas.microsoft.com/office/drawing/2014/main" id="{8D86AC64-9DB3-4428-AF9D-9B225BBB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3708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19481" name="Text Box 24">
            <a:extLst>
              <a:ext uri="{FF2B5EF4-FFF2-40B4-BE49-F238E27FC236}">
                <a16:creationId xmlns:a16="http://schemas.microsoft.com/office/drawing/2014/main" id="{D707B5F3-791C-478A-A4DD-0CB5B7F32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22669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19482" name="Text Box 25">
            <a:extLst>
              <a:ext uri="{FF2B5EF4-FFF2-40B4-BE49-F238E27FC236}">
                <a16:creationId xmlns:a16="http://schemas.microsoft.com/office/drawing/2014/main" id="{A9DD15DD-3461-4A41-B131-78365AE4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2654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V3</a:t>
            </a:r>
          </a:p>
        </p:txBody>
      </p:sp>
      <p:sp>
        <p:nvSpPr>
          <p:cNvPr id="19483" name="Text Box 26">
            <a:extLst>
              <a:ext uri="{FF2B5EF4-FFF2-40B4-BE49-F238E27FC236}">
                <a16:creationId xmlns:a16="http://schemas.microsoft.com/office/drawing/2014/main" id="{DF1820A1-38E9-4E29-BBF1-77C05DFF7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133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V4</a:t>
            </a:r>
          </a:p>
        </p:txBody>
      </p:sp>
      <p:sp>
        <p:nvSpPr>
          <p:cNvPr id="19484" name="Line 27">
            <a:extLst>
              <a:ext uri="{FF2B5EF4-FFF2-40B4-BE49-F238E27FC236}">
                <a16:creationId xmlns:a16="http://schemas.microsoft.com/office/drawing/2014/main" id="{74393FE4-63BA-46BD-903F-24E27BE44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953000"/>
            <a:ext cx="647700" cy="1000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85" name="Line 28">
            <a:extLst>
              <a:ext uri="{FF2B5EF4-FFF2-40B4-BE49-F238E27FC236}">
                <a16:creationId xmlns:a16="http://schemas.microsoft.com/office/drawing/2014/main" id="{9F857113-E46A-4BC2-8E2F-DA06A5C2B6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4953000"/>
            <a:ext cx="152400" cy="1000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86" name="Line 29">
            <a:extLst>
              <a:ext uri="{FF2B5EF4-FFF2-40B4-BE49-F238E27FC236}">
                <a16:creationId xmlns:a16="http://schemas.microsoft.com/office/drawing/2014/main" id="{D4C85DC9-FB61-45C1-B362-A0A2C7B15D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5105400"/>
            <a:ext cx="723900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87" name="Line 30">
            <a:extLst>
              <a:ext uri="{FF2B5EF4-FFF2-40B4-BE49-F238E27FC236}">
                <a16:creationId xmlns:a16="http://schemas.microsoft.com/office/drawing/2014/main" id="{F5B1D1E5-2E69-4C13-8A8F-A8C12E5FC1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5486400"/>
            <a:ext cx="127635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88" name="Line 31">
            <a:extLst>
              <a:ext uri="{FF2B5EF4-FFF2-40B4-BE49-F238E27FC236}">
                <a16:creationId xmlns:a16="http://schemas.microsoft.com/office/drawing/2014/main" id="{3A93ECA1-11B5-4ED1-A5BB-0AB6F9CAD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8900" y="495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89" name="Line 32">
            <a:extLst>
              <a:ext uri="{FF2B5EF4-FFF2-40B4-BE49-F238E27FC236}">
                <a16:creationId xmlns:a16="http://schemas.microsoft.com/office/drawing/2014/main" id="{17CFE1C5-4DE3-4ED6-966B-BEEB128E9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4953000"/>
            <a:ext cx="5715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90" name="Line 33">
            <a:extLst>
              <a:ext uri="{FF2B5EF4-FFF2-40B4-BE49-F238E27FC236}">
                <a16:creationId xmlns:a16="http://schemas.microsoft.com/office/drawing/2014/main" id="{D2259423-0955-476D-95E5-FCDE122BA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5105400"/>
            <a:ext cx="5524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9491" name="Text Box 34">
            <a:extLst>
              <a:ext uri="{FF2B5EF4-FFF2-40B4-BE49-F238E27FC236}">
                <a16:creationId xmlns:a16="http://schemas.microsoft.com/office/drawing/2014/main" id="{F82E475B-4CD8-4C1B-B507-DA348A513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531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V0</a:t>
            </a:r>
          </a:p>
        </p:txBody>
      </p:sp>
      <p:sp>
        <p:nvSpPr>
          <p:cNvPr id="19492" name="Text Box 35">
            <a:extLst>
              <a:ext uri="{FF2B5EF4-FFF2-40B4-BE49-F238E27FC236}">
                <a16:creationId xmlns:a16="http://schemas.microsoft.com/office/drawing/2014/main" id="{4A1FF835-A5A2-4276-A131-4E5756077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738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V1</a:t>
            </a:r>
          </a:p>
        </p:txBody>
      </p:sp>
      <p:sp>
        <p:nvSpPr>
          <p:cNvPr id="19493" name="Text Box 36">
            <a:extLst>
              <a:ext uri="{FF2B5EF4-FFF2-40B4-BE49-F238E27FC236}">
                <a16:creationId xmlns:a16="http://schemas.microsoft.com/office/drawing/2014/main" id="{5C0F76F0-2462-4235-A5B0-ED4561CB1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5862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V2</a:t>
            </a:r>
          </a:p>
        </p:txBody>
      </p:sp>
      <p:sp>
        <p:nvSpPr>
          <p:cNvPr id="19494" name="Text Box 37">
            <a:extLst>
              <a:ext uri="{FF2B5EF4-FFF2-40B4-BE49-F238E27FC236}">
                <a16:creationId xmlns:a16="http://schemas.microsoft.com/office/drawing/2014/main" id="{07FE95CF-A643-4FF4-9826-8DAA7D422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47688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V3</a:t>
            </a:r>
          </a:p>
        </p:txBody>
      </p:sp>
      <p:sp>
        <p:nvSpPr>
          <p:cNvPr id="19495" name="Text Box 38">
            <a:extLst>
              <a:ext uri="{FF2B5EF4-FFF2-40B4-BE49-F238E27FC236}">
                <a16:creationId xmlns:a16="http://schemas.microsoft.com/office/drawing/2014/main" id="{64D3FDB0-4477-4D7E-BD9C-55920324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3022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V4</a:t>
            </a:r>
          </a:p>
        </p:txBody>
      </p:sp>
      <p:sp>
        <p:nvSpPr>
          <p:cNvPr id="19496" name="Text Box 39">
            <a:extLst>
              <a:ext uri="{FF2B5EF4-FFF2-40B4-BE49-F238E27FC236}">
                <a16:creationId xmlns:a16="http://schemas.microsoft.com/office/drawing/2014/main" id="{52BC9518-6E31-4843-B607-9F6D9ABEE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5382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GL_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TRIANGLES</a:t>
            </a:r>
            <a:endParaRPr lang="pl-PL" altLang="pl-PL">
              <a:solidFill>
                <a:schemeClr val="tx1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19497" name="Text Box 40">
            <a:extLst>
              <a:ext uri="{FF2B5EF4-FFF2-40B4-BE49-F238E27FC236}">
                <a16:creationId xmlns:a16="http://schemas.microsoft.com/office/drawing/2014/main" id="{3456D760-B6ED-4DA1-8467-6E0EC5CD6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0528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GL_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TRIANGLE_STRIP</a:t>
            </a:r>
            <a:endParaRPr lang="pl-PL" altLang="pl-PL">
              <a:solidFill>
                <a:schemeClr val="tx1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19498" name="Text Box 41">
            <a:extLst>
              <a:ext uri="{FF2B5EF4-FFF2-40B4-BE49-F238E27FC236}">
                <a16:creationId xmlns:a16="http://schemas.microsoft.com/office/drawing/2014/main" id="{147E5C35-B746-4CA2-BF47-3CBC176C4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054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GL_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TRIANGLE_FAN</a:t>
            </a:r>
            <a:endParaRPr lang="pl-PL" altLang="pl-PL">
              <a:solidFill>
                <a:schemeClr val="tx1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2">
            <a:extLst>
              <a:ext uri="{FF2B5EF4-FFF2-40B4-BE49-F238E27FC236}">
                <a16:creationId xmlns:a16="http://schemas.microsoft.com/office/drawing/2014/main" id="{B71D92B8-33BE-45F7-BA49-50B6FD30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46B849-87D1-41C9-95FA-A07E832716F9}" type="slidenum">
              <a:rPr lang="pl-PL" altLang="pl-PL" b="0">
                <a:solidFill>
                  <a:schemeClr val="tx1"/>
                </a:solidFill>
              </a:rPr>
              <a:pPr eaLnBrk="1" hangingPunct="1"/>
              <a:t>34</a:t>
            </a:fld>
            <a:endParaRPr lang="pl-PL" altLang="pl-PL" b="0">
              <a:solidFill>
                <a:schemeClr val="tx1"/>
              </a:solidFill>
            </a:endParaRP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CA53A10F-609C-404A-A541-1612E361D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99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r>
              <a:rPr lang="pl-PL" altLang="pl-PL" sz="2000" dirty="0">
                <a:solidFill>
                  <a:srgbClr val="FFC000"/>
                </a:solidFill>
              </a:rPr>
              <a:t>Kierunek rysowania prymitywów zamkniętych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7E2F3649-E1F5-4B3F-B853-F2D6FC90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4">
            <a:extLst>
              <a:ext uri="{FF2B5EF4-FFF2-40B4-BE49-F238E27FC236}">
                <a16:creationId xmlns:a16="http://schemas.microsoft.com/office/drawing/2014/main" id="{6CA11ED6-0997-4705-9A72-53EE04C0D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3" name="Rectangle 5">
            <a:extLst>
              <a:ext uri="{FF2B5EF4-FFF2-40B4-BE49-F238E27FC236}">
                <a16:creationId xmlns:a16="http://schemas.microsoft.com/office/drawing/2014/main" id="{97DC4AF3-C50C-414F-A97B-319CB464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4" name="Rectangle 6">
            <a:extLst>
              <a:ext uri="{FF2B5EF4-FFF2-40B4-BE49-F238E27FC236}">
                <a16:creationId xmlns:a16="http://schemas.microsoft.com/office/drawing/2014/main" id="{48422201-5D07-4BC7-AAC3-767F6AD6A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505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5" name="Rectangle 8">
            <a:extLst>
              <a:ext uri="{FF2B5EF4-FFF2-40B4-BE49-F238E27FC236}">
                <a16:creationId xmlns:a16="http://schemas.microsoft.com/office/drawing/2014/main" id="{398F5AED-4AA0-4D6E-9F90-708D7B8E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6" name="Rectangle 44">
            <a:extLst>
              <a:ext uri="{FF2B5EF4-FFF2-40B4-BE49-F238E27FC236}">
                <a16:creationId xmlns:a16="http://schemas.microsoft.com/office/drawing/2014/main" id="{3EC959BE-2325-48D9-8223-C7D65845B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2495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4098" name="Object 43">
            <a:extLst>
              <a:ext uri="{FF2B5EF4-FFF2-40B4-BE49-F238E27FC236}">
                <a16:creationId xmlns:a16="http://schemas.microsoft.com/office/drawing/2014/main" id="{CA10B470-C2D6-48E6-A2FB-ED11E91A96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609600"/>
          <a:ext cx="6858000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726488" imgH="5664200" progId="MSDraw">
                  <p:embed/>
                </p:oleObj>
              </mc:Choice>
              <mc:Fallback>
                <p:oleObj r:id="rId2" imgW="8726488" imgH="5664200" progId="MSDraw">
                  <p:embed/>
                  <p:pic>
                    <p:nvPicPr>
                      <p:cNvPr id="4098" name="Object 43">
                        <a:extLst>
                          <a:ext uri="{FF2B5EF4-FFF2-40B4-BE49-F238E27FC236}">
                            <a16:creationId xmlns:a16="http://schemas.microsoft.com/office/drawing/2014/main" id="{CA10B470-C2D6-48E6-A2FB-ED11E91A9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9600"/>
                        <a:ext cx="6858000" cy="445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45">
            <a:extLst>
              <a:ext uri="{FF2B5EF4-FFF2-40B4-BE49-F238E27FC236}">
                <a16:creationId xmlns:a16="http://schemas.microsoft.com/office/drawing/2014/main" id="{0B2C80A4-7A6E-48D6-AF5B-8B8E26E4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26088"/>
            <a:ext cx="84486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glFrontFace(GL_CW);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 //zgodnie ze wskazówkami zegara</a:t>
            </a:r>
          </a:p>
          <a:p>
            <a:pPr algn="just" eaLnBrk="1" hangingPunct="1">
              <a:spcBef>
                <a:spcPct val="20000"/>
              </a:spcBef>
            </a:pP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US" altLang="pl-PL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glFrontFace(GL_CCW);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 // przeciwnie do wskazówek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2">
            <a:extLst>
              <a:ext uri="{FF2B5EF4-FFF2-40B4-BE49-F238E27FC236}">
                <a16:creationId xmlns:a16="http://schemas.microsoft.com/office/drawing/2014/main" id="{EEF38DB8-4E1B-48F2-A15C-9247D8A8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BD2050-D285-44BE-BA19-5996A70735A1}" type="slidenum">
              <a:rPr lang="pl-PL" altLang="pl-PL" b="0">
                <a:solidFill>
                  <a:schemeClr val="tx1"/>
                </a:solidFill>
              </a:rPr>
              <a:pPr eaLnBrk="1" hangingPunct="1"/>
              <a:t>35</a:t>
            </a:fld>
            <a:endParaRPr lang="pl-PL" altLang="pl-PL" b="0">
              <a:solidFill>
                <a:schemeClr val="tx1"/>
              </a:solidFill>
            </a:endParaRP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FF85DDE7-0265-445E-8D61-9FF65F2DB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99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r>
              <a:rPr lang="pl-PL" altLang="pl-PL" sz="2000" dirty="0">
                <a:solidFill>
                  <a:srgbClr val="FFC000"/>
                </a:solidFill>
              </a:rPr>
              <a:t>Zasady konstruowania typowej sceny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735B790-C14C-4383-84A6-7A05A5463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D195C4EB-2932-4681-9AD3-C8B093D4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268A7754-61EE-42BE-A563-B22ED96FB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38EB1358-0878-48A8-9D76-363E3DA2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505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8" name="Rectangle 7">
            <a:extLst>
              <a:ext uri="{FF2B5EF4-FFF2-40B4-BE49-F238E27FC236}">
                <a16:creationId xmlns:a16="http://schemas.microsoft.com/office/drawing/2014/main" id="{E7551373-5FD5-47E3-96EB-BA050419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8C4D141B-9011-42F4-B173-2178C245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438"/>
            <a:ext cx="8991600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Przygotowanie siatek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Siatki skonstruować można z zastosowaniem programów graficznych lub bezpośrednio definiując prymitywy graficzne i położenie ich wierzchołków.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Siatki zamkniętych brył warto zbudować z „zewnętrznych” ścian (można wyłączyć wtedy liczenie ścian wewnętrznych – przyspieszenie obliczeń). Do tworzenia brył należy zastosować wielokąty a nie linie, czy łamane. Przy czym w pierwszym etapie można wymusić wyświetlanie wielokątów w postaci siatek (większa czytelność).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Każdy element sceny, który będzie się poruszał w stosunku do innych elementów należy zdefiniować jako osobną siatkę.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W tworzeniu siatek należy się posługiwać lokalnym układem współrzędnych, nie należy definiować położenia siatki (obiektu) na scenie.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Sąsiednie ściany brył, które współdzielą „ostrą” krawędź należy wykonać z zastosowaniem oddzielnych prymitywów.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Poszczególne elementy siatki zamknąć w jednostka programowaych (język C – funkcje, język C++ - klasy).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Siatki do wielokrotnego użycia (np. walec) zdefiniować w postaci sparametryzowanej (np.  Funkcje z parametrami wywołania);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2">
            <a:extLst>
              <a:ext uri="{FF2B5EF4-FFF2-40B4-BE49-F238E27FC236}">
                <a16:creationId xmlns:a16="http://schemas.microsoft.com/office/drawing/2014/main" id="{CB27B28F-D0E1-40BA-A09C-355DCAA0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BE0090-6059-4D13-A54B-9003774FD9D8}" type="slidenum">
              <a:rPr lang="pl-PL" altLang="pl-PL" b="0">
                <a:solidFill>
                  <a:schemeClr val="tx1"/>
                </a:solidFill>
              </a:rPr>
              <a:pPr eaLnBrk="1" hangingPunct="1"/>
              <a:t>36</a:t>
            </a:fld>
            <a:endParaRPr lang="pl-PL" altLang="pl-PL" b="0">
              <a:solidFill>
                <a:schemeClr val="tx1"/>
              </a:solidFill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ADC936FB-7765-48BB-B0AB-7CDB69EB5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99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r>
              <a:rPr lang="pl-PL" altLang="pl-PL" sz="2000" dirty="0">
                <a:solidFill>
                  <a:srgbClr val="FFC000"/>
                </a:solidFill>
              </a:rPr>
              <a:t>Zasady konstruowania typowej sceny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C555ABF-E14D-4DD6-976D-6F6C8F80D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A6D0E301-AEF0-4DEE-974A-2F2D8B40E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6630" name="Rectangle 5">
            <a:extLst>
              <a:ext uri="{FF2B5EF4-FFF2-40B4-BE49-F238E27FC236}">
                <a16:creationId xmlns:a16="http://schemas.microsoft.com/office/drawing/2014/main" id="{2B4670D6-8434-4756-A0EB-536A785A3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6631" name="Rectangle 6">
            <a:extLst>
              <a:ext uri="{FF2B5EF4-FFF2-40B4-BE49-F238E27FC236}">
                <a16:creationId xmlns:a16="http://schemas.microsoft.com/office/drawing/2014/main" id="{E2B7A2E8-0A89-47BD-9651-DFF1EC29B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505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6632" name="Rectangle 7">
            <a:extLst>
              <a:ext uri="{FF2B5EF4-FFF2-40B4-BE49-F238E27FC236}">
                <a16:creationId xmlns:a16="http://schemas.microsoft.com/office/drawing/2014/main" id="{A8BD199D-52CC-4DE5-9F83-0919F1430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6633" name="Text Box 8">
            <a:extLst>
              <a:ext uri="{FF2B5EF4-FFF2-40B4-BE49-F238E27FC236}">
                <a16:creationId xmlns:a16="http://schemas.microsoft.com/office/drawing/2014/main" id="{D968E22D-B5ED-4BF6-96E0-91958F98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35013"/>
            <a:ext cx="87630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 startAt="2"/>
            </a:pPr>
            <a:r>
              <a:rPr lang="pl-PL" altLang="pl-PL">
                <a:solidFill>
                  <a:schemeClr val="tx1"/>
                </a:solidFill>
              </a:rPr>
              <a:t>Zdefiniowanie transformacji przestrzennych i położenia kamery: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Powiązanie ruchomych elementów poszczególnych obiektów za pomocą lokalnych transformacji przestrzennych;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Ustalenie zasad ruchu obiektów i kamery na scenie.</a:t>
            </a:r>
          </a:p>
          <a:p>
            <a:pPr eaLnBrk="1" hangingPunct="1">
              <a:spcBef>
                <a:spcPct val="20000"/>
              </a:spcBef>
              <a:buFontTx/>
              <a:buAutoNum type="arabicPeriod" startAt="2"/>
            </a:pPr>
            <a:r>
              <a:rPr lang="pl-PL" altLang="pl-PL">
                <a:solidFill>
                  <a:schemeClr val="tx1"/>
                </a:solidFill>
              </a:rPr>
              <a:t>Zdefiniowanie oświetlenia sceny: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Włączenie oświetlenia na scenie;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Zdefiniowanie normalnych do ścian obiektów, które będą oświetlane;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Dla elementów nieoświetlanych dynamicznie wyłączać oświetlenie.</a:t>
            </a:r>
          </a:p>
          <a:p>
            <a:pPr eaLnBrk="1" hangingPunct="1">
              <a:spcBef>
                <a:spcPct val="20000"/>
              </a:spcBef>
              <a:buFontTx/>
              <a:buAutoNum type="arabicPeriod" startAt="2"/>
            </a:pPr>
            <a:r>
              <a:rPr lang="pl-PL" altLang="pl-PL">
                <a:solidFill>
                  <a:schemeClr val="tx1"/>
                </a:solidFill>
              </a:rPr>
              <a:t>Teksturowanie: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Przekształcić pliki graficzne w tekstury OpenGL;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Powiązać współrzędne tekstur ze współrzędnymi wierzchołków.</a:t>
            </a:r>
          </a:p>
          <a:p>
            <a:pPr eaLnBrk="1" hangingPunct="1">
              <a:spcBef>
                <a:spcPct val="20000"/>
              </a:spcBef>
              <a:buFontTx/>
              <a:buAutoNum type="arabicPeriod" startAt="2"/>
            </a:pPr>
            <a:r>
              <a:rPr lang="pl-PL" altLang="pl-PL">
                <a:solidFill>
                  <a:schemeClr val="tx1"/>
                </a:solidFill>
              </a:rPr>
              <a:t>Zdefiniowanie interfejsu użytkownika: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Zaproponować zestaw klawiszy lub okien i elementów menu, które będą służyć do wpływania przez użytkownika na elementy sceny;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pl-PL" altLang="pl-PL">
                <a:solidFill>
                  <a:schemeClr val="tx1"/>
                </a:solidFill>
              </a:rPr>
              <a:t>Zastosować możliwość „dotykania” obiektów sceny:</a:t>
            </a:r>
          </a:p>
          <a:p>
            <a:pPr eaLnBrk="1" hangingPunct="1">
              <a:spcBef>
                <a:spcPct val="20000"/>
              </a:spcBef>
              <a:buFontTx/>
              <a:buAutoNum type="arabicPeriod" startAt="2"/>
            </a:pPr>
            <a:r>
              <a:rPr lang="pl-PL" altLang="pl-PL">
                <a:solidFill>
                  <a:schemeClr val="tx1"/>
                </a:solidFill>
              </a:rPr>
              <a:t>Dodatkowe elementy – mgła, przezroczystość, mapy oświetlenia itp..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numeru slajdu 2">
            <a:extLst>
              <a:ext uri="{FF2B5EF4-FFF2-40B4-BE49-F238E27FC236}">
                <a16:creationId xmlns:a16="http://schemas.microsoft.com/office/drawing/2014/main" id="{FC5A3508-C6CE-4431-98E1-0AAB4FDE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92E4-4E82-4AD6-9479-0BC4F5CB5BA3}" type="slidenum">
              <a:rPr lang="pl-PL" altLang="pl-PL"/>
              <a:pPr/>
              <a:t>37</a:t>
            </a:fld>
            <a:endParaRPr lang="pl-PL" altLang="pl-PL"/>
          </a:p>
        </p:txBody>
      </p:sp>
      <p:sp>
        <p:nvSpPr>
          <p:cNvPr id="279554" name="Text Box 2">
            <a:extLst>
              <a:ext uri="{FF2B5EF4-FFF2-40B4-BE49-F238E27FC236}">
                <a16:creationId xmlns:a16="http://schemas.microsoft.com/office/drawing/2014/main" id="{B038FD39-7634-4C16-BC83-2F0B84DA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Font typeface="Wingdings" panose="05000000000000000000" pitchFamily="2" charset="2"/>
              <a:buNone/>
            </a:pPr>
            <a:r>
              <a:rPr lang="pl-PL" altLang="pl-PL" sz="2000" b="1" dirty="0" err="1">
                <a:solidFill>
                  <a:srgbClr val="FFC000"/>
                </a:solidFill>
              </a:rPr>
              <a:t>OpenGL</a:t>
            </a:r>
            <a:r>
              <a:rPr lang="pl-PL" altLang="pl-PL" sz="2000" b="1" dirty="0">
                <a:solidFill>
                  <a:srgbClr val="FFC000"/>
                </a:solidFill>
              </a:rPr>
              <a:t> – modelowanie/obserwacja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2EE0779D-3488-4552-A6AB-5F83B25BF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56" name="Rectangle 4">
            <a:extLst>
              <a:ext uri="{FF2B5EF4-FFF2-40B4-BE49-F238E27FC236}">
                <a16:creationId xmlns:a16="http://schemas.microsoft.com/office/drawing/2014/main" id="{50DB101C-2F68-4744-8BC2-E031E2F2A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57" name="Rectangle 5">
            <a:extLst>
              <a:ext uri="{FF2B5EF4-FFF2-40B4-BE49-F238E27FC236}">
                <a16:creationId xmlns:a16="http://schemas.microsoft.com/office/drawing/2014/main" id="{16040B24-F0F5-4D64-BB92-D63022CA3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58" name="Rectangle 6">
            <a:extLst>
              <a:ext uri="{FF2B5EF4-FFF2-40B4-BE49-F238E27FC236}">
                <a16:creationId xmlns:a16="http://schemas.microsoft.com/office/drawing/2014/main" id="{09AE2DBD-D5D8-4E04-B1FD-24074CDB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59" name="Rectangle 7">
            <a:extLst>
              <a:ext uri="{FF2B5EF4-FFF2-40B4-BE49-F238E27FC236}">
                <a16:creationId xmlns:a16="http://schemas.microsoft.com/office/drawing/2014/main" id="{2EB1349A-9329-4BD3-98C7-C21DC870B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60" name="Rectangle 8">
            <a:extLst>
              <a:ext uri="{FF2B5EF4-FFF2-40B4-BE49-F238E27FC236}">
                <a16:creationId xmlns:a16="http://schemas.microsoft.com/office/drawing/2014/main" id="{8B096B10-0CEB-4A56-BA57-0BDA3C93C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ClrTx/>
            </a:pPr>
            <a:r>
              <a:rPr lang="pl-PL" altLang="pl-PL"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>
              <a:spcBef>
                <a:spcPct val="0"/>
              </a:spcBef>
              <a:buClrTx/>
            </a:pPr>
            <a:endParaRPr lang="pl-PL" altLang="pl-PL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9561" name="Rectangle 9">
            <a:extLst>
              <a:ext uri="{FF2B5EF4-FFF2-40B4-BE49-F238E27FC236}">
                <a16:creationId xmlns:a16="http://schemas.microsoft.com/office/drawing/2014/main" id="{8F3A83E8-B001-48BC-BE35-14587A247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62" name="Rectangle 10">
            <a:extLst>
              <a:ext uri="{FF2B5EF4-FFF2-40B4-BE49-F238E27FC236}">
                <a16:creationId xmlns:a16="http://schemas.microsoft.com/office/drawing/2014/main" id="{EBF33FFF-638F-4C6B-947E-F3AAC41B2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63" name="Rectangle 11">
            <a:extLst>
              <a:ext uri="{FF2B5EF4-FFF2-40B4-BE49-F238E27FC236}">
                <a16:creationId xmlns:a16="http://schemas.microsoft.com/office/drawing/2014/main" id="{FA521617-7700-4EC5-AD97-5A9A046C8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64" name="Rectangle 12">
            <a:extLst>
              <a:ext uri="{FF2B5EF4-FFF2-40B4-BE49-F238E27FC236}">
                <a16:creationId xmlns:a16="http://schemas.microsoft.com/office/drawing/2014/main" id="{B225257C-E4E9-4395-B4D5-FA41C43FD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65" name="Rectangle 13">
            <a:extLst>
              <a:ext uri="{FF2B5EF4-FFF2-40B4-BE49-F238E27FC236}">
                <a16:creationId xmlns:a16="http://schemas.microsoft.com/office/drawing/2014/main" id="{52112EC7-0430-4568-A0D6-AEE824D7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66" name="Rectangle 14">
            <a:extLst>
              <a:ext uri="{FF2B5EF4-FFF2-40B4-BE49-F238E27FC236}">
                <a16:creationId xmlns:a16="http://schemas.microsoft.com/office/drawing/2014/main" id="{25A0E3BE-EB8A-4916-94A3-3C8AAFF1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67" name="Text Box 15">
            <a:extLst>
              <a:ext uri="{FF2B5EF4-FFF2-40B4-BE49-F238E27FC236}">
                <a16:creationId xmlns:a16="http://schemas.microsoft.com/office/drawing/2014/main" id="{92E10EC4-37D3-4BA7-B706-33A5A808F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76288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Arial" panose="020B0604020202020204" pitchFamily="34" charset="0"/>
              </a:rPr>
              <a:t>Predefiniowane funkcje OpenGL do transformacji układów współrzędnych:</a:t>
            </a:r>
          </a:p>
        </p:txBody>
      </p:sp>
      <p:sp>
        <p:nvSpPr>
          <p:cNvPr id="279568" name="Rectangle 16">
            <a:extLst>
              <a:ext uri="{FF2B5EF4-FFF2-40B4-BE49-F238E27FC236}">
                <a16:creationId xmlns:a16="http://schemas.microsoft.com/office/drawing/2014/main" id="{F73246AA-18BA-4EE3-9AB6-9CBDB6777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9569" name="Text Box 17">
            <a:extLst>
              <a:ext uri="{FF2B5EF4-FFF2-40B4-BE49-F238E27FC236}">
                <a16:creationId xmlns:a16="http://schemas.microsoft.com/office/drawing/2014/main" id="{8154BACD-2283-4708-B49B-B5D72ED03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0"/>
            <a:ext cx="8915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double b = 1.0;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double a = 1.0;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static double angle =0.0;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static double x =0.0;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glLoadIdentity();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glTranslated(x,0,0);</a:t>
            </a:r>
          </a:p>
          <a:p>
            <a:pPr algn="just"/>
            <a:r>
              <a:rPr lang="pl-PL" altLang="pl-PL" sz="1800">
                <a:latin typeface="Courier New" panose="02070309020205020404" pitchFamily="49" charset="0"/>
              </a:rPr>
              <a:t>//</a:t>
            </a:r>
            <a:r>
              <a:rPr lang="pl-PL" altLang="pl-PL" sz="1800">
                <a:latin typeface="Courier New" panose="02070309020205020404" pitchFamily="49" charset="0"/>
                <a:cs typeface="Courier New" panose="02070309020205020404" pitchFamily="49" charset="0"/>
              </a:rPr>
              <a:t>void glTranslatef(GLfloat x, GLfloat y, GLfloat z);</a:t>
            </a:r>
            <a:endParaRPr lang="pl-PL" altLang="pl-PL" sz="18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glRotated(angle,0,0,-1);</a:t>
            </a:r>
          </a:p>
          <a:p>
            <a:r>
              <a:rPr lang="pl-PL" altLang="pl-PL" sz="1800">
                <a:latin typeface="Courier New" panose="02070309020205020404" pitchFamily="49" charset="0"/>
              </a:rPr>
              <a:t>//</a:t>
            </a:r>
            <a:r>
              <a:rPr lang="pl-PL" altLang="pl-PL" sz="1800">
                <a:latin typeface="Courier New" panose="02070309020205020404" pitchFamily="49" charset="0"/>
                <a:cs typeface="Courier New" panose="02070309020205020404" pitchFamily="49" charset="0"/>
              </a:rPr>
              <a:t>void glRotatef(GLfloat angle,GLfloat x,GLfloat y, GLfloat z);</a:t>
            </a:r>
            <a:endParaRPr lang="pl-PL" altLang="pl-PL" sz="18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angle+=a;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x+=b;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glRectd(-20.0,-20.0,20.0,20.0);}</a:t>
            </a:r>
          </a:p>
        </p:txBody>
      </p:sp>
      <p:sp>
        <p:nvSpPr>
          <p:cNvPr id="279570" name="Text Box 18">
            <a:extLst>
              <a:ext uri="{FF2B5EF4-FFF2-40B4-BE49-F238E27FC236}">
                <a16:creationId xmlns:a16="http://schemas.microsoft.com/office/drawing/2014/main" id="{2D8397AB-2BF7-40C1-B84F-A82BCDEF2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76888"/>
            <a:ext cx="876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Arial" panose="020B0604020202020204" pitchFamily="34" charset="0"/>
              </a:rPr>
              <a:t>Trzecia funkcja umożliwia zdefiniowanie skalowania:</a:t>
            </a:r>
          </a:p>
        </p:txBody>
      </p:sp>
      <p:sp>
        <p:nvSpPr>
          <p:cNvPr id="279571" name="Text Box 19">
            <a:extLst>
              <a:ext uri="{FF2B5EF4-FFF2-40B4-BE49-F238E27FC236}">
                <a16:creationId xmlns:a16="http://schemas.microsoft.com/office/drawing/2014/main" id="{1AD2C8A1-102B-4EC1-9B3C-283E9F18A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57888"/>
            <a:ext cx="876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l-PL" altLang="pl-PL" sz="1800">
                <a:latin typeface="Courier New" panose="02070309020205020404" pitchFamily="49" charset="0"/>
                <a:cs typeface="Courier New" panose="02070309020205020404" pitchFamily="49" charset="0"/>
              </a:rPr>
              <a:t>void glScalef(GLfloat z,GLfloat y,GLfloat z);</a:t>
            </a:r>
            <a:endParaRPr lang="pl-PL" altLang="pl-PL" sz="1800"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numeru slajdu 2">
            <a:extLst>
              <a:ext uri="{FF2B5EF4-FFF2-40B4-BE49-F238E27FC236}">
                <a16:creationId xmlns:a16="http://schemas.microsoft.com/office/drawing/2014/main" id="{1EAA6775-CE86-4601-8AED-67460E11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016C-8933-460C-BB15-72A8C94B8F37}" type="slidenum">
              <a:rPr lang="pl-PL" altLang="pl-PL"/>
              <a:pPr/>
              <a:t>38</a:t>
            </a:fld>
            <a:endParaRPr lang="pl-PL" altLang="pl-PL"/>
          </a:p>
        </p:txBody>
      </p:sp>
      <p:sp>
        <p:nvSpPr>
          <p:cNvPr id="277506" name="Text Box 2">
            <a:extLst>
              <a:ext uri="{FF2B5EF4-FFF2-40B4-BE49-F238E27FC236}">
                <a16:creationId xmlns:a16="http://schemas.microsoft.com/office/drawing/2014/main" id="{8E5B438E-38BA-4D4B-97FA-D99C1386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Font typeface="Wingdings" panose="05000000000000000000" pitchFamily="2" charset="2"/>
              <a:buNone/>
            </a:pPr>
            <a:r>
              <a:rPr lang="pl-PL" altLang="pl-PL" sz="2000" dirty="0" err="1">
                <a:solidFill>
                  <a:srgbClr val="FFC000"/>
                </a:solidFill>
              </a:rPr>
              <a:t>OpenGL</a:t>
            </a:r>
            <a:r>
              <a:rPr lang="pl-PL" altLang="pl-PL" sz="2000" dirty="0">
                <a:solidFill>
                  <a:srgbClr val="FFC000"/>
                </a:solidFill>
              </a:rPr>
              <a:t> – zaawansowane składanie przekształceń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4F44E75C-2457-4591-B32F-73BBF059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08" name="Rectangle 4">
            <a:extLst>
              <a:ext uri="{FF2B5EF4-FFF2-40B4-BE49-F238E27FC236}">
                <a16:creationId xmlns:a16="http://schemas.microsoft.com/office/drawing/2014/main" id="{A5801174-8A3C-40D5-A533-B6706F4B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09" name="Rectangle 5">
            <a:extLst>
              <a:ext uri="{FF2B5EF4-FFF2-40B4-BE49-F238E27FC236}">
                <a16:creationId xmlns:a16="http://schemas.microsoft.com/office/drawing/2014/main" id="{8250EA92-4DCF-4962-AAEF-0FD28A62F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10" name="Rectangle 6">
            <a:extLst>
              <a:ext uri="{FF2B5EF4-FFF2-40B4-BE49-F238E27FC236}">
                <a16:creationId xmlns:a16="http://schemas.microsoft.com/office/drawing/2014/main" id="{0D7AD16D-FAD4-4A04-8C38-A21881855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11" name="Rectangle 7">
            <a:extLst>
              <a:ext uri="{FF2B5EF4-FFF2-40B4-BE49-F238E27FC236}">
                <a16:creationId xmlns:a16="http://schemas.microsoft.com/office/drawing/2014/main" id="{0B72F721-6875-4333-B395-EEB69A6FA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12" name="Rectangle 8">
            <a:extLst>
              <a:ext uri="{FF2B5EF4-FFF2-40B4-BE49-F238E27FC236}">
                <a16:creationId xmlns:a16="http://schemas.microsoft.com/office/drawing/2014/main" id="{55C2343F-BBD3-44C8-AF99-6FAAE39FA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ClrTx/>
            </a:pPr>
            <a:r>
              <a:rPr lang="pl-PL" altLang="pl-PL"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>
              <a:spcBef>
                <a:spcPct val="0"/>
              </a:spcBef>
              <a:buClrTx/>
            </a:pPr>
            <a:endParaRPr lang="pl-PL" altLang="pl-PL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513" name="Rectangle 9">
            <a:extLst>
              <a:ext uri="{FF2B5EF4-FFF2-40B4-BE49-F238E27FC236}">
                <a16:creationId xmlns:a16="http://schemas.microsoft.com/office/drawing/2014/main" id="{728BB6F4-A864-4298-991E-9919655B5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14" name="Rectangle 10">
            <a:extLst>
              <a:ext uri="{FF2B5EF4-FFF2-40B4-BE49-F238E27FC236}">
                <a16:creationId xmlns:a16="http://schemas.microsoft.com/office/drawing/2014/main" id="{9487FFDC-33C5-4E90-9276-42868A2FC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15" name="Rectangle 11">
            <a:extLst>
              <a:ext uri="{FF2B5EF4-FFF2-40B4-BE49-F238E27FC236}">
                <a16:creationId xmlns:a16="http://schemas.microsoft.com/office/drawing/2014/main" id="{645DFD8A-38D1-4D2C-858F-CA58AE5FB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16" name="Rectangle 12">
            <a:extLst>
              <a:ext uri="{FF2B5EF4-FFF2-40B4-BE49-F238E27FC236}">
                <a16:creationId xmlns:a16="http://schemas.microsoft.com/office/drawing/2014/main" id="{1F28D8F3-B812-4472-A397-A6EF37DCF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17" name="Rectangle 13">
            <a:extLst>
              <a:ext uri="{FF2B5EF4-FFF2-40B4-BE49-F238E27FC236}">
                <a16:creationId xmlns:a16="http://schemas.microsoft.com/office/drawing/2014/main" id="{D45D290B-5289-40B4-B971-FD0933192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18" name="Rectangle 14">
            <a:extLst>
              <a:ext uri="{FF2B5EF4-FFF2-40B4-BE49-F238E27FC236}">
                <a16:creationId xmlns:a16="http://schemas.microsoft.com/office/drawing/2014/main" id="{AC849BA0-27C1-4975-96E3-E0D9D32B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19" name="Text Box 15">
            <a:extLst>
              <a:ext uri="{FF2B5EF4-FFF2-40B4-BE49-F238E27FC236}">
                <a16:creationId xmlns:a16="http://schemas.microsoft.com/office/drawing/2014/main" id="{F36C620A-ED93-4010-BC36-CF0F3F15C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76288"/>
            <a:ext cx="876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Arial" panose="020B0604020202020204" pitchFamily="34" charset="0"/>
              </a:rPr>
              <a:t>Składnie kilku przekształceń:</a:t>
            </a:r>
          </a:p>
        </p:txBody>
      </p:sp>
      <p:sp>
        <p:nvSpPr>
          <p:cNvPr id="277520" name="Rectangle 16">
            <a:extLst>
              <a:ext uri="{FF2B5EF4-FFF2-40B4-BE49-F238E27FC236}">
                <a16:creationId xmlns:a16="http://schemas.microsoft.com/office/drawing/2014/main" id="{6B68A2B7-0A97-4FD5-8530-1CD808674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77521" name="Text Box 17">
            <a:extLst>
              <a:ext uri="{FF2B5EF4-FFF2-40B4-BE49-F238E27FC236}">
                <a16:creationId xmlns:a16="http://schemas.microsoft.com/office/drawing/2014/main" id="{453E8ED9-C29B-4165-9E57-CB671D602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7630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{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	static double rot1=0.0, rot2=0.0;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	glLoadIdentity();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	glRectd(-10.0,-10.0,10.0,10.0);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glRotated(rot1,0,0,1);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		glTranslated(30,0,0);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		glRotated(rot2,0,0,1);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	glRectd(-10.0,-10.0,10.0,10.0);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	rot1+=1.0;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	rot2-=2.0;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	}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numeru slajdu 2">
            <a:extLst>
              <a:ext uri="{FF2B5EF4-FFF2-40B4-BE49-F238E27FC236}">
                <a16:creationId xmlns:a16="http://schemas.microsoft.com/office/drawing/2014/main" id="{54427A99-65AB-4DC0-ABCB-FC3A740C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84BE-04B9-4968-BD48-97B0B527A85F}" type="slidenum">
              <a:rPr lang="pl-PL" altLang="pl-PL"/>
              <a:pPr/>
              <a:t>39</a:t>
            </a:fld>
            <a:endParaRPr lang="pl-PL" altLang="pl-PL"/>
          </a:p>
        </p:txBody>
      </p:sp>
      <p:sp>
        <p:nvSpPr>
          <p:cNvPr id="280578" name="Text Box 2">
            <a:extLst>
              <a:ext uri="{FF2B5EF4-FFF2-40B4-BE49-F238E27FC236}">
                <a16:creationId xmlns:a16="http://schemas.microsoft.com/office/drawing/2014/main" id="{7B5442ED-A85B-4022-9E4C-EE8744E1A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Font typeface="Wingdings" panose="05000000000000000000" pitchFamily="2" charset="2"/>
              <a:buNone/>
            </a:pPr>
            <a:r>
              <a:rPr lang="pl-PL" altLang="pl-PL" sz="2000" dirty="0" err="1">
                <a:solidFill>
                  <a:srgbClr val="FFC000"/>
                </a:solidFill>
              </a:rPr>
              <a:t>OpenGL</a:t>
            </a:r>
            <a:r>
              <a:rPr lang="pl-PL" altLang="pl-PL" sz="2000" dirty="0">
                <a:solidFill>
                  <a:srgbClr val="FFC000"/>
                </a:solidFill>
              </a:rPr>
              <a:t> – zaawansowane składanie przekształceń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B2A8D3AD-3526-4629-9576-D92DAD4B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80" name="Rectangle 4">
            <a:extLst>
              <a:ext uri="{FF2B5EF4-FFF2-40B4-BE49-F238E27FC236}">
                <a16:creationId xmlns:a16="http://schemas.microsoft.com/office/drawing/2014/main" id="{21562023-3599-4754-87EA-843173B1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81" name="Rectangle 5">
            <a:extLst>
              <a:ext uri="{FF2B5EF4-FFF2-40B4-BE49-F238E27FC236}">
                <a16:creationId xmlns:a16="http://schemas.microsoft.com/office/drawing/2014/main" id="{2E2FDC52-FEB4-46A7-ABCA-8FAA02440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82" name="Rectangle 6">
            <a:extLst>
              <a:ext uri="{FF2B5EF4-FFF2-40B4-BE49-F238E27FC236}">
                <a16:creationId xmlns:a16="http://schemas.microsoft.com/office/drawing/2014/main" id="{8C50846D-3F7A-4EFD-A2C6-4AE1CD170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83" name="Rectangle 7">
            <a:extLst>
              <a:ext uri="{FF2B5EF4-FFF2-40B4-BE49-F238E27FC236}">
                <a16:creationId xmlns:a16="http://schemas.microsoft.com/office/drawing/2014/main" id="{BCA41066-1B1C-4314-A6C6-8382E59B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84" name="Rectangle 8">
            <a:extLst>
              <a:ext uri="{FF2B5EF4-FFF2-40B4-BE49-F238E27FC236}">
                <a16:creationId xmlns:a16="http://schemas.microsoft.com/office/drawing/2014/main" id="{016888BD-CC37-413D-A627-364BDB2C8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ClrTx/>
            </a:pPr>
            <a:r>
              <a:rPr lang="pl-PL" altLang="pl-PL"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>
              <a:spcBef>
                <a:spcPct val="0"/>
              </a:spcBef>
              <a:buClrTx/>
            </a:pPr>
            <a:endParaRPr lang="pl-PL" altLang="pl-PL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0585" name="Rectangle 9">
            <a:extLst>
              <a:ext uri="{FF2B5EF4-FFF2-40B4-BE49-F238E27FC236}">
                <a16:creationId xmlns:a16="http://schemas.microsoft.com/office/drawing/2014/main" id="{CBF3814E-8C48-4614-AE9C-4743125FE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86" name="Rectangle 10">
            <a:extLst>
              <a:ext uri="{FF2B5EF4-FFF2-40B4-BE49-F238E27FC236}">
                <a16:creationId xmlns:a16="http://schemas.microsoft.com/office/drawing/2014/main" id="{834F9AAA-1237-4D76-BF27-9CB502C7F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87" name="Rectangle 11">
            <a:extLst>
              <a:ext uri="{FF2B5EF4-FFF2-40B4-BE49-F238E27FC236}">
                <a16:creationId xmlns:a16="http://schemas.microsoft.com/office/drawing/2014/main" id="{287F892B-D41B-4367-8EF0-4DEADC645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88" name="Rectangle 12">
            <a:extLst>
              <a:ext uri="{FF2B5EF4-FFF2-40B4-BE49-F238E27FC236}">
                <a16:creationId xmlns:a16="http://schemas.microsoft.com/office/drawing/2014/main" id="{0C0F0DE2-84D7-44C1-9E43-3FD141BF0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89" name="Rectangle 13">
            <a:extLst>
              <a:ext uri="{FF2B5EF4-FFF2-40B4-BE49-F238E27FC236}">
                <a16:creationId xmlns:a16="http://schemas.microsoft.com/office/drawing/2014/main" id="{382A2054-C76A-4609-9317-2D0F09D5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90" name="Rectangle 14">
            <a:extLst>
              <a:ext uri="{FF2B5EF4-FFF2-40B4-BE49-F238E27FC236}">
                <a16:creationId xmlns:a16="http://schemas.microsoft.com/office/drawing/2014/main" id="{C772D255-FD0B-448F-A3BA-0D029831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91" name="Text Box 15">
            <a:extLst>
              <a:ext uri="{FF2B5EF4-FFF2-40B4-BE49-F238E27FC236}">
                <a16:creationId xmlns:a16="http://schemas.microsoft.com/office/drawing/2014/main" id="{EE2AD89A-D51E-4859-A71F-907A2221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Arial" panose="020B0604020202020204" pitchFamily="34" charset="0"/>
              </a:rPr>
              <a:t>Funkcje glPushMatrix(); i glPopMatrix();</a:t>
            </a:r>
          </a:p>
        </p:txBody>
      </p:sp>
      <p:sp>
        <p:nvSpPr>
          <p:cNvPr id="280592" name="Rectangle 16">
            <a:extLst>
              <a:ext uri="{FF2B5EF4-FFF2-40B4-BE49-F238E27FC236}">
                <a16:creationId xmlns:a16="http://schemas.microsoft.com/office/drawing/2014/main" id="{798DB565-D0B1-40C0-ACAE-689FAD6A7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0593" name="Text Box 17">
            <a:extLst>
              <a:ext uri="{FF2B5EF4-FFF2-40B4-BE49-F238E27FC236}">
                <a16:creationId xmlns:a16="http://schemas.microsoft.com/office/drawing/2014/main" id="{D2263E8C-C983-4AD7-9A72-CF2218F58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7630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{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static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double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 rot1=0.0, rot2=0.0;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glLoadIdentity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glRectd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(-10.0,-10.0,10.0,10.0);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</a:t>
            </a:r>
            <a:r>
              <a:rPr lang="pl-PL" altLang="pl-PL" sz="1800" dirty="0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pl-PL" altLang="pl-PL" sz="1800" dirty="0" err="1">
                <a:solidFill>
                  <a:schemeClr val="hlink"/>
                </a:solidFill>
                <a:latin typeface="Courier New" panose="02070309020205020404" pitchFamily="49" charset="0"/>
              </a:rPr>
              <a:t>glPushMatrix</a:t>
            </a:r>
            <a:r>
              <a:rPr lang="pl-PL" altLang="pl-PL" sz="1800" dirty="0">
                <a:solidFill>
                  <a:schemeClr val="hlink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glRotated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(rot1,0,0,1);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glTranslated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(30,0,0);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glRotated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(rot2,0,0,1);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glRectd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(-10.0,-10.0,10.0,10.0);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hlink"/>
                </a:solidFill>
                <a:latin typeface="Courier New" panose="02070309020205020404" pitchFamily="49" charset="0"/>
              </a:rPr>
              <a:t>glPopMatrix</a:t>
            </a:r>
            <a:r>
              <a:rPr lang="pl-PL" altLang="pl-PL" sz="1800" dirty="0">
                <a:solidFill>
                  <a:schemeClr val="hlink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hlink"/>
                </a:solidFill>
                <a:latin typeface="Courier New" panose="02070309020205020404" pitchFamily="49" charset="0"/>
              </a:rPr>
              <a:t>glPushMatrix</a:t>
            </a:r>
            <a:r>
              <a:rPr lang="pl-PL" altLang="pl-PL" sz="1800" dirty="0">
                <a:solidFill>
                  <a:schemeClr val="hlink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glRotated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(-rot1,0,0,1);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glTranslated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(60,0,0);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glRotated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(-rot2,0,0,1);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glRectd</a:t>
            </a:r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(-10.0,-10.0,10.0,10.0);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 sz="1800" dirty="0" err="1">
                <a:solidFill>
                  <a:schemeClr val="hlink"/>
                </a:solidFill>
                <a:latin typeface="Courier New" panose="02070309020205020404" pitchFamily="49" charset="0"/>
              </a:rPr>
              <a:t>glPopMatrix</a:t>
            </a:r>
            <a:r>
              <a:rPr lang="pl-PL" altLang="pl-PL" sz="1800" dirty="0">
                <a:solidFill>
                  <a:schemeClr val="hlink"/>
                </a:solidFill>
                <a:latin typeface="Courier New" panose="02070309020205020404" pitchFamily="49" charset="0"/>
              </a:rPr>
              <a:t>();</a:t>
            </a:r>
          </a:p>
          <a:p>
            <a:endParaRPr lang="pl-PL" altLang="pl-PL" sz="1800" dirty="0">
              <a:solidFill>
                <a:schemeClr val="hlink"/>
              </a:solidFill>
              <a:latin typeface="Courier New" panose="02070309020205020404" pitchFamily="49" charset="0"/>
            </a:endParaRP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rot1+=1.0;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	rot2-=2.0;</a:t>
            </a:r>
          </a:p>
          <a:p>
            <a:r>
              <a:rPr lang="pl-PL" altLang="pl-PL" sz="1800" dirty="0">
                <a:solidFill>
                  <a:schemeClr val="accent2"/>
                </a:solidFill>
                <a:latin typeface="Courier New" panose="02070309020205020404" pitchFamily="49" charset="0"/>
              </a:rPr>
              <a:t>	}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00928E-66A7-45B5-A7F4-810702DCB298}" type="slidenum">
              <a:rPr lang="pl-PL"/>
              <a:pPr/>
              <a:t>4</a:t>
            </a:fld>
            <a:endParaRPr lang="pl-PL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Font typeface="Wingdings" pitchFamily="2" charset="2"/>
              <a:buNone/>
            </a:pPr>
            <a:r>
              <a:rPr lang="pl-PL" sz="3600" dirty="0">
                <a:solidFill>
                  <a:schemeClr val="accent2"/>
                </a:solidFill>
              </a:rPr>
              <a:t>Polskie akcenty</a:t>
            </a:r>
            <a:endParaRPr lang="en-GB" sz="3600" dirty="0">
              <a:solidFill>
                <a:schemeClr val="accent2"/>
              </a:solidFill>
            </a:endParaRPr>
          </a:p>
        </p:txBody>
      </p:sp>
      <p:pic>
        <p:nvPicPr>
          <p:cNvPr id="15366" name="Picture 6" descr="C:\Documents and Settings\DOM.SSAMOLEJ\Moje dokumenty\Moje obrazy\SierpinskiTriang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128" y="1551588"/>
            <a:ext cx="2771800" cy="234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501228" y="1038509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Sierpiński </a:t>
            </a:r>
            <a:r>
              <a:rPr lang="pl-PL" dirty="0" err="1">
                <a:solidFill>
                  <a:schemeClr val="tx1"/>
                </a:solidFill>
              </a:rPr>
              <a:t>gasket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1000" y="1078817"/>
            <a:ext cx="6477000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pl-PL" sz="2400" dirty="0">
                <a:solidFill>
                  <a:schemeClr val="accent2"/>
                </a:solidFill>
                <a:hlinkClick r:id="rId3"/>
              </a:rPr>
              <a:t> </a:t>
            </a:r>
            <a:endParaRPr lang="pl-PL" sz="2400" dirty="0">
              <a:solidFill>
                <a:schemeClr val="accent2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2200" dirty="0">
                <a:solidFill>
                  <a:schemeClr val="tx1"/>
                </a:solidFill>
              </a:rPr>
              <a:t>Wacław Franciszek Sierpiński zaproponował obiekt matematyczny nazywany trójkątem Sierpińskiego – </a:t>
            </a:r>
            <a:r>
              <a:rPr lang="pl-PL" sz="2200" b="0" dirty="0">
                <a:solidFill>
                  <a:schemeClr val="tx1"/>
                </a:solidFill>
              </a:rPr>
              <a:t>jeden z pierwszych fraktali</a:t>
            </a:r>
            <a:r>
              <a:rPr lang="pl-PL" sz="2200" dirty="0">
                <a:solidFill>
                  <a:schemeClr val="tx1"/>
                </a:solidFill>
              </a:rPr>
              <a:t> </a:t>
            </a:r>
          </a:p>
          <a:p>
            <a:pPr eaLnBrk="0" hangingPunct="0">
              <a:spcBef>
                <a:spcPct val="20000"/>
              </a:spcBef>
              <a:buClrTx/>
            </a:pPr>
            <a:r>
              <a:rPr lang="pl-PL" sz="2200" dirty="0">
                <a:solidFill>
                  <a:schemeClr val="tx1"/>
                </a:solidFill>
                <a:hlinkClick r:id="rId3"/>
              </a:rPr>
              <a:t> </a:t>
            </a:r>
            <a:endParaRPr lang="pl-PL" sz="220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</a:pPr>
            <a:endParaRPr lang="pl-PL" sz="220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</a:pPr>
            <a:endParaRPr lang="pl-PL" sz="220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</a:pPr>
            <a:endParaRPr lang="en-US" sz="220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Tx/>
              <a:buFontTx/>
              <a:buChar char="•"/>
            </a:pPr>
            <a:r>
              <a:rPr lang="pl-PL" sz="2200" i="1" dirty="0">
                <a:solidFill>
                  <a:srgbClr val="3569AC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Arial" charset="0"/>
              </a:rPr>
              <a:t>Marek</a:t>
            </a:r>
            <a:r>
              <a:rPr lang="en-US" sz="2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Arial" charset="0"/>
              </a:rPr>
              <a:t>Hołyński</a:t>
            </a:r>
            <a:r>
              <a:rPr lang="pl-PL" sz="2200" dirty="0">
                <a:solidFill>
                  <a:schemeClr val="tx1"/>
                </a:solidFill>
                <a:cs typeface="Arial" charset="0"/>
              </a:rPr>
              <a:t> z</a:t>
            </a:r>
            <a:r>
              <a:rPr lang="pl-PL" sz="2200" dirty="0">
                <a:solidFill>
                  <a:schemeClr val="tx1"/>
                </a:solidFill>
              </a:rPr>
              <a:t>aproponował programową wersję biblioteki </a:t>
            </a:r>
            <a:r>
              <a:rPr lang="pl-PL" sz="2200" dirty="0" err="1">
                <a:solidFill>
                  <a:schemeClr val="tx1"/>
                </a:solidFill>
              </a:rPr>
              <a:t>OpenGL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ymbol zastępczy numeru slajdu 2">
            <a:extLst>
              <a:ext uri="{FF2B5EF4-FFF2-40B4-BE49-F238E27FC236}">
                <a16:creationId xmlns:a16="http://schemas.microsoft.com/office/drawing/2014/main" id="{433522EB-DBDA-4370-9D2B-4C61D09C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1754-3BCE-490C-B070-08A794770B96}" type="slidenum">
              <a:rPr lang="pl-PL" altLang="pl-PL"/>
              <a:pPr/>
              <a:t>40</a:t>
            </a:fld>
            <a:endParaRPr lang="pl-PL" altLang="pl-PL"/>
          </a:p>
        </p:txBody>
      </p:sp>
      <p:sp>
        <p:nvSpPr>
          <p:cNvPr id="208898" name="Text Box 2">
            <a:extLst>
              <a:ext uri="{FF2B5EF4-FFF2-40B4-BE49-F238E27FC236}">
                <a16:creationId xmlns:a16="http://schemas.microsoft.com/office/drawing/2014/main" id="{F07AFB5A-FB43-4AA8-8925-E8485BCE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Font typeface="Wingdings" panose="05000000000000000000" pitchFamily="2" charset="2"/>
              <a:buNone/>
            </a:pPr>
            <a:r>
              <a:rPr lang="pl-PL" altLang="pl-PL" sz="2000" dirty="0" err="1">
                <a:solidFill>
                  <a:srgbClr val="FFC000"/>
                </a:solidFill>
              </a:rPr>
              <a:t>OpenGL</a:t>
            </a:r>
            <a:r>
              <a:rPr lang="pl-PL" altLang="pl-PL" sz="2000" dirty="0">
                <a:solidFill>
                  <a:srgbClr val="FFC000"/>
                </a:solidFill>
              </a:rPr>
              <a:t> – model oświetlenia </a:t>
            </a:r>
          </a:p>
        </p:txBody>
      </p:sp>
      <p:sp>
        <p:nvSpPr>
          <p:cNvPr id="208899" name="Text Box 3">
            <a:extLst>
              <a:ext uri="{FF2B5EF4-FFF2-40B4-BE49-F238E27FC236}">
                <a16:creationId xmlns:a16="http://schemas.microsoft.com/office/drawing/2014/main" id="{4F95B9D4-7812-448B-8E4C-320C293F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42950"/>
            <a:ext cx="87630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049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4450" indent="-190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63627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010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746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792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8382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8839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Arial" panose="020B0604020202020204" pitchFamily="34" charset="0"/>
              </a:rPr>
              <a:t>Składowe światła OpenGL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pl-PL" altLang="pl-PL" sz="1800">
                <a:latin typeface="Arial" panose="020B0604020202020204" pitchFamily="34" charset="0"/>
              </a:rPr>
              <a:t>Światło otaczające (ambient)</a:t>
            </a:r>
          </a:p>
          <a:p>
            <a:pPr lvl="2">
              <a:spcBef>
                <a:spcPct val="20000"/>
              </a:spcBef>
            </a:pPr>
            <a:r>
              <a:rPr lang="pl-PL" altLang="pl-PL" sz="1800">
                <a:latin typeface="Arial" panose="020B0604020202020204" pitchFamily="34" charset="0"/>
              </a:rPr>
              <a:t>Nie pochodzi z żadnego określonego kierunku. Powoduje równomierne oświetlenie obiektów na wszystkich powierzchniach i wszystkich kierunkach.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pl-PL" altLang="pl-PL" sz="1800">
                <a:latin typeface="Arial" panose="020B0604020202020204" pitchFamily="34" charset="0"/>
              </a:rPr>
              <a:t>Światło rozproszone (diffuse)</a:t>
            </a:r>
          </a:p>
          <a:p>
            <a:pPr lvl="2">
              <a:spcBef>
                <a:spcPct val="20000"/>
              </a:spcBef>
            </a:pPr>
            <a:r>
              <a:rPr lang="pl-PL" altLang="pl-PL" sz="1800">
                <a:latin typeface="Arial" panose="020B0604020202020204" pitchFamily="34" charset="0"/>
              </a:rPr>
              <a:t>Pochodzi z określonego kierunku, odbijane jest od powierzchni równomiernie. Powierzchnie intensywniej oświetlone są jaśniejsze od mniej oświetlonych.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pl-PL" altLang="pl-PL" sz="1800">
                <a:latin typeface="Arial" panose="020B0604020202020204" pitchFamily="34" charset="0"/>
              </a:rPr>
              <a:t>Światło odbłysków (kierunkowe) (specular)</a:t>
            </a:r>
          </a:p>
          <a:p>
            <a:pPr lvl="2">
              <a:spcBef>
                <a:spcPct val="20000"/>
              </a:spcBef>
            </a:pPr>
            <a:r>
              <a:rPr lang="pl-PL" altLang="pl-PL" sz="1800">
                <a:latin typeface="Arial" panose="020B0604020202020204" pitchFamily="34" charset="0"/>
              </a:rPr>
              <a:t>Biegnie z określonego kierunku, odbijane jest w ściśle określonym kierunku.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Arial" panose="020B0604020202020204" pitchFamily="34" charset="0"/>
              </a:rPr>
              <a:t>Przykład – definiowanie źródła światła laserowego: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DA352794-AB8B-4ECA-8CA9-B0A6AF4E1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8901" name="Rectangle 5">
            <a:extLst>
              <a:ext uri="{FF2B5EF4-FFF2-40B4-BE49-F238E27FC236}">
                <a16:creationId xmlns:a16="http://schemas.microsoft.com/office/drawing/2014/main" id="{A6AF51EC-C364-440F-927E-43F87934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8902" name="Rectangle 6">
            <a:extLst>
              <a:ext uri="{FF2B5EF4-FFF2-40B4-BE49-F238E27FC236}">
                <a16:creationId xmlns:a16="http://schemas.microsoft.com/office/drawing/2014/main" id="{5DF5B49D-AC45-42A2-98AB-E96E130B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8903" name="Rectangle 7">
            <a:extLst>
              <a:ext uri="{FF2B5EF4-FFF2-40B4-BE49-F238E27FC236}">
                <a16:creationId xmlns:a16="http://schemas.microsoft.com/office/drawing/2014/main" id="{7028845D-A3B5-4296-8CFC-774AB1DEA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8904" name="Rectangle 8">
            <a:extLst>
              <a:ext uri="{FF2B5EF4-FFF2-40B4-BE49-F238E27FC236}">
                <a16:creationId xmlns:a16="http://schemas.microsoft.com/office/drawing/2014/main" id="{62E94994-7C2D-4D49-A671-807F6A9F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grpSp>
        <p:nvGrpSpPr>
          <p:cNvPr id="208967" name="Group 71">
            <a:extLst>
              <a:ext uri="{FF2B5EF4-FFF2-40B4-BE49-F238E27FC236}">
                <a16:creationId xmlns:a16="http://schemas.microsoft.com/office/drawing/2014/main" id="{A0D246EA-8D30-4ED0-9CDE-247388DE91B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938713"/>
            <a:ext cx="8469313" cy="1462087"/>
            <a:chOff x="0" y="0"/>
            <a:chExt cx="3910" cy="1842"/>
          </a:xfrm>
        </p:grpSpPr>
        <p:grpSp>
          <p:nvGrpSpPr>
            <p:cNvPr id="208928" name="Group 32">
              <a:extLst>
                <a:ext uri="{FF2B5EF4-FFF2-40B4-BE49-F238E27FC236}">
                  <a16:creationId xmlns:a16="http://schemas.microsoft.com/office/drawing/2014/main" id="{C69E60AD-9F25-4F30-9C12-F5C541FF7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82" cy="403"/>
              <a:chOff x="0" y="0"/>
              <a:chExt cx="782" cy="403"/>
            </a:xfrm>
          </p:grpSpPr>
          <p:sp>
            <p:nvSpPr>
              <p:cNvPr id="208907" name="Rectangle 11">
                <a:extLst>
                  <a:ext uri="{FF2B5EF4-FFF2-40B4-BE49-F238E27FC236}">
                    <a16:creationId xmlns:a16="http://schemas.microsoft.com/office/drawing/2014/main" id="{6DE358D0-214D-464D-AB51-4578720FB9DF}"/>
                  </a:ext>
                </a:extLst>
              </p:cNvPr>
              <p:cNvSpPr>
                <a:spLocks noChangeArrowheads="1" noTextEdit="1"/>
              </p:cNvSpPr>
              <p:nvPr/>
            </p:nvSpPr>
            <p:spPr bwMode="auto">
              <a:xfrm>
                <a:off x="28" y="0"/>
                <a:ext cx="72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208927" name="Rectangle 31">
                <a:extLst>
                  <a:ext uri="{FF2B5EF4-FFF2-40B4-BE49-F238E27FC236}">
                    <a16:creationId xmlns:a16="http://schemas.microsoft.com/office/drawing/2014/main" id="{674AF1F6-B319-4960-B18D-FCEE5B34B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30" name="Group 34">
              <a:extLst>
                <a:ext uri="{FF2B5EF4-FFF2-40B4-BE49-F238E27FC236}">
                  <a16:creationId xmlns:a16="http://schemas.microsoft.com/office/drawing/2014/main" id="{FCB610CA-69BF-4142-AD1E-F88430B87A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2" y="0"/>
              <a:ext cx="782" cy="403"/>
              <a:chOff x="782" y="0"/>
              <a:chExt cx="782" cy="403"/>
            </a:xfrm>
          </p:grpSpPr>
          <p:sp>
            <p:nvSpPr>
              <p:cNvPr id="208908" name="Rectangle 12">
                <a:extLst>
                  <a:ext uri="{FF2B5EF4-FFF2-40B4-BE49-F238E27FC236}">
                    <a16:creationId xmlns:a16="http://schemas.microsoft.com/office/drawing/2014/main" id="{B2519A70-41DC-45D6-825E-0896A187A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" y="0"/>
                <a:ext cx="72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Czerwony (R)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29" name="Rectangle 33">
                <a:extLst>
                  <a:ext uri="{FF2B5EF4-FFF2-40B4-BE49-F238E27FC236}">
                    <a16:creationId xmlns:a16="http://schemas.microsoft.com/office/drawing/2014/main" id="{C4718D4B-0A31-4A8F-834C-44463D29D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" y="0"/>
                <a:ext cx="78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32" name="Group 36">
              <a:extLst>
                <a:ext uri="{FF2B5EF4-FFF2-40B4-BE49-F238E27FC236}">
                  <a16:creationId xmlns:a16="http://schemas.microsoft.com/office/drawing/2014/main" id="{399B4956-A2EB-42BF-AC12-9E525424F4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4" y="0"/>
              <a:ext cx="782" cy="403"/>
              <a:chOff x="1564" y="0"/>
              <a:chExt cx="782" cy="403"/>
            </a:xfrm>
          </p:grpSpPr>
          <p:sp>
            <p:nvSpPr>
              <p:cNvPr id="208909" name="Rectangle 13">
                <a:extLst>
                  <a:ext uri="{FF2B5EF4-FFF2-40B4-BE49-F238E27FC236}">
                    <a16:creationId xmlns:a16="http://schemas.microsoft.com/office/drawing/2014/main" id="{079F69FB-4D97-4495-A325-CDDDA5A47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0"/>
                <a:ext cx="72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Zielony (G)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31" name="Rectangle 35">
                <a:extLst>
                  <a:ext uri="{FF2B5EF4-FFF2-40B4-BE49-F238E27FC236}">
                    <a16:creationId xmlns:a16="http://schemas.microsoft.com/office/drawing/2014/main" id="{80D1BCCE-D186-4513-B0B2-B7BAA6FD2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0"/>
                <a:ext cx="78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34" name="Group 38">
              <a:extLst>
                <a:ext uri="{FF2B5EF4-FFF2-40B4-BE49-F238E27FC236}">
                  <a16:creationId xmlns:a16="http://schemas.microsoft.com/office/drawing/2014/main" id="{825192FE-43BB-47F7-9C9E-62B34B94D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6" y="0"/>
              <a:ext cx="782" cy="403"/>
              <a:chOff x="2346" y="0"/>
              <a:chExt cx="782" cy="403"/>
            </a:xfrm>
          </p:grpSpPr>
          <p:sp>
            <p:nvSpPr>
              <p:cNvPr id="208910" name="Rectangle 14">
                <a:extLst>
                  <a:ext uri="{FF2B5EF4-FFF2-40B4-BE49-F238E27FC236}">
                    <a16:creationId xmlns:a16="http://schemas.microsoft.com/office/drawing/2014/main" id="{56E69657-D367-43C0-B011-1613F8E49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0"/>
                <a:ext cx="72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Niebieski (B)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33" name="Rectangle 37">
                <a:extLst>
                  <a:ext uri="{FF2B5EF4-FFF2-40B4-BE49-F238E27FC236}">
                    <a16:creationId xmlns:a16="http://schemas.microsoft.com/office/drawing/2014/main" id="{F8FF29B4-B4AC-40F9-B041-D331B7BAE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0"/>
                <a:ext cx="78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36" name="Group 40">
              <a:extLst>
                <a:ext uri="{FF2B5EF4-FFF2-40B4-BE49-F238E27FC236}">
                  <a16:creationId xmlns:a16="http://schemas.microsoft.com/office/drawing/2014/main" id="{23460550-BA8C-4F50-B686-141F432B9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8" y="0"/>
              <a:ext cx="782" cy="403"/>
              <a:chOff x="3128" y="0"/>
              <a:chExt cx="782" cy="403"/>
            </a:xfrm>
          </p:grpSpPr>
          <p:sp>
            <p:nvSpPr>
              <p:cNvPr id="208911" name="Rectangle 15">
                <a:extLst>
                  <a:ext uri="{FF2B5EF4-FFF2-40B4-BE49-F238E27FC236}">
                    <a16:creationId xmlns:a16="http://schemas.microsoft.com/office/drawing/2014/main" id="{11B2B535-EAB0-4827-9751-B2AAD99B7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0"/>
                <a:ext cx="72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24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35" name="Rectangle 39">
                <a:extLst>
                  <a:ext uri="{FF2B5EF4-FFF2-40B4-BE49-F238E27FC236}">
                    <a16:creationId xmlns:a16="http://schemas.microsoft.com/office/drawing/2014/main" id="{E2F5CB25-1750-402A-9CA4-0CBD301EA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0"/>
                <a:ext cx="78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38" name="Group 42">
              <a:extLst>
                <a:ext uri="{FF2B5EF4-FFF2-40B4-BE49-F238E27FC236}">
                  <a16:creationId xmlns:a16="http://schemas.microsoft.com/office/drawing/2014/main" id="{499AB357-E217-42E3-9D85-FF0004809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3"/>
              <a:ext cx="782" cy="518"/>
              <a:chOff x="0" y="403"/>
              <a:chExt cx="782" cy="518"/>
            </a:xfrm>
          </p:grpSpPr>
          <p:sp>
            <p:nvSpPr>
              <p:cNvPr id="208912" name="Rectangle 16">
                <a:extLst>
                  <a:ext uri="{FF2B5EF4-FFF2-40B4-BE49-F238E27FC236}">
                    <a16:creationId xmlns:a16="http://schemas.microsoft.com/office/drawing/2014/main" id="{14D09B99-2C01-4492-A7C6-22F2B3C5D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403"/>
                <a:ext cx="72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Św. </a:t>
                </a: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</a:t>
                </a: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ierunkowe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37" name="Rectangle 41">
                <a:extLst>
                  <a:ext uri="{FF2B5EF4-FFF2-40B4-BE49-F238E27FC236}">
                    <a16:creationId xmlns:a16="http://schemas.microsoft.com/office/drawing/2014/main" id="{85111622-8A50-4807-96C0-9CFD749AD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03"/>
                <a:ext cx="7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40" name="Group 44">
              <a:extLst>
                <a:ext uri="{FF2B5EF4-FFF2-40B4-BE49-F238E27FC236}">
                  <a16:creationId xmlns:a16="http://schemas.microsoft.com/office/drawing/2014/main" id="{67A4F142-2CED-4BE6-B9C0-3F7D5EEA6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2" y="403"/>
              <a:ext cx="782" cy="518"/>
              <a:chOff x="782" y="403"/>
              <a:chExt cx="782" cy="518"/>
            </a:xfrm>
          </p:grpSpPr>
          <p:sp>
            <p:nvSpPr>
              <p:cNvPr id="208913" name="Rectangle 17">
                <a:extLst>
                  <a:ext uri="{FF2B5EF4-FFF2-40B4-BE49-F238E27FC236}">
                    <a16:creationId xmlns:a16="http://schemas.microsoft.com/office/drawing/2014/main" id="{80374ADF-E301-47D4-B222-3E5C0359C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" y="403"/>
                <a:ext cx="72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0,99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39" name="Rectangle 43">
                <a:extLst>
                  <a:ext uri="{FF2B5EF4-FFF2-40B4-BE49-F238E27FC236}">
                    <a16:creationId xmlns:a16="http://schemas.microsoft.com/office/drawing/2014/main" id="{66FFE6A9-EA08-4459-8A07-DDCC80FE0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" y="403"/>
                <a:ext cx="7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42" name="Group 46">
              <a:extLst>
                <a:ext uri="{FF2B5EF4-FFF2-40B4-BE49-F238E27FC236}">
                  <a16:creationId xmlns:a16="http://schemas.microsoft.com/office/drawing/2014/main" id="{4659DEB7-88C1-47C0-97A7-367F5C949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4" y="403"/>
              <a:ext cx="782" cy="518"/>
              <a:chOff x="1564" y="403"/>
              <a:chExt cx="782" cy="518"/>
            </a:xfrm>
          </p:grpSpPr>
          <p:sp>
            <p:nvSpPr>
              <p:cNvPr id="208914" name="Rectangle 18">
                <a:extLst>
                  <a:ext uri="{FF2B5EF4-FFF2-40B4-BE49-F238E27FC236}">
                    <a16:creationId xmlns:a16="http://schemas.microsoft.com/office/drawing/2014/main" id="{F50DDCBA-E976-466C-889F-96375F103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403"/>
                <a:ext cx="72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41" name="Rectangle 45">
                <a:extLst>
                  <a:ext uri="{FF2B5EF4-FFF2-40B4-BE49-F238E27FC236}">
                    <a16:creationId xmlns:a16="http://schemas.microsoft.com/office/drawing/2014/main" id="{FC2FB968-6A3C-4C1C-A0DA-C60CBDEA2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403"/>
                <a:ext cx="7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44" name="Group 48">
              <a:extLst>
                <a:ext uri="{FF2B5EF4-FFF2-40B4-BE49-F238E27FC236}">
                  <a16:creationId xmlns:a16="http://schemas.microsoft.com/office/drawing/2014/main" id="{D04E5C1B-3103-4D20-A212-C249AB62C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6" y="403"/>
              <a:ext cx="782" cy="518"/>
              <a:chOff x="2346" y="403"/>
              <a:chExt cx="782" cy="518"/>
            </a:xfrm>
          </p:grpSpPr>
          <p:sp>
            <p:nvSpPr>
              <p:cNvPr id="208915" name="Rectangle 19">
                <a:extLst>
                  <a:ext uri="{FF2B5EF4-FFF2-40B4-BE49-F238E27FC236}">
                    <a16:creationId xmlns:a16="http://schemas.microsoft.com/office/drawing/2014/main" id="{8BCEBA81-2009-4F4E-8C91-E5B7326A9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403"/>
                <a:ext cx="72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43" name="Rectangle 47">
                <a:extLst>
                  <a:ext uri="{FF2B5EF4-FFF2-40B4-BE49-F238E27FC236}">
                    <a16:creationId xmlns:a16="http://schemas.microsoft.com/office/drawing/2014/main" id="{8E777737-304D-4078-9207-E0A7EF43A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403"/>
                <a:ext cx="7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46" name="Group 50">
              <a:extLst>
                <a:ext uri="{FF2B5EF4-FFF2-40B4-BE49-F238E27FC236}">
                  <a16:creationId xmlns:a16="http://schemas.microsoft.com/office/drawing/2014/main" id="{B0A670D0-3D54-4A16-AE87-08D3082C8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8" y="403"/>
              <a:ext cx="782" cy="518"/>
              <a:chOff x="3128" y="403"/>
              <a:chExt cx="782" cy="518"/>
            </a:xfrm>
          </p:grpSpPr>
          <p:sp>
            <p:nvSpPr>
              <p:cNvPr id="208916" name="Rectangle 20">
                <a:extLst>
                  <a:ext uri="{FF2B5EF4-FFF2-40B4-BE49-F238E27FC236}">
                    <a16:creationId xmlns:a16="http://schemas.microsoft.com/office/drawing/2014/main" id="{EE628261-13DC-4734-A05B-43F4589E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403"/>
                <a:ext cx="72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1,0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45" name="Rectangle 49">
                <a:extLst>
                  <a:ext uri="{FF2B5EF4-FFF2-40B4-BE49-F238E27FC236}">
                    <a16:creationId xmlns:a16="http://schemas.microsoft.com/office/drawing/2014/main" id="{AE031D49-537F-4DA2-8A1A-79DC011A7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403"/>
                <a:ext cx="7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48" name="Group 52">
              <a:extLst>
                <a:ext uri="{FF2B5EF4-FFF2-40B4-BE49-F238E27FC236}">
                  <a16:creationId xmlns:a16="http://schemas.microsoft.com/office/drawing/2014/main" id="{84F87C7C-36FE-4B6D-89AF-0A94263DAD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1"/>
              <a:ext cx="782" cy="518"/>
              <a:chOff x="0" y="921"/>
              <a:chExt cx="782" cy="518"/>
            </a:xfrm>
          </p:grpSpPr>
          <p:sp>
            <p:nvSpPr>
              <p:cNvPr id="208917" name="Rectangle 21">
                <a:extLst>
                  <a:ext uri="{FF2B5EF4-FFF2-40B4-BE49-F238E27FC236}">
                    <a16:creationId xmlns:a16="http://schemas.microsoft.com/office/drawing/2014/main" id="{2FD44100-FC96-475B-BA1C-C59C32F7D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921"/>
                <a:ext cx="72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Św. rozproszone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47" name="Rectangle 51">
                <a:extLst>
                  <a:ext uri="{FF2B5EF4-FFF2-40B4-BE49-F238E27FC236}">
                    <a16:creationId xmlns:a16="http://schemas.microsoft.com/office/drawing/2014/main" id="{94797A94-6A66-47A2-90B9-26991EA4E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921"/>
                <a:ext cx="7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50" name="Group 54">
              <a:extLst>
                <a:ext uri="{FF2B5EF4-FFF2-40B4-BE49-F238E27FC236}">
                  <a16:creationId xmlns:a16="http://schemas.microsoft.com/office/drawing/2014/main" id="{8308BD96-12B7-4C0A-A240-E61205A7F7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2" y="921"/>
              <a:ext cx="782" cy="518"/>
              <a:chOff x="782" y="921"/>
              <a:chExt cx="782" cy="518"/>
            </a:xfrm>
          </p:grpSpPr>
          <p:sp>
            <p:nvSpPr>
              <p:cNvPr id="208918" name="Rectangle 22">
                <a:extLst>
                  <a:ext uri="{FF2B5EF4-FFF2-40B4-BE49-F238E27FC236}">
                    <a16:creationId xmlns:a16="http://schemas.microsoft.com/office/drawing/2014/main" id="{1AEB39DF-05E6-4591-BD3C-AAB7E1602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" y="921"/>
                <a:ext cx="72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0,10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49" name="Rectangle 53">
                <a:extLst>
                  <a:ext uri="{FF2B5EF4-FFF2-40B4-BE49-F238E27FC236}">
                    <a16:creationId xmlns:a16="http://schemas.microsoft.com/office/drawing/2014/main" id="{8C5EAE47-910B-4E07-9CA0-E12FF78B2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" y="921"/>
                <a:ext cx="7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52" name="Group 56">
              <a:extLst>
                <a:ext uri="{FF2B5EF4-FFF2-40B4-BE49-F238E27FC236}">
                  <a16:creationId xmlns:a16="http://schemas.microsoft.com/office/drawing/2014/main" id="{120DA341-8B12-426D-BA63-82C0DCC6A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4" y="921"/>
              <a:ext cx="782" cy="518"/>
              <a:chOff x="1564" y="921"/>
              <a:chExt cx="782" cy="518"/>
            </a:xfrm>
          </p:grpSpPr>
          <p:sp>
            <p:nvSpPr>
              <p:cNvPr id="208919" name="Rectangle 23">
                <a:extLst>
                  <a:ext uri="{FF2B5EF4-FFF2-40B4-BE49-F238E27FC236}">
                    <a16:creationId xmlns:a16="http://schemas.microsoft.com/office/drawing/2014/main" id="{613689B6-C934-45B7-87B0-A251A0108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921"/>
                <a:ext cx="72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51" name="Rectangle 55">
                <a:extLst>
                  <a:ext uri="{FF2B5EF4-FFF2-40B4-BE49-F238E27FC236}">
                    <a16:creationId xmlns:a16="http://schemas.microsoft.com/office/drawing/2014/main" id="{24510C53-E8E2-4D90-9082-C72466E7E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921"/>
                <a:ext cx="7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54" name="Group 58">
              <a:extLst>
                <a:ext uri="{FF2B5EF4-FFF2-40B4-BE49-F238E27FC236}">
                  <a16:creationId xmlns:a16="http://schemas.microsoft.com/office/drawing/2014/main" id="{35AAE59C-17A9-419A-A475-1F24723DA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6" y="921"/>
              <a:ext cx="782" cy="518"/>
              <a:chOff x="2346" y="921"/>
              <a:chExt cx="782" cy="518"/>
            </a:xfrm>
          </p:grpSpPr>
          <p:sp>
            <p:nvSpPr>
              <p:cNvPr id="208920" name="Rectangle 24">
                <a:extLst>
                  <a:ext uri="{FF2B5EF4-FFF2-40B4-BE49-F238E27FC236}">
                    <a16:creationId xmlns:a16="http://schemas.microsoft.com/office/drawing/2014/main" id="{60220B1F-67A1-416C-B69B-3AB9BCF91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921"/>
                <a:ext cx="72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53" name="Rectangle 57">
                <a:extLst>
                  <a:ext uri="{FF2B5EF4-FFF2-40B4-BE49-F238E27FC236}">
                    <a16:creationId xmlns:a16="http://schemas.microsoft.com/office/drawing/2014/main" id="{B33C8599-C7E2-44B8-A4B6-6BBC5FF19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921"/>
                <a:ext cx="7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56" name="Group 60">
              <a:extLst>
                <a:ext uri="{FF2B5EF4-FFF2-40B4-BE49-F238E27FC236}">
                  <a16:creationId xmlns:a16="http://schemas.microsoft.com/office/drawing/2014/main" id="{0F554CB2-3F5F-4BEC-88CB-228414CC8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8" y="921"/>
              <a:ext cx="782" cy="518"/>
              <a:chOff x="3128" y="921"/>
              <a:chExt cx="782" cy="518"/>
            </a:xfrm>
          </p:grpSpPr>
          <p:sp>
            <p:nvSpPr>
              <p:cNvPr id="208921" name="Rectangle 25">
                <a:extLst>
                  <a:ext uri="{FF2B5EF4-FFF2-40B4-BE49-F238E27FC236}">
                    <a16:creationId xmlns:a16="http://schemas.microsoft.com/office/drawing/2014/main" id="{AD183852-C1F7-44E1-8666-B3A097C0A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921"/>
                <a:ext cx="72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1,0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55" name="Rectangle 59">
                <a:extLst>
                  <a:ext uri="{FF2B5EF4-FFF2-40B4-BE49-F238E27FC236}">
                    <a16:creationId xmlns:a16="http://schemas.microsoft.com/office/drawing/2014/main" id="{7AC4CD87-31F4-4E24-BC6E-8BCD42CD3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921"/>
                <a:ext cx="7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58" name="Group 62">
              <a:extLst>
                <a:ext uri="{FF2B5EF4-FFF2-40B4-BE49-F238E27FC236}">
                  <a16:creationId xmlns:a16="http://schemas.microsoft.com/office/drawing/2014/main" id="{C661C3CA-6F2B-48B0-A7B8-DC810FF61A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439"/>
              <a:ext cx="782" cy="403"/>
              <a:chOff x="0" y="1439"/>
              <a:chExt cx="782" cy="403"/>
            </a:xfrm>
          </p:grpSpPr>
          <p:sp>
            <p:nvSpPr>
              <p:cNvPr id="208922" name="Rectangle 26">
                <a:extLst>
                  <a:ext uri="{FF2B5EF4-FFF2-40B4-BE49-F238E27FC236}">
                    <a16:creationId xmlns:a16="http://schemas.microsoft.com/office/drawing/2014/main" id="{304EF969-BE37-45AD-943E-48864F1BB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1439"/>
                <a:ext cx="72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just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Św. otaczające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57" name="Rectangle 61">
                <a:extLst>
                  <a:ext uri="{FF2B5EF4-FFF2-40B4-BE49-F238E27FC236}">
                    <a16:creationId xmlns:a16="http://schemas.microsoft.com/office/drawing/2014/main" id="{85BD0808-4916-43F3-AA21-5DC54B4BB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39"/>
                <a:ext cx="78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60" name="Group 64">
              <a:extLst>
                <a:ext uri="{FF2B5EF4-FFF2-40B4-BE49-F238E27FC236}">
                  <a16:creationId xmlns:a16="http://schemas.microsoft.com/office/drawing/2014/main" id="{BE26C4DD-F5B2-4736-A987-53B1E0F54A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2" y="1439"/>
              <a:ext cx="782" cy="403"/>
              <a:chOff x="782" y="1439"/>
              <a:chExt cx="782" cy="403"/>
            </a:xfrm>
          </p:grpSpPr>
          <p:sp>
            <p:nvSpPr>
              <p:cNvPr id="208923" name="Rectangle 27">
                <a:extLst>
                  <a:ext uri="{FF2B5EF4-FFF2-40B4-BE49-F238E27FC236}">
                    <a16:creationId xmlns:a16="http://schemas.microsoft.com/office/drawing/2014/main" id="{DA87802C-E2E4-4AC1-BF1E-A858AEB10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" y="1439"/>
                <a:ext cx="72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0,05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24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59" name="Rectangle 63">
                <a:extLst>
                  <a:ext uri="{FF2B5EF4-FFF2-40B4-BE49-F238E27FC236}">
                    <a16:creationId xmlns:a16="http://schemas.microsoft.com/office/drawing/2014/main" id="{559E6D28-F410-4ADA-B522-D673A7E66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" y="1439"/>
                <a:ext cx="78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62" name="Group 66">
              <a:extLst>
                <a:ext uri="{FF2B5EF4-FFF2-40B4-BE49-F238E27FC236}">
                  <a16:creationId xmlns:a16="http://schemas.microsoft.com/office/drawing/2014/main" id="{82C40977-ACDE-44EC-BBC2-E4986D36E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4" y="1439"/>
              <a:ext cx="782" cy="403"/>
              <a:chOff x="1564" y="1439"/>
              <a:chExt cx="782" cy="403"/>
            </a:xfrm>
          </p:grpSpPr>
          <p:sp>
            <p:nvSpPr>
              <p:cNvPr id="208924" name="Rectangle 28">
                <a:extLst>
                  <a:ext uri="{FF2B5EF4-FFF2-40B4-BE49-F238E27FC236}">
                    <a16:creationId xmlns:a16="http://schemas.microsoft.com/office/drawing/2014/main" id="{11E9FE2B-3677-49FD-88B0-961366E0C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439"/>
                <a:ext cx="72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61" name="Rectangle 65">
                <a:extLst>
                  <a:ext uri="{FF2B5EF4-FFF2-40B4-BE49-F238E27FC236}">
                    <a16:creationId xmlns:a16="http://schemas.microsoft.com/office/drawing/2014/main" id="{316BB314-4CFE-44BE-9A41-0F5D2C28B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1439"/>
                <a:ext cx="78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64" name="Group 68">
              <a:extLst>
                <a:ext uri="{FF2B5EF4-FFF2-40B4-BE49-F238E27FC236}">
                  <a16:creationId xmlns:a16="http://schemas.microsoft.com/office/drawing/2014/main" id="{839E1F4B-4E52-4307-9064-8825C5A8A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6" y="1439"/>
              <a:ext cx="782" cy="403"/>
              <a:chOff x="2346" y="1439"/>
              <a:chExt cx="782" cy="403"/>
            </a:xfrm>
          </p:grpSpPr>
          <p:sp>
            <p:nvSpPr>
              <p:cNvPr id="208925" name="Rectangle 29">
                <a:extLst>
                  <a:ext uri="{FF2B5EF4-FFF2-40B4-BE49-F238E27FC236}">
                    <a16:creationId xmlns:a16="http://schemas.microsoft.com/office/drawing/2014/main" id="{95C85DFB-6815-43D9-B4EE-E0DB88A61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1439"/>
                <a:ext cx="72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63" name="Rectangle 67">
                <a:extLst>
                  <a:ext uri="{FF2B5EF4-FFF2-40B4-BE49-F238E27FC236}">
                    <a16:creationId xmlns:a16="http://schemas.microsoft.com/office/drawing/2014/main" id="{731C11AD-50D1-48FA-810F-BA6029204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1439"/>
                <a:ext cx="78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  <p:grpSp>
          <p:nvGrpSpPr>
            <p:cNvPr id="208966" name="Group 70">
              <a:extLst>
                <a:ext uri="{FF2B5EF4-FFF2-40B4-BE49-F238E27FC236}">
                  <a16:creationId xmlns:a16="http://schemas.microsoft.com/office/drawing/2014/main" id="{81D41661-E593-40EE-AC31-066117462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8" y="1439"/>
              <a:ext cx="782" cy="403"/>
              <a:chOff x="3128" y="1439"/>
              <a:chExt cx="782" cy="403"/>
            </a:xfrm>
          </p:grpSpPr>
          <p:sp>
            <p:nvSpPr>
              <p:cNvPr id="208926" name="Rectangle 30">
                <a:extLst>
                  <a:ext uri="{FF2B5EF4-FFF2-40B4-BE49-F238E27FC236}">
                    <a16:creationId xmlns:a16="http://schemas.microsoft.com/office/drawing/2014/main" id="{70A7562A-5878-48E2-9CC2-97A1561A2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1439"/>
                <a:ext cx="726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pl-PL" altLang="pl-PL"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1,0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</a:pPr>
                <a:endParaRPr lang="pl-PL" altLang="pl-PL" sz="16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65" name="Rectangle 69">
                <a:extLst>
                  <a:ext uri="{FF2B5EF4-FFF2-40B4-BE49-F238E27FC236}">
                    <a16:creationId xmlns:a16="http://schemas.microsoft.com/office/drawing/2014/main" id="{12B46113-A126-43D8-A2B9-5BA397ADD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" y="1439"/>
                <a:ext cx="782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2">
            <a:extLst>
              <a:ext uri="{FF2B5EF4-FFF2-40B4-BE49-F238E27FC236}">
                <a16:creationId xmlns:a16="http://schemas.microsoft.com/office/drawing/2014/main" id="{B2D80912-4394-4F38-9F15-5070F857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9C6B-0719-479B-B71A-C67BEB7388F9}" type="slidenum">
              <a:rPr lang="pl-PL" altLang="pl-PL"/>
              <a:pPr/>
              <a:t>41</a:t>
            </a:fld>
            <a:endParaRPr lang="pl-PL" altLang="pl-PL"/>
          </a:p>
        </p:txBody>
      </p:sp>
      <p:sp>
        <p:nvSpPr>
          <p:cNvPr id="285698" name="Text Box 2">
            <a:extLst>
              <a:ext uri="{FF2B5EF4-FFF2-40B4-BE49-F238E27FC236}">
                <a16:creationId xmlns:a16="http://schemas.microsoft.com/office/drawing/2014/main" id="{E61EB47A-68B3-48FA-9052-531771E8C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Font typeface="Wingdings" panose="05000000000000000000" pitchFamily="2" charset="2"/>
              <a:buNone/>
            </a:pPr>
            <a:r>
              <a:rPr lang="pl-PL" altLang="pl-PL" sz="2000" dirty="0" err="1">
                <a:solidFill>
                  <a:srgbClr val="FFC000"/>
                </a:solidFill>
              </a:rPr>
              <a:t>OpenGL</a:t>
            </a:r>
            <a:r>
              <a:rPr lang="pl-PL" altLang="pl-PL" sz="2000" dirty="0">
                <a:solidFill>
                  <a:srgbClr val="FFC000"/>
                </a:solidFill>
              </a:rPr>
              <a:t> – scena oparta na świetle rozproszonym 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17FA861D-23C6-4F30-88CC-46A5C3ACE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5700" name="Rectangle 4">
            <a:extLst>
              <a:ext uri="{FF2B5EF4-FFF2-40B4-BE49-F238E27FC236}">
                <a16:creationId xmlns:a16="http://schemas.microsoft.com/office/drawing/2014/main" id="{67B03224-F4EB-46DC-900A-3190C05E3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5701" name="Rectangle 5">
            <a:extLst>
              <a:ext uri="{FF2B5EF4-FFF2-40B4-BE49-F238E27FC236}">
                <a16:creationId xmlns:a16="http://schemas.microsoft.com/office/drawing/2014/main" id="{F6E80055-3741-440E-AAAF-C4584CE2E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5702" name="Rectangle 6">
            <a:extLst>
              <a:ext uri="{FF2B5EF4-FFF2-40B4-BE49-F238E27FC236}">
                <a16:creationId xmlns:a16="http://schemas.microsoft.com/office/drawing/2014/main" id="{35639626-07AF-4F91-A0DB-F92C0AAA5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5703" name="Rectangle 7">
            <a:extLst>
              <a:ext uri="{FF2B5EF4-FFF2-40B4-BE49-F238E27FC236}">
                <a16:creationId xmlns:a16="http://schemas.microsoft.com/office/drawing/2014/main" id="{32E70C06-679E-4E14-9F45-2AEC37FE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5704" name="Rectangle 8">
            <a:extLst>
              <a:ext uri="{FF2B5EF4-FFF2-40B4-BE49-F238E27FC236}">
                <a16:creationId xmlns:a16="http://schemas.microsoft.com/office/drawing/2014/main" id="{B4CEFCBD-4B7E-4438-9B10-43632F841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2281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5705" name="Text Box 9">
            <a:extLst>
              <a:ext uri="{FF2B5EF4-FFF2-40B4-BE49-F238E27FC236}">
                <a16:creationId xmlns:a16="http://schemas.microsoft.com/office/drawing/2014/main" id="{82774D24-848E-4083-BE52-9650F70D9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58813"/>
            <a:ext cx="8763000" cy="586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{GLfloat  ambientLight[] = { 0.5f, 0.5f, 0.5f, 1.0f }; 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 GLfloat  diffuseLight[] = { 0.7f, 0.7f, 0.7f, 1.0f };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 GLfloat	 lightPos[] = { -50.f, 50.0f, 100.0f, 1.0f };</a:t>
            </a:r>
          </a:p>
          <a:p>
            <a:endParaRPr lang="pl-PL" altLang="pl-PL" sz="180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 glEnable(GL_LIGHTING);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 glLightfv(	GL_LIGHT0,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			GL_AMBIENT,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			ambientLight);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 glLightfv(	GL_LIGHT0,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			GL_DIFFUSE,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			diffuseLight);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 glLightfv(	GL_LIGHT0,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			GL_POSITION,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			lightPos);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 glEnable(GL_LIGHT0);</a:t>
            </a:r>
          </a:p>
          <a:p>
            <a:endParaRPr lang="pl-PL" altLang="pl-PL" sz="1800">
              <a:solidFill>
                <a:schemeClr val="hlink"/>
              </a:solidFill>
              <a:latin typeface="Courier New" panose="02070309020205020404" pitchFamily="49" charset="0"/>
            </a:endParaRP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 glEnable(GL_COLOR_MATERIAL);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 glColorMaterial(GL_FRONT, GL_AMBIENT_AND_DIFFUSE);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 ...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85706" name="Rectangle 10">
            <a:extLst>
              <a:ext uri="{FF2B5EF4-FFF2-40B4-BE49-F238E27FC236}">
                <a16:creationId xmlns:a16="http://schemas.microsoft.com/office/drawing/2014/main" id="{2527D6A9-70F2-4B72-B865-3980952C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350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85710" name="Picture 14">
            <a:extLst>
              <a:ext uri="{FF2B5EF4-FFF2-40B4-BE49-F238E27FC236}">
                <a16:creationId xmlns:a16="http://schemas.microsoft.com/office/drawing/2014/main" id="{2FD7940F-60C0-43D9-AC84-4760A7AA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ymbol zastępczy numeru slajdu 2">
            <a:extLst>
              <a:ext uri="{FF2B5EF4-FFF2-40B4-BE49-F238E27FC236}">
                <a16:creationId xmlns:a16="http://schemas.microsoft.com/office/drawing/2014/main" id="{ECE827F9-49AE-47D1-B5F4-D068BDAD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22F4-2598-4F14-8A63-F1AF138290BC}" type="slidenum">
              <a:rPr lang="pl-PL" altLang="pl-PL"/>
              <a:pPr/>
              <a:t>42</a:t>
            </a:fld>
            <a:endParaRPr lang="pl-PL" altLang="pl-PL"/>
          </a:p>
        </p:txBody>
      </p:sp>
      <p:sp>
        <p:nvSpPr>
          <p:cNvPr id="286722" name="Text Box 2">
            <a:extLst>
              <a:ext uri="{FF2B5EF4-FFF2-40B4-BE49-F238E27FC236}">
                <a16:creationId xmlns:a16="http://schemas.microsoft.com/office/drawing/2014/main" id="{1C95362B-887F-47BF-B441-9E048929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Font typeface="Wingdings" panose="05000000000000000000" pitchFamily="2" charset="2"/>
              <a:buNone/>
            </a:pPr>
            <a:r>
              <a:rPr lang="pl-PL" altLang="pl-PL" sz="2000" dirty="0" err="1">
                <a:solidFill>
                  <a:srgbClr val="FFC000"/>
                </a:solidFill>
              </a:rPr>
              <a:t>OpenGL</a:t>
            </a:r>
            <a:r>
              <a:rPr lang="pl-PL" altLang="pl-PL" sz="2000" dirty="0">
                <a:solidFill>
                  <a:srgbClr val="FFC000"/>
                </a:solidFill>
              </a:rPr>
              <a:t> – podstawowe definiowanie normalnych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C96809E2-9F99-4AAC-944A-93DA637FC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24" name="Rectangle 4">
            <a:extLst>
              <a:ext uri="{FF2B5EF4-FFF2-40B4-BE49-F238E27FC236}">
                <a16:creationId xmlns:a16="http://schemas.microsoft.com/office/drawing/2014/main" id="{95382F1D-2C10-4D04-8589-3ED69E6D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25" name="Rectangle 5">
            <a:extLst>
              <a:ext uri="{FF2B5EF4-FFF2-40B4-BE49-F238E27FC236}">
                <a16:creationId xmlns:a16="http://schemas.microsoft.com/office/drawing/2014/main" id="{A5A196D4-943F-4FB6-A361-21D5CB2C5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26" name="Rectangle 6">
            <a:extLst>
              <a:ext uri="{FF2B5EF4-FFF2-40B4-BE49-F238E27FC236}">
                <a16:creationId xmlns:a16="http://schemas.microsoft.com/office/drawing/2014/main" id="{E2BBF53A-E267-4F77-A307-52287847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27" name="Rectangle 7">
            <a:extLst>
              <a:ext uri="{FF2B5EF4-FFF2-40B4-BE49-F238E27FC236}">
                <a16:creationId xmlns:a16="http://schemas.microsoft.com/office/drawing/2014/main" id="{8426827E-5C43-428F-9AF2-A1619D08C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28" name="Rectangle 8">
            <a:extLst>
              <a:ext uri="{FF2B5EF4-FFF2-40B4-BE49-F238E27FC236}">
                <a16:creationId xmlns:a16="http://schemas.microsoft.com/office/drawing/2014/main" id="{C30A5385-CD60-4D07-B889-710C1AB0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2281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29" name="Text Box 9">
            <a:extLst>
              <a:ext uri="{FF2B5EF4-FFF2-40B4-BE49-F238E27FC236}">
                <a16:creationId xmlns:a16="http://schemas.microsoft.com/office/drawing/2014/main" id="{14089700-D3B1-432E-A2E1-246005965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763000" cy="586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glBegin(GL_TRIANGLES);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glNormal3d(0,0,-1);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glVertex3d(10,0,-10); glVertex3d(-10,0,-10);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glVertex3d(0,10,-10); 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glNormal3d(0,0,1);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glVertex3d(10,0,10); glVertex3d(0,10,10); 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glVertex3d(-10,0,10); glEnd();</a:t>
            </a:r>
          </a:p>
          <a:p>
            <a:endParaRPr lang="pl-PL" altLang="pl-PL" sz="180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glBegin(GL_QUADS);</a:t>
            </a: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glNormal3d(sqrt(2)/2,sqrt(2)/2,0);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glVertex3d(10,0,10);  glVertex3d(10,0,-10);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glVertex3d(0,10,-10); glVertex3d(0,10,10);</a:t>
            </a:r>
          </a:p>
          <a:p>
            <a:endParaRPr lang="pl-PL" altLang="pl-PL" sz="180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glNormal3d(-sqrt(2)/2,sqrt(2)/2,0);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glVertex3d(-10,0,10); glVertex3d(0,10,10);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glVertex3d(0,10,-10); glVertex3d(-10,0,-10);</a:t>
            </a:r>
          </a:p>
          <a:p>
            <a:endParaRPr lang="pl-PL" altLang="pl-PL" sz="180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r>
              <a:rPr lang="pl-PL" altLang="pl-PL" sz="1800">
                <a:solidFill>
                  <a:schemeClr val="hlink"/>
                </a:solidFill>
                <a:latin typeface="Courier New" panose="02070309020205020404" pitchFamily="49" charset="0"/>
              </a:rPr>
              <a:t>glNormal3d(0,-1,0);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glVertex3d(10,0,10);  glVertex3d(-10,0,10);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glVertex3d(-10,0,-10);glVertex3d(10,0,-10);</a:t>
            </a:r>
          </a:p>
          <a:p>
            <a:r>
              <a:rPr lang="pl-PL" altLang="pl-PL" sz="1800">
                <a:solidFill>
                  <a:schemeClr val="accent2"/>
                </a:solidFill>
                <a:latin typeface="Courier New" panose="02070309020205020404" pitchFamily="49" charset="0"/>
              </a:rPr>
              <a:t>glEnd();</a:t>
            </a:r>
          </a:p>
        </p:txBody>
      </p:sp>
      <p:sp>
        <p:nvSpPr>
          <p:cNvPr id="286730" name="Rectangle 10">
            <a:extLst>
              <a:ext uri="{FF2B5EF4-FFF2-40B4-BE49-F238E27FC236}">
                <a16:creationId xmlns:a16="http://schemas.microsoft.com/office/drawing/2014/main" id="{CB3610DC-70E8-4652-AE63-A7C4633FB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350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286732" name="Picture 12">
            <a:extLst>
              <a:ext uri="{FF2B5EF4-FFF2-40B4-BE49-F238E27FC236}">
                <a16:creationId xmlns:a16="http://schemas.microsoft.com/office/drawing/2014/main" id="{231C2500-7997-4AF1-8EF4-A6ED87914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191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33" name="Picture 13">
            <a:extLst>
              <a:ext uri="{FF2B5EF4-FFF2-40B4-BE49-F238E27FC236}">
                <a16:creationId xmlns:a16="http://schemas.microsoft.com/office/drawing/2014/main" id="{E8219B77-90FE-4AD5-86EA-1CFB3B1D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34" name="Line 14">
            <a:extLst>
              <a:ext uri="{FF2B5EF4-FFF2-40B4-BE49-F238E27FC236}">
                <a16:creationId xmlns:a16="http://schemas.microsoft.com/office/drawing/2014/main" id="{D0B42E3C-B2E4-4421-AFDE-3CE7D7D430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4267200"/>
            <a:ext cx="3810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36" name="Line 16">
            <a:extLst>
              <a:ext uri="{FF2B5EF4-FFF2-40B4-BE49-F238E27FC236}">
                <a16:creationId xmlns:a16="http://schemas.microsoft.com/office/drawing/2014/main" id="{09AAD47A-E483-4F5A-9EF6-E116B18E86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4267200"/>
            <a:ext cx="3810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37" name="Line 17">
            <a:extLst>
              <a:ext uri="{FF2B5EF4-FFF2-40B4-BE49-F238E27FC236}">
                <a16:creationId xmlns:a16="http://schemas.microsoft.com/office/drawing/2014/main" id="{67239522-BBF2-4C0E-934A-323FAC2BA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9530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38" name="Line 18">
            <a:extLst>
              <a:ext uri="{FF2B5EF4-FFF2-40B4-BE49-F238E27FC236}">
                <a16:creationId xmlns:a16="http://schemas.microsoft.com/office/drawing/2014/main" id="{801FB0AD-8C8E-4FB7-BBB6-E04644DAD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352675"/>
            <a:ext cx="228600" cy="2762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39" name="Line 19">
            <a:extLst>
              <a:ext uri="{FF2B5EF4-FFF2-40B4-BE49-F238E27FC236}">
                <a16:creationId xmlns:a16="http://schemas.microsoft.com/office/drawing/2014/main" id="{85C195A8-42F7-4A72-A28A-3A35E8CCA3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1371600"/>
            <a:ext cx="2286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44" name="Line 24">
            <a:extLst>
              <a:ext uri="{FF2B5EF4-FFF2-40B4-BE49-F238E27FC236}">
                <a16:creationId xmlns:a16="http://schemas.microsoft.com/office/drawing/2014/main" id="{131F46AC-63AA-4D30-AB70-88175EE19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9425" y="1066800"/>
            <a:ext cx="399097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45" name="Line 25">
            <a:extLst>
              <a:ext uri="{FF2B5EF4-FFF2-40B4-BE49-F238E27FC236}">
                <a16:creationId xmlns:a16="http://schemas.microsoft.com/office/drawing/2014/main" id="{8527E324-6CDD-4F28-9392-968A3CB76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1885950"/>
            <a:ext cx="5143500" cy="657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46" name="Line 26">
            <a:extLst>
              <a:ext uri="{FF2B5EF4-FFF2-40B4-BE49-F238E27FC236}">
                <a16:creationId xmlns:a16="http://schemas.microsoft.com/office/drawing/2014/main" id="{D5A98C50-E434-4541-A220-424B5A17E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252788"/>
            <a:ext cx="3048000" cy="1014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47" name="Line 27">
            <a:extLst>
              <a:ext uri="{FF2B5EF4-FFF2-40B4-BE49-F238E27FC236}">
                <a16:creationId xmlns:a16="http://schemas.microsoft.com/office/drawing/2014/main" id="{BB5A1DCE-2995-42FD-875A-BFD9B2969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267200"/>
            <a:ext cx="2286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86748" name="Line 28">
            <a:extLst>
              <a:ext uri="{FF2B5EF4-FFF2-40B4-BE49-F238E27FC236}">
                <a16:creationId xmlns:a16="http://schemas.microsoft.com/office/drawing/2014/main" id="{EB940B44-9A42-434D-9DFD-42179E92C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9425" y="5410200"/>
            <a:ext cx="437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numeru slajdu 2">
            <a:extLst>
              <a:ext uri="{FF2B5EF4-FFF2-40B4-BE49-F238E27FC236}">
                <a16:creationId xmlns:a16="http://schemas.microsoft.com/office/drawing/2014/main" id="{7FFA1F59-0AA4-4156-9A81-2CD7555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E01BF6-C778-4CF5-8994-033717204435}" type="slidenum">
              <a:rPr lang="pl-PL" altLang="pl-PL" b="0">
                <a:solidFill>
                  <a:schemeClr val="tx1"/>
                </a:solidFill>
              </a:rPr>
              <a:pPr eaLnBrk="1" hangingPunct="1"/>
              <a:t>43</a:t>
            </a:fld>
            <a:endParaRPr lang="pl-PL" altLang="pl-PL" b="0">
              <a:solidFill>
                <a:schemeClr val="tx1"/>
              </a:solidFill>
            </a:endParaRPr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BC04C520-C356-4B42-B1D4-ABEE22EC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r>
              <a:rPr lang="pl-PL" altLang="pl-PL" sz="2000" dirty="0" err="1">
                <a:solidFill>
                  <a:srgbClr val="FFC000"/>
                </a:solidFill>
              </a:rPr>
              <a:t>OpenGL</a:t>
            </a:r>
            <a:r>
              <a:rPr lang="pl-PL" altLang="pl-PL" sz="2000" dirty="0">
                <a:solidFill>
                  <a:srgbClr val="FFC000"/>
                </a:solidFill>
              </a:rPr>
              <a:t> – teksturowanie </a:t>
            </a:r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0717D977-E84D-4A01-B914-BAD29434E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42950"/>
            <a:ext cx="8763000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l-PL" altLang="pl-PL">
                <a:solidFill>
                  <a:schemeClr val="tx1"/>
                </a:solidFill>
              </a:rPr>
              <a:t>Teksturowanie polega na pokrywaniu wielokątów obrazami (plikami graficznymi)</a:t>
            </a:r>
          </a:p>
          <a:p>
            <a:pPr eaLnBrk="1" hangingPunct="1">
              <a:buFontTx/>
              <a:buChar char="•"/>
            </a:pPr>
            <a:r>
              <a:rPr lang="pl-PL" altLang="pl-PL">
                <a:solidFill>
                  <a:schemeClr val="tx1"/>
                </a:solidFill>
              </a:rPr>
              <a:t>Umożliwia znaczące zwiększenie realizmu sceny przy niewielkim zwiększeniu nakładu obliczeniowego</a:t>
            </a:r>
          </a:p>
          <a:p>
            <a:pPr eaLnBrk="1" hangingPunct="1">
              <a:buFontTx/>
              <a:buChar char="•"/>
            </a:pPr>
            <a:r>
              <a:rPr lang="pl-PL" altLang="pl-PL">
                <a:solidFill>
                  <a:schemeClr val="tx1"/>
                </a:solidFill>
              </a:rPr>
              <a:t>Rozwój akceleratorów graficznych w ciągu ostatnich lat skupiał się na rozbudowie sprzętowych funkcji wspomagających przechowywanie, szybki transfer i rozkładanie tekstur na elementach sceny</a:t>
            </a:r>
          </a:p>
          <a:p>
            <a:pPr eaLnBrk="1" hangingPunct="1">
              <a:buFontTx/>
              <a:buChar char="•"/>
            </a:pPr>
            <a:r>
              <a:rPr lang="pl-PL" altLang="pl-PL">
                <a:solidFill>
                  <a:schemeClr val="tx1"/>
                </a:solidFill>
              </a:rPr>
              <a:t>Większość efektów symulujących oświetlenie w grach komputerowych realizowana jest z zastosowaniem teksturowania</a:t>
            </a: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382F3122-A067-4976-9D87-2AC47FD18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4F5F982F-6D9F-4494-B31E-C7ADE3A6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8A7FC3DE-0BAF-4974-AA72-142AB6E14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C10CAA60-4AFA-491F-AC60-26DA9EE7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57" name="Rectangle 8">
            <a:extLst>
              <a:ext uri="{FF2B5EF4-FFF2-40B4-BE49-F238E27FC236}">
                <a16:creationId xmlns:a16="http://schemas.microsoft.com/office/drawing/2014/main" id="{54B2C421-301A-46CA-BFB5-06565BBAD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2058" name="Object 75">
            <a:extLst>
              <a:ext uri="{FF2B5EF4-FFF2-40B4-BE49-F238E27FC236}">
                <a16:creationId xmlns:a16="http://schemas.microsoft.com/office/drawing/2014/main" id="{49E58793-C39C-4654-9C6C-DC81190709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8288" y="4114800"/>
          <a:ext cx="2333625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2333333" imgH="2238687" progId="Paint.Picture">
                  <p:embed/>
                </p:oleObj>
              </mc:Choice>
              <mc:Fallback>
                <p:oleObj name="Obraz - mapa bitowa" r:id="rId2" imgW="2333333" imgH="2238687" progId="Paint.Picture">
                  <p:embed/>
                  <p:pic>
                    <p:nvPicPr>
                      <p:cNvPr id="2058" name="Object 75">
                        <a:extLst>
                          <a:ext uri="{FF2B5EF4-FFF2-40B4-BE49-F238E27FC236}">
                            <a16:creationId xmlns:a16="http://schemas.microsoft.com/office/drawing/2014/main" id="{49E58793-C39C-4654-9C6C-DC81190709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114800"/>
                        <a:ext cx="2333625" cy="2238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76">
            <a:extLst>
              <a:ext uri="{FF2B5EF4-FFF2-40B4-BE49-F238E27FC236}">
                <a16:creationId xmlns:a16="http://schemas.microsoft.com/office/drawing/2014/main" id="{D454F57C-B7FF-4AE6-A77D-CC2064AB0B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4067175"/>
          <a:ext cx="26955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4" imgW="2695951" imgH="2285714" progId="Paint.Picture">
                  <p:embed/>
                </p:oleObj>
              </mc:Choice>
              <mc:Fallback>
                <p:oleObj name="Obraz - mapa bitowa" r:id="rId4" imgW="2695951" imgH="2285714" progId="Paint.Picture">
                  <p:embed/>
                  <p:pic>
                    <p:nvPicPr>
                      <p:cNvPr id="2059" name="Object 76">
                        <a:extLst>
                          <a:ext uri="{FF2B5EF4-FFF2-40B4-BE49-F238E27FC236}">
                            <a16:creationId xmlns:a16="http://schemas.microsoft.com/office/drawing/2014/main" id="{D454F57C-B7FF-4AE6-A77D-CC2064AB0B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67175"/>
                        <a:ext cx="2695575" cy="228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2">
            <a:extLst>
              <a:ext uri="{FF2B5EF4-FFF2-40B4-BE49-F238E27FC236}">
                <a16:creationId xmlns:a16="http://schemas.microsoft.com/office/drawing/2014/main" id="{63F31C47-E096-4276-888B-A8E67DA9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9933C4-79FD-405A-93BA-680440245B56}" type="slidenum">
              <a:rPr lang="pl-PL" altLang="pl-PL" b="0">
                <a:solidFill>
                  <a:schemeClr val="tx1"/>
                </a:solidFill>
              </a:rPr>
              <a:pPr eaLnBrk="1" hangingPunct="1"/>
              <a:t>44</a:t>
            </a:fld>
            <a:endParaRPr lang="pl-PL" altLang="pl-PL" b="0">
              <a:solidFill>
                <a:schemeClr val="tx1"/>
              </a:solidFill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8582DAD3-95BA-4A86-A628-12EB970EE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9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r>
              <a:rPr lang="pl-PL" altLang="pl-PL" dirty="0">
                <a:solidFill>
                  <a:srgbClr val="FFC000"/>
                </a:solidFill>
              </a:rPr>
              <a:t>Teksturowanie – pokrywanie obiektów teksturą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9DACB15-6C60-4F95-9F00-EF50CAEA4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5193310B-7D52-46C1-A58D-4A773930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6C55DEBF-0366-4E06-8480-97A4BD26A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175" name="Rectangle 6">
            <a:extLst>
              <a:ext uri="{FF2B5EF4-FFF2-40B4-BE49-F238E27FC236}">
                <a16:creationId xmlns:a16="http://schemas.microsoft.com/office/drawing/2014/main" id="{E92AFA5B-F2D9-4E8D-9F98-14C7CEDC2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176" name="Rectangle 7">
            <a:extLst>
              <a:ext uri="{FF2B5EF4-FFF2-40B4-BE49-F238E27FC236}">
                <a16:creationId xmlns:a16="http://schemas.microsoft.com/office/drawing/2014/main" id="{AE878AEA-409B-4B83-80A3-C957550FC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2281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177" name="Text Box 8">
            <a:extLst>
              <a:ext uri="{FF2B5EF4-FFF2-40B4-BE49-F238E27FC236}">
                <a16:creationId xmlns:a16="http://schemas.microsoft.com/office/drawing/2014/main" id="{445781EE-0261-4B37-BE4D-CA94974A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763000" cy="563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void kwadrat(void)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{	glColor3d(0.7,0.7,0.9);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	// Określ bieżący obiekt tekstury: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</a:t>
            </a:r>
            <a:r>
              <a:rPr lang="pl-PL" altLang="pl-PL">
                <a:solidFill>
                  <a:srgbClr val="FF0000"/>
                </a:solidFill>
                <a:latin typeface="Courier New" panose="02070309020205020404" pitchFamily="49" charset="0"/>
              </a:rPr>
              <a:t>glBindTexture(GL_TEXTURE_2D,texture[0]);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glEnable(GL_TEXTURE_2D); 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// Włącz teksturowanie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glBegin(GL_QUADS);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	glNormal3d(0,0,1);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		// Powiąż współrzędne tekstury z wierzchołkami: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>
                <a:solidFill>
                  <a:schemeClr val="hlink"/>
                </a:solidFill>
                <a:latin typeface="Courier New" panose="02070309020205020404" pitchFamily="49" charset="0"/>
              </a:rPr>
              <a:t>glTexCoord2d(1.0,1.0);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glVertex3d(25,25,25);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>
                <a:solidFill>
                  <a:schemeClr val="hlink"/>
                </a:solidFill>
                <a:latin typeface="Courier New" panose="02070309020205020404" pitchFamily="49" charset="0"/>
              </a:rPr>
              <a:t>glTexCoord2d(0.0,1.0);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glVertex3d(-25,25,25);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>
                <a:solidFill>
                  <a:schemeClr val="hlink"/>
                </a:solidFill>
                <a:latin typeface="Courier New" panose="02070309020205020404" pitchFamily="49" charset="0"/>
              </a:rPr>
              <a:t>glTexCoord2d(0.0,0.0);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glVertex3d(-25,-25,25);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	</a:t>
            </a:r>
            <a:r>
              <a:rPr lang="pl-PL" altLang="pl-PL">
                <a:solidFill>
                  <a:schemeClr val="hlink"/>
                </a:solidFill>
                <a:latin typeface="Courier New" panose="02070309020205020404" pitchFamily="49" charset="0"/>
              </a:rPr>
              <a:t>glTexCoord2d(1.0,0.0);</a:t>
            </a: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glVertex3d(25,-25,25);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glEnd();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	glDisable(GL_TEXTURE_2D); </a:t>
            </a:r>
            <a:r>
              <a:rPr lang="pl-PL" altLang="pl-PL">
                <a:solidFill>
                  <a:schemeClr val="tx1"/>
                </a:solidFill>
                <a:latin typeface="Courier New" panose="02070309020205020404" pitchFamily="49" charset="0"/>
              </a:rPr>
              <a:t>// Wyłącz teksturowanie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</a:pP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pl-PL" altLang="pl-PL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7178" name="Rectangle 9">
            <a:extLst>
              <a:ext uri="{FF2B5EF4-FFF2-40B4-BE49-F238E27FC236}">
                <a16:creationId xmlns:a16="http://schemas.microsoft.com/office/drawing/2014/main" id="{3812D56F-B020-4433-9EDA-7E0B391A4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350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defRPr b="1">
                <a:solidFill>
                  <a:srgbClr val="FF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7179" name="Object 10">
            <a:extLst>
              <a:ext uri="{FF2B5EF4-FFF2-40B4-BE49-F238E27FC236}">
                <a16:creationId xmlns:a16="http://schemas.microsoft.com/office/drawing/2014/main" id="{7D83009F-2FA4-479F-8453-6355688F9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4522788"/>
          <a:ext cx="15430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1859441" imgH="1798095" progId="Paint.Picture">
                  <p:embed/>
                </p:oleObj>
              </mc:Choice>
              <mc:Fallback>
                <p:oleObj name="Obraz - mapa bitowa" r:id="rId2" imgW="1859441" imgH="1798095" progId="Paint.Picture">
                  <p:embed/>
                  <p:pic>
                    <p:nvPicPr>
                      <p:cNvPr id="7179" name="Object 10">
                        <a:extLst>
                          <a:ext uri="{FF2B5EF4-FFF2-40B4-BE49-F238E27FC236}">
                            <a16:creationId xmlns:a16="http://schemas.microsoft.com/office/drawing/2014/main" id="{7D83009F-2FA4-479F-8453-6355688F99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22788"/>
                        <a:ext cx="154305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Line 12">
            <a:extLst>
              <a:ext uri="{FF2B5EF4-FFF2-40B4-BE49-F238E27FC236}">
                <a16:creationId xmlns:a16="http://schemas.microsoft.com/office/drawing/2014/main" id="{DE16765E-5CDC-4FE9-9C67-E5ADF394F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08588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graphicFrame>
        <p:nvGraphicFramePr>
          <p:cNvPr id="7181" name="Object 13">
            <a:extLst>
              <a:ext uri="{FF2B5EF4-FFF2-40B4-BE49-F238E27FC236}">
                <a16:creationId xmlns:a16="http://schemas.microsoft.com/office/drawing/2014/main" id="{70E43C95-C844-45CE-9A9B-A71B7B6597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4508500"/>
          <a:ext cx="15240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4" imgW="2324424" imgH="2228571" progId="Paint.Picture">
                  <p:embed/>
                </p:oleObj>
              </mc:Choice>
              <mc:Fallback>
                <p:oleObj name="Obraz - mapa bitowa" r:id="rId4" imgW="2324424" imgH="2228571" progId="Paint.Picture">
                  <p:embed/>
                  <p:pic>
                    <p:nvPicPr>
                      <p:cNvPr id="7181" name="Object 13">
                        <a:extLst>
                          <a:ext uri="{FF2B5EF4-FFF2-40B4-BE49-F238E27FC236}">
                            <a16:creationId xmlns:a16="http://schemas.microsoft.com/office/drawing/2014/main" id="{70E43C95-C844-45CE-9A9B-A71B7B6597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08500"/>
                        <a:ext cx="15240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>
            <a:extLst>
              <a:ext uri="{FF2B5EF4-FFF2-40B4-BE49-F238E27FC236}">
                <a16:creationId xmlns:a16="http://schemas.microsoft.com/office/drawing/2014/main" id="{2BDC5063-B5D8-49E3-988A-F08FAC64B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002588" cy="792162"/>
          </a:xfrm>
        </p:spPr>
        <p:txBody>
          <a:bodyPr>
            <a:noAutofit/>
          </a:bodyPr>
          <a:lstStyle/>
          <a:p>
            <a:pPr eaLnBrk="1" hangingPunct="1"/>
            <a:r>
              <a:rPr lang="pl-PL" altLang="pl-PL" sz="3200" dirty="0">
                <a:solidFill>
                  <a:srgbClr val="FFC000"/>
                </a:solidFill>
              </a:rPr>
              <a:t>Techniki zwiększania realności w grach komputerowych</a:t>
            </a:r>
            <a:endParaRPr lang="en-GB" altLang="pl-PL" sz="3200" dirty="0">
              <a:solidFill>
                <a:srgbClr val="FFC000"/>
              </a:solidFill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3BDC7CED-0D3D-48BE-83AE-7136FD68FA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4216" y="1166019"/>
            <a:ext cx="8229600" cy="4525962"/>
          </a:xfrm>
        </p:spPr>
        <p:txBody>
          <a:bodyPr/>
          <a:lstStyle/>
          <a:p>
            <a:pPr eaLnBrk="1" hangingPunct="1"/>
            <a:r>
              <a:rPr lang="pl-PL" altLang="pl-PL" sz="2000" dirty="0"/>
              <a:t>Użytkownicy oczekują poziomu odwzorowania wirtualnego świata na poziomie zbliżonym do rzeczywistości (</a:t>
            </a:r>
            <a:r>
              <a:rPr lang="pl-PL" altLang="pl-PL" sz="2000" dirty="0" err="1"/>
              <a:t>Final</a:t>
            </a:r>
            <a:r>
              <a:rPr lang="pl-PL" altLang="pl-PL" sz="2000" dirty="0"/>
              <a:t> Fantasy, Ekspres polarny, Opowieść Wigilijna 2009,</a:t>
            </a:r>
            <a:br>
              <a:rPr lang="pl-PL" altLang="pl-PL" sz="2000" dirty="0"/>
            </a:br>
            <a:r>
              <a:rPr lang="pl-PL" altLang="pl-PL" sz="2000" dirty="0"/>
              <a:t>Avatar )</a:t>
            </a:r>
          </a:p>
          <a:p>
            <a:pPr eaLnBrk="1" hangingPunct="1"/>
            <a:r>
              <a:rPr lang="pl-PL" altLang="pl-PL" sz="2000" dirty="0"/>
              <a:t>Możliwości interaktywnej grafiki 3D </a:t>
            </a:r>
            <a:br>
              <a:rPr lang="pl-PL" altLang="pl-PL" sz="2000" dirty="0"/>
            </a:br>
            <a:r>
              <a:rPr lang="pl-PL" altLang="pl-PL" sz="2000" dirty="0"/>
              <a:t>(zwłaszcza na platformę PC) </a:t>
            </a:r>
            <a:br>
              <a:rPr lang="pl-PL" altLang="pl-PL" sz="2000" dirty="0"/>
            </a:br>
            <a:r>
              <a:rPr lang="pl-PL" altLang="pl-PL" sz="2000" dirty="0"/>
              <a:t>są wciąż ograniczone.</a:t>
            </a:r>
            <a:endParaRPr lang="en-GB" altLang="pl-PL" sz="2000" dirty="0"/>
          </a:p>
        </p:txBody>
      </p:sp>
      <p:sp>
        <p:nvSpPr>
          <p:cNvPr id="76802" name="Symbol zastępczy numeru slajdu 5">
            <a:extLst>
              <a:ext uri="{FF2B5EF4-FFF2-40B4-BE49-F238E27FC236}">
                <a16:creationId xmlns:a16="http://schemas.microsoft.com/office/drawing/2014/main" id="{49D5F390-E56D-4178-8981-7E25F4FF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E1367C-460D-4C7C-A2B3-F6C5AB66D982}" type="slidenum">
              <a:rPr lang="en-GB" altLang="pl-PL" sz="1400"/>
              <a:pPr eaLnBrk="1" hangingPunct="1"/>
              <a:t>45</a:t>
            </a:fld>
            <a:endParaRPr lang="en-GB" altLang="pl-PL" sz="1400"/>
          </a:p>
        </p:txBody>
      </p:sp>
      <p:pic>
        <p:nvPicPr>
          <p:cNvPr id="76805" name="Picture 4" descr="0215278">
            <a:extLst>
              <a:ext uri="{FF2B5EF4-FFF2-40B4-BE49-F238E27FC236}">
                <a16:creationId xmlns:a16="http://schemas.microsoft.com/office/drawing/2014/main" id="{8CEA3ED1-6269-44C0-91A5-0A07B040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97425"/>
            <a:ext cx="41306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1" descr="92">
            <a:extLst>
              <a:ext uri="{FF2B5EF4-FFF2-40B4-BE49-F238E27FC236}">
                <a16:creationId xmlns:a16="http://schemas.microsoft.com/office/drawing/2014/main" id="{A1F8D130-5D5D-4315-8707-8B65C1B26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38163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12">
            <a:extLst>
              <a:ext uri="{FF2B5EF4-FFF2-40B4-BE49-F238E27FC236}">
                <a16:creationId xmlns:a16="http://schemas.microsoft.com/office/drawing/2014/main" id="{FE289E56-86B9-4F9D-B74C-94AB282C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237288"/>
            <a:ext cx="1944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Gra</a:t>
            </a:r>
            <a:endParaRPr lang="en-GB" altLang="pl-PL"/>
          </a:p>
        </p:txBody>
      </p:sp>
      <p:sp>
        <p:nvSpPr>
          <p:cNvPr id="76808" name="Text Box 13">
            <a:extLst>
              <a:ext uri="{FF2B5EF4-FFF2-40B4-BE49-F238E27FC236}">
                <a16:creationId xmlns:a16="http://schemas.microsoft.com/office/drawing/2014/main" id="{7DECFD3C-7598-40A6-89B1-B5A658FC8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237288"/>
            <a:ext cx="187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Film</a:t>
            </a:r>
            <a:endParaRPr lang="en-GB" altLang="pl-PL"/>
          </a:p>
        </p:txBody>
      </p:sp>
      <p:pic>
        <p:nvPicPr>
          <p:cNvPr id="76809" name="Picture 10">
            <a:extLst>
              <a:ext uri="{FF2B5EF4-FFF2-40B4-BE49-F238E27FC236}">
                <a16:creationId xmlns:a16="http://schemas.microsoft.com/office/drawing/2014/main" id="{54B13438-E5C2-41A0-9430-8F1F3859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349500"/>
            <a:ext cx="25257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6" descr="Final Fantasy VII: Advent Children">
            <a:extLst>
              <a:ext uri="{FF2B5EF4-FFF2-40B4-BE49-F238E27FC236}">
                <a16:creationId xmlns:a16="http://schemas.microsoft.com/office/drawing/2014/main" id="{F197F6DD-D898-49B4-8F32-3BC21C3D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08275"/>
            <a:ext cx="20193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492B3F82-DA08-42DD-BC08-F73398441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rgbClr val="FFC000"/>
                </a:solidFill>
              </a:rPr>
              <a:t>Uwaga: KONSOLE!!!</a:t>
            </a:r>
            <a:endParaRPr lang="en-GB" altLang="pl-PL" dirty="0">
              <a:solidFill>
                <a:srgbClr val="FFC000"/>
              </a:solidFill>
            </a:endParaRP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8009AC4-7573-4F9E-843E-0307CA9E0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31150" cy="1181100"/>
          </a:xfrm>
        </p:spPr>
        <p:txBody>
          <a:bodyPr/>
          <a:lstStyle/>
          <a:p>
            <a:pPr eaLnBrk="1" hangingPunct="1"/>
            <a:r>
              <a:rPr lang="pl-PL" altLang="pl-PL" sz="2400"/>
              <a:t>Poziom grafiki w nowych grach konsolowych przewyższa gry na PC !</a:t>
            </a:r>
            <a:endParaRPr lang="en-GB" altLang="pl-PL" sz="2400"/>
          </a:p>
        </p:txBody>
      </p:sp>
      <p:sp>
        <p:nvSpPr>
          <p:cNvPr id="77826" name="Symbol zastępczy numeru slajdu 5">
            <a:extLst>
              <a:ext uri="{FF2B5EF4-FFF2-40B4-BE49-F238E27FC236}">
                <a16:creationId xmlns:a16="http://schemas.microsoft.com/office/drawing/2014/main" id="{076F206F-7E86-41B6-AD80-97429109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93A2CA-1B6F-4140-8123-96A1EC48FE6E}" type="slidenum">
              <a:rPr lang="en-GB" altLang="pl-PL" sz="1400"/>
              <a:pPr eaLnBrk="1" hangingPunct="1"/>
              <a:t>46</a:t>
            </a:fld>
            <a:endParaRPr lang="en-GB" altLang="pl-PL" sz="1400"/>
          </a:p>
        </p:txBody>
      </p:sp>
      <p:pic>
        <p:nvPicPr>
          <p:cNvPr id="77829" name="Picture 4" descr="1257513221">
            <a:extLst>
              <a:ext uri="{FF2B5EF4-FFF2-40B4-BE49-F238E27FC236}">
                <a16:creationId xmlns:a16="http://schemas.microsoft.com/office/drawing/2014/main" id="{7C9BF28F-CD76-41A1-9923-F8035A08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70485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>
            <a:extLst>
              <a:ext uri="{FF2B5EF4-FFF2-40B4-BE49-F238E27FC236}">
                <a16:creationId xmlns:a16="http://schemas.microsoft.com/office/drawing/2014/main" id="{F2B87866-E3F2-47DB-BD37-6AC8AE9AE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/>
          <a:lstStyle/>
          <a:p>
            <a:pPr eaLnBrk="1" hangingPunct="1"/>
            <a:r>
              <a:rPr lang="pl-PL" altLang="pl-PL" sz="4000" dirty="0">
                <a:solidFill>
                  <a:srgbClr val="FFC000"/>
                </a:solidFill>
              </a:rPr>
              <a:t>Teksturowanie - dyskusja</a:t>
            </a:r>
            <a:endParaRPr lang="en-GB" altLang="pl-PL" sz="4000" dirty="0">
              <a:solidFill>
                <a:srgbClr val="FFC000"/>
              </a:solidFill>
            </a:endParaRP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6D64AB8-03D5-497F-A76B-F8213A21CC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642350" cy="2089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1800"/>
              <a:t>Teksturowanie polega na pokryciu obrazem (1D/2D/3D) wielokąta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1800"/>
              <a:t>Skomplikowane modele mogą być zastąpione prostszymi pokrytymi teksturami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1800"/>
              <a:t>Inteligentne teksturowanie może zastąpić liczenie oświetlenia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1800"/>
              <a:t>Jednym z głównych nurtów rozwoju kart graficznych jest powiększanie możliwości lokalnego gromadzenia tekstur i szybkiego teksturowania obiektów na scenie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1800"/>
              <a:t>Nawet proste teksturowanie zwiększa realność sceny 3D.</a:t>
            </a:r>
            <a:endParaRPr lang="en-GB" altLang="pl-PL" sz="1800"/>
          </a:p>
        </p:txBody>
      </p:sp>
      <p:sp>
        <p:nvSpPr>
          <p:cNvPr id="78850" name="Symbol zastępczy numeru slajdu 5">
            <a:extLst>
              <a:ext uri="{FF2B5EF4-FFF2-40B4-BE49-F238E27FC236}">
                <a16:creationId xmlns:a16="http://schemas.microsoft.com/office/drawing/2014/main" id="{39F2D06B-EA95-418D-8788-261384B1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E99472-0447-484D-B2A4-4EFF9B77C636}" type="slidenum">
              <a:rPr lang="en-GB" altLang="pl-PL" sz="1400"/>
              <a:pPr eaLnBrk="1" hangingPunct="1"/>
              <a:t>47</a:t>
            </a:fld>
            <a:endParaRPr lang="en-GB" altLang="pl-PL" sz="1400"/>
          </a:p>
        </p:txBody>
      </p:sp>
      <p:pic>
        <p:nvPicPr>
          <p:cNvPr id="78853" name="Picture 6">
            <a:extLst>
              <a:ext uri="{FF2B5EF4-FFF2-40B4-BE49-F238E27FC236}">
                <a16:creationId xmlns:a16="http://schemas.microsoft.com/office/drawing/2014/main" id="{7A071652-F365-485D-90A1-906B34FBE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49700"/>
            <a:ext cx="27432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7">
            <a:extLst>
              <a:ext uri="{FF2B5EF4-FFF2-40B4-BE49-F238E27FC236}">
                <a16:creationId xmlns:a16="http://schemas.microsoft.com/office/drawing/2014/main" id="{9C4B32AB-A732-498A-9C49-4E7931DB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7432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Line 8">
            <a:extLst>
              <a:ext uri="{FF2B5EF4-FFF2-40B4-BE49-F238E27FC236}">
                <a16:creationId xmlns:a16="http://schemas.microsoft.com/office/drawing/2014/main" id="{512807F8-F814-497A-855B-A5A765B0C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105400"/>
            <a:ext cx="990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D294448E-0194-413E-A37C-00AFB281F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777875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rgbClr val="FFC000"/>
                </a:solidFill>
              </a:rPr>
              <a:t>Podstawowe teksturowanie</a:t>
            </a:r>
            <a:endParaRPr lang="en-GB" altLang="pl-PL" dirty="0">
              <a:solidFill>
                <a:srgbClr val="FFC000"/>
              </a:solidFill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D6B61757-6710-454F-8E03-57274159CC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002588" cy="17573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000"/>
              <a:t>Załaduj plik graficzny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000"/>
              <a:t>Skonwertuj plik graficzny na teksturę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000"/>
              <a:t>Ustal filtrowanie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000"/>
              <a:t>Włącz teksturowanie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000"/>
              <a:t>Połącz współrzędne tekstury z wierzchołkami obiektu graficznego</a:t>
            </a:r>
            <a:endParaRPr lang="en-GB" altLang="pl-PL" sz="2000"/>
          </a:p>
        </p:txBody>
      </p:sp>
      <p:sp>
        <p:nvSpPr>
          <p:cNvPr id="14339" name="Symbol zastępczy numeru slajdu 5">
            <a:extLst>
              <a:ext uri="{FF2B5EF4-FFF2-40B4-BE49-F238E27FC236}">
                <a16:creationId xmlns:a16="http://schemas.microsoft.com/office/drawing/2014/main" id="{D3D17835-AF76-4CBD-8F20-7A4731F6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E99742-71EE-4768-9684-59CA8E66CBFD}" type="slidenum">
              <a:rPr lang="en-GB" altLang="pl-PL" sz="1400"/>
              <a:pPr eaLnBrk="1" hangingPunct="1"/>
              <a:t>48</a:t>
            </a:fld>
            <a:endParaRPr lang="en-GB" altLang="pl-PL" sz="1400"/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363DB6A9-3869-4324-BF17-F8090C935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141663"/>
            <a:ext cx="7162800" cy="1598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pl-PL" altLang="pl-PL" sz="1800" b="1">
                <a:solidFill>
                  <a:schemeClr val="accent2"/>
                </a:solidFill>
                <a:latin typeface="Courier New" panose="02070309020205020404" pitchFamily="49" charset="0"/>
              </a:rPr>
              <a:t>	</a:t>
            </a:r>
            <a:r>
              <a:rPr lang="pl-PL" altLang="pl-PL" b="1">
                <a:latin typeface="Courier New" panose="02070309020205020404" pitchFamily="49" charset="0"/>
              </a:rPr>
              <a:t>glBegin(GL_QUADS);</a:t>
            </a:r>
          </a:p>
          <a:p>
            <a:pPr eaLnBrk="1" hangingPunct="1">
              <a:buClr>
                <a:schemeClr val="tx1"/>
              </a:buClr>
            </a:pPr>
            <a:r>
              <a:rPr lang="pl-PL" altLang="pl-PL" b="1">
                <a:latin typeface="Courier New" panose="02070309020205020404" pitchFamily="49" charset="0"/>
              </a:rPr>
              <a:t>		glTexCoord2d(1.0,1.0);	glVertex3d(25,25,25);</a:t>
            </a:r>
          </a:p>
          <a:p>
            <a:pPr eaLnBrk="1" hangingPunct="1">
              <a:buClr>
                <a:schemeClr val="tx1"/>
              </a:buClr>
            </a:pPr>
            <a:r>
              <a:rPr lang="pl-PL" altLang="pl-PL" b="1">
                <a:latin typeface="Courier New" panose="02070309020205020404" pitchFamily="49" charset="0"/>
              </a:rPr>
              <a:t>		glTexCoord2d(0.0,1.0);	glVertex3d(-25,25,25);</a:t>
            </a:r>
          </a:p>
          <a:p>
            <a:pPr eaLnBrk="1" hangingPunct="1">
              <a:buClr>
                <a:schemeClr val="tx1"/>
              </a:buClr>
            </a:pPr>
            <a:r>
              <a:rPr lang="pl-PL" altLang="pl-PL" b="1">
                <a:latin typeface="Courier New" panose="02070309020205020404" pitchFamily="49" charset="0"/>
              </a:rPr>
              <a:t>		glTexCoord2d(0.0,0.0);	glVertex3d(-25,-25,25);</a:t>
            </a:r>
          </a:p>
          <a:p>
            <a:pPr eaLnBrk="1" hangingPunct="1">
              <a:buClr>
                <a:schemeClr val="tx1"/>
              </a:buClr>
            </a:pPr>
            <a:r>
              <a:rPr lang="pl-PL" altLang="pl-PL" b="1">
                <a:latin typeface="Courier New" panose="02070309020205020404" pitchFamily="49" charset="0"/>
              </a:rPr>
              <a:t>		glTexCoord2d(1.0,0.0);	glVertex3d(25,-25,25);</a:t>
            </a:r>
          </a:p>
          <a:p>
            <a:pPr eaLnBrk="1" hangingPunct="1">
              <a:buClr>
                <a:schemeClr val="tx1"/>
              </a:buClr>
            </a:pPr>
            <a:r>
              <a:rPr lang="pl-PL" altLang="pl-PL" b="1">
                <a:latin typeface="Courier New" panose="02070309020205020404" pitchFamily="49" charset="0"/>
              </a:rPr>
              <a:t>	glEnd();</a:t>
            </a: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A78CE8B5-D1BC-4598-A72F-DBF1065C16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524500"/>
            <a:ext cx="106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974C882A-4BFC-4E3B-8DD6-5A8ED5E2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38700"/>
            <a:ext cx="15430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8" name="Object 7">
            <a:hlinkClick r:id="rId3" action="ppaction://program"/>
            <a:extLst>
              <a:ext uri="{FF2B5EF4-FFF2-40B4-BE49-F238E27FC236}">
                <a16:creationId xmlns:a16="http://schemas.microsoft.com/office/drawing/2014/main" id="{B1B28B72-72C9-47E8-8217-16A1E72E02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4762500"/>
          <a:ext cx="158115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4" imgW="2324424" imgH="2228571" progId="PBrush">
                  <p:embed/>
                </p:oleObj>
              </mc:Choice>
              <mc:Fallback>
                <p:oleObj name="Obraz - mapa bitowa" r:id="rId4" imgW="2324424" imgH="2228571" progId="PBrush">
                  <p:embed/>
                  <p:pic>
                    <p:nvPicPr>
                      <p:cNvPr id="14338" name="Object 7">
                        <a:hlinkClick r:id="rId3" action="ppaction://program"/>
                        <a:extLst>
                          <a:ext uri="{FF2B5EF4-FFF2-40B4-BE49-F238E27FC236}">
                            <a16:creationId xmlns:a16="http://schemas.microsoft.com/office/drawing/2014/main" id="{B1B28B72-72C9-47E8-8217-16A1E72E02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762500"/>
                        <a:ext cx="1581150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>
            <a:extLst>
              <a:ext uri="{FF2B5EF4-FFF2-40B4-BE49-F238E27FC236}">
                <a16:creationId xmlns:a16="http://schemas.microsoft.com/office/drawing/2014/main" id="{1587767F-44F0-40E0-95E5-54EE8F75C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dirty="0">
                <a:solidFill>
                  <a:srgbClr val="FFC000"/>
                </a:solidFill>
              </a:rPr>
              <a:t>Teksturowanie z przezroczystością</a:t>
            </a:r>
            <a:endParaRPr lang="en-GB" altLang="pl-PL" sz="4000" dirty="0">
              <a:solidFill>
                <a:srgbClr val="FFC000"/>
              </a:solidFill>
            </a:endParaRPr>
          </a:p>
        </p:txBody>
      </p:sp>
      <p:sp>
        <p:nvSpPr>
          <p:cNvPr id="79874" name="Symbol zastępczy numeru slajdu 5">
            <a:extLst>
              <a:ext uri="{FF2B5EF4-FFF2-40B4-BE49-F238E27FC236}">
                <a16:creationId xmlns:a16="http://schemas.microsoft.com/office/drawing/2014/main" id="{769524C0-ED28-4C5C-A461-3E345B08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873F31-C80E-44BE-AEF6-3FBB4DFF00CF}" type="slidenum">
              <a:rPr lang="en-GB" altLang="pl-PL" sz="1400"/>
              <a:pPr eaLnBrk="1" hangingPunct="1"/>
              <a:t>49</a:t>
            </a:fld>
            <a:endParaRPr lang="en-GB" altLang="pl-PL" sz="1400"/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56EF5FB2-4D47-461C-85AD-60932416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35052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8">
            <a:extLst>
              <a:ext uri="{FF2B5EF4-FFF2-40B4-BE49-F238E27FC236}">
                <a16:creationId xmlns:a16="http://schemas.microsoft.com/office/drawing/2014/main" id="{9DBE28DE-DAE3-46ED-A454-CE050D9FC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608263"/>
            <a:ext cx="4343400" cy="2301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latin typeface="Courier New" panose="02070309020205020404" pitchFamily="49" charset="0"/>
              </a:rPr>
              <a:t>//…</a:t>
            </a:r>
          </a:p>
          <a:p>
            <a:pPr eaLnBrk="1" hangingPunct="1"/>
            <a:r>
              <a:rPr lang="pl-PL" altLang="pl-PL" b="1" noProof="1">
                <a:latin typeface="Courier New" panose="02070309020205020404" pitchFamily="49" charset="0"/>
              </a:rPr>
              <a:t>glDepthFunc(GL_LEQUAL);</a:t>
            </a:r>
            <a:endParaRPr lang="pl-PL" altLang="pl-PL" b="1">
              <a:latin typeface="Courier New" panose="02070309020205020404" pitchFamily="49" charset="0"/>
            </a:endParaRPr>
          </a:p>
          <a:p>
            <a:pPr eaLnBrk="1" hangingPunct="1"/>
            <a:r>
              <a:rPr lang="pl-PL" altLang="pl-PL" b="1" noProof="1">
                <a:latin typeface="Courier New" panose="02070309020205020404" pitchFamily="49" charset="0"/>
              </a:rPr>
              <a:t>glBlendFunc(GL_SRC_ALPHA,GL_ONE);</a:t>
            </a:r>
            <a:endParaRPr lang="pl-PL" altLang="pl-PL" b="1">
              <a:latin typeface="Courier New" panose="02070309020205020404" pitchFamily="49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pl-PL" altLang="pl-PL" b="1">
                <a:latin typeface="Courier New" panose="02070309020205020404" pitchFamily="49" charset="0"/>
              </a:rPr>
              <a:t>//…</a:t>
            </a:r>
          </a:p>
          <a:p>
            <a:pPr eaLnBrk="1" hangingPunct="1">
              <a:buClr>
                <a:schemeClr val="tx1"/>
              </a:buClr>
            </a:pPr>
            <a:r>
              <a:rPr lang="pl-PL" altLang="pl-PL" b="1" noProof="1">
                <a:latin typeface="Courier New" panose="02070309020205020404" pitchFamily="49" charset="0"/>
              </a:rPr>
              <a:t>if(blend)</a:t>
            </a:r>
          </a:p>
          <a:p>
            <a:pPr eaLnBrk="1" hangingPunct="1"/>
            <a:r>
              <a:rPr lang="pl-PL" altLang="pl-PL" b="1" noProof="1">
                <a:latin typeface="Courier New" panose="02070309020205020404" pitchFamily="49" charset="0"/>
              </a:rPr>
              <a:t>{</a:t>
            </a:r>
            <a:r>
              <a:rPr lang="pl-PL" altLang="pl-PL" b="1">
                <a:latin typeface="Courier New" panose="02070309020205020404" pitchFamily="49" charset="0"/>
              </a:rPr>
              <a:t> </a:t>
            </a:r>
            <a:r>
              <a:rPr lang="pl-PL" altLang="pl-PL" b="1" noProof="1">
                <a:latin typeface="Courier New" panose="02070309020205020404" pitchFamily="49" charset="0"/>
              </a:rPr>
              <a:t>glEnable(GL_BLEND);			</a:t>
            </a:r>
          </a:p>
          <a:p>
            <a:pPr eaLnBrk="1" hangingPunct="1"/>
            <a:r>
              <a:rPr lang="pl-PL" altLang="pl-PL" b="1">
                <a:latin typeface="Courier New" panose="02070309020205020404" pitchFamily="49" charset="0"/>
              </a:rPr>
              <a:t>  </a:t>
            </a:r>
            <a:r>
              <a:rPr lang="pl-PL" altLang="pl-PL" b="1" noProof="1">
                <a:latin typeface="Courier New" panose="02070309020205020404" pitchFamily="49" charset="0"/>
              </a:rPr>
              <a:t>glDisable(GL_DEPTH_TEST);</a:t>
            </a:r>
            <a:endParaRPr lang="pl-PL" altLang="pl-PL" b="1">
              <a:latin typeface="Courier New" panose="02070309020205020404" pitchFamily="49" charset="0"/>
            </a:endParaRPr>
          </a:p>
          <a:p>
            <a:pPr eaLnBrk="1" hangingPunct="1"/>
            <a:r>
              <a:rPr lang="pl-PL" altLang="pl-PL" b="1" noProof="1">
                <a:latin typeface="Courier New" panose="02070309020205020404" pitchFamily="49" charset="0"/>
              </a:rPr>
              <a:t>}</a:t>
            </a:r>
            <a:endParaRPr lang="pl-PL" altLang="pl-PL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>
            <a:extLst>
              <a:ext uri="{FF2B5EF4-FFF2-40B4-BE49-F238E27FC236}">
                <a16:creationId xmlns:a16="http://schemas.microsoft.com/office/drawing/2014/main" id="{26B194D8-C414-47CA-B564-821C0BE9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FFC000"/>
                </a:solidFill>
              </a:rPr>
              <a:t>Czym dysponujemy?</a:t>
            </a:r>
          </a:p>
        </p:txBody>
      </p:sp>
      <p:sp>
        <p:nvSpPr>
          <p:cNvPr id="18435" name="Symbol zastępczy zawartości 2">
            <a:extLst>
              <a:ext uri="{FF2B5EF4-FFF2-40B4-BE49-F238E27FC236}">
                <a16:creationId xmlns:a16="http://schemas.microsoft.com/office/drawing/2014/main" id="{545AC3D9-D4AB-4847-B1DC-06DAB933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Biblioteki graficzne (</a:t>
            </a:r>
            <a:r>
              <a:rPr lang="pl-PL" altLang="pl-PL" dirty="0" err="1"/>
              <a:t>OpenGL</a:t>
            </a:r>
            <a:r>
              <a:rPr lang="pl-PL" altLang="pl-PL" dirty="0"/>
              <a:t>/DirectX)</a:t>
            </a:r>
          </a:p>
          <a:p>
            <a:r>
              <a:rPr lang="pl-PL" altLang="pl-PL" dirty="0"/>
              <a:t>Programy do interaktywnej generacji siatek i animacji szkieletowych (3D Studio Max, </a:t>
            </a:r>
            <a:r>
              <a:rPr lang="pl-PL" altLang="pl-PL" dirty="0" err="1"/>
              <a:t>Blender</a:t>
            </a:r>
            <a:r>
              <a:rPr lang="pl-PL" altLang="pl-PL" dirty="0"/>
              <a:t>, Maya, </a:t>
            </a:r>
            <a:r>
              <a:rPr lang="pl-PL" altLang="pl-PL" dirty="0" err="1"/>
              <a:t>Lightwave</a:t>
            </a:r>
            <a:r>
              <a:rPr lang="pl-PL" altLang="pl-PL" dirty="0"/>
              <a:t>, Cinema4D)</a:t>
            </a:r>
          </a:p>
          <a:p>
            <a:r>
              <a:rPr lang="pl-PL" altLang="pl-PL" dirty="0"/>
              <a:t>Silniki Graficzne (Darmowe: Pand3D, Ogre3D, XNA, </a:t>
            </a:r>
            <a:r>
              <a:rPr lang="pl-PL" altLang="pl-PL" dirty="0" err="1"/>
              <a:t>DarkGDK</a:t>
            </a:r>
            <a:r>
              <a:rPr lang="pl-PL" altLang="pl-PL" dirty="0"/>
              <a:t>, </a:t>
            </a:r>
            <a:r>
              <a:rPr lang="pl-PL" altLang="pl-PL" dirty="0" err="1"/>
              <a:t>Jmonkey</a:t>
            </a:r>
            <a:r>
              <a:rPr lang="pl-PL" altLang="pl-PL" dirty="0"/>
              <a:t>), (Darmowe(?): Unity3d, </a:t>
            </a:r>
            <a:r>
              <a:rPr lang="pl-PL" altLang="pl-PL" dirty="0" err="1"/>
              <a:t>Unreal</a:t>
            </a:r>
            <a:r>
              <a:rPr lang="pl-PL" altLang="pl-PL" dirty="0"/>
              <a:t> Engine)</a:t>
            </a:r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E4BEB5FF-BCF4-40D3-8B1E-68FC7F7E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ADA3E7FA-2CFA-4B5B-BEC8-296360B58B37}" type="slidenum">
              <a:rPr lang="en-GB" altLang="pl-PL" smtClean="0"/>
              <a:pPr/>
              <a:t>5</a:t>
            </a:fld>
            <a:endParaRPr lang="en-GB" altLang="pl-PL"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>
            <a:extLst>
              <a:ext uri="{FF2B5EF4-FFF2-40B4-BE49-F238E27FC236}">
                <a16:creationId xmlns:a16="http://schemas.microsoft.com/office/drawing/2014/main" id="{306C3682-C554-4527-8C47-6E76EC38C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dirty="0">
                <a:solidFill>
                  <a:srgbClr val="FFC000"/>
                </a:solidFill>
              </a:rPr>
              <a:t>Możliwości teksturowania w </a:t>
            </a:r>
            <a:r>
              <a:rPr lang="pl-PL" altLang="pl-PL" sz="4000" dirty="0" err="1">
                <a:solidFill>
                  <a:srgbClr val="FFC000"/>
                </a:solidFill>
              </a:rPr>
              <a:t>OpenGL</a:t>
            </a:r>
            <a:endParaRPr lang="en-GB" altLang="pl-PL" sz="4000" dirty="0">
              <a:solidFill>
                <a:srgbClr val="FFC000"/>
              </a:solidFill>
            </a:endParaRPr>
          </a:p>
        </p:txBody>
      </p:sp>
      <p:sp>
        <p:nvSpPr>
          <p:cNvPr id="80898" name="Symbol zastępczy numeru slajdu 5">
            <a:extLst>
              <a:ext uri="{FF2B5EF4-FFF2-40B4-BE49-F238E27FC236}">
                <a16:creationId xmlns:a16="http://schemas.microsoft.com/office/drawing/2014/main" id="{F3948209-0976-4DA9-A974-A3815C88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DAFB3E-63D1-4044-BBBA-68B042B85220}" type="slidenum">
              <a:rPr lang="en-GB" altLang="pl-PL" sz="1400"/>
              <a:pPr eaLnBrk="1" hangingPunct="1"/>
              <a:t>50</a:t>
            </a:fld>
            <a:endParaRPr lang="en-GB" altLang="pl-PL" sz="1400"/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15B6669A-67B4-435F-8DDE-8E31ED564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pl-PL" sz="2000"/>
              <a:t>Fonts:</a:t>
            </a:r>
            <a:r>
              <a:rPr lang="en-GB" altLang="pl-PL" sz="2800"/>
              <a:t>				</a:t>
            </a:r>
            <a:r>
              <a:rPr lang="en-GB" altLang="pl-PL" sz="2000"/>
              <a:t>OpenGL surfaces</a:t>
            </a:r>
            <a:r>
              <a:rPr lang="pl-PL" altLang="pl-PL" sz="2000"/>
              <a:t> (powierzchnie)</a:t>
            </a:r>
            <a:r>
              <a:rPr lang="en-GB" altLang="pl-PL" sz="2000"/>
              <a:t>:</a:t>
            </a:r>
          </a:p>
          <a:p>
            <a:pPr eaLnBrk="1" hangingPunct="1">
              <a:spcBef>
                <a:spcPct val="20000"/>
              </a:spcBef>
            </a:pPr>
            <a:endParaRPr lang="en-GB" altLang="pl-PL" sz="2000"/>
          </a:p>
          <a:p>
            <a:pPr eaLnBrk="1" hangingPunct="1">
              <a:spcBef>
                <a:spcPct val="20000"/>
              </a:spcBef>
            </a:pPr>
            <a:endParaRPr lang="en-GB" altLang="pl-PL" sz="2000"/>
          </a:p>
          <a:p>
            <a:pPr eaLnBrk="1" hangingPunct="1">
              <a:spcBef>
                <a:spcPct val="20000"/>
              </a:spcBef>
            </a:pPr>
            <a:endParaRPr lang="pl-PL" altLang="pl-PL" sz="2800"/>
          </a:p>
          <a:p>
            <a:pPr eaLnBrk="1" hangingPunct="1">
              <a:spcBef>
                <a:spcPct val="20000"/>
              </a:spcBef>
            </a:pPr>
            <a:endParaRPr lang="pl-PL" altLang="pl-PL" sz="2000"/>
          </a:p>
          <a:p>
            <a:pPr eaLnBrk="1" hangingPunct="1">
              <a:spcBef>
                <a:spcPct val="20000"/>
              </a:spcBef>
            </a:pPr>
            <a:r>
              <a:rPr lang="en-GB" altLang="pl-PL" sz="2000"/>
              <a:t>OpenGL quadrics</a:t>
            </a:r>
            <a:r>
              <a:rPr lang="pl-PL" altLang="pl-PL" sz="2000"/>
              <a:t> (Kwadryki)</a:t>
            </a:r>
            <a:r>
              <a:rPr lang="en-GB" altLang="pl-PL" sz="2000"/>
              <a:t>:		Particles</a:t>
            </a:r>
            <a:r>
              <a:rPr lang="pl-PL" altLang="pl-PL" sz="2000"/>
              <a:t> (cząsteczki)</a:t>
            </a:r>
            <a:r>
              <a:rPr lang="en-GB" altLang="pl-PL" sz="2000"/>
              <a:t>:</a:t>
            </a:r>
          </a:p>
        </p:txBody>
      </p:sp>
      <p:pic>
        <p:nvPicPr>
          <p:cNvPr id="80901" name="Picture 7">
            <a:extLst>
              <a:ext uri="{FF2B5EF4-FFF2-40B4-BE49-F238E27FC236}">
                <a16:creationId xmlns:a16="http://schemas.microsoft.com/office/drawing/2014/main" id="{07CBB8BF-2AD6-45CD-8858-8981C8AF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9138"/>
            <a:ext cx="3429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8">
            <a:extLst>
              <a:ext uri="{FF2B5EF4-FFF2-40B4-BE49-F238E27FC236}">
                <a16:creationId xmlns:a16="http://schemas.microsoft.com/office/drawing/2014/main" id="{6E26A282-9D8F-45A7-A137-0194B120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76700"/>
            <a:ext cx="29718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11">
            <a:extLst>
              <a:ext uri="{FF2B5EF4-FFF2-40B4-BE49-F238E27FC236}">
                <a16:creationId xmlns:a16="http://schemas.microsoft.com/office/drawing/2014/main" id="{835C9869-B227-4065-BF7C-E5F19B83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057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12" descr="snowstorm">
            <a:extLst>
              <a:ext uri="{FF2B5EF4-FFF2-40B4-BE49-F238E27FC236}">
                <a16:creationId xmlns:a16="http://schemas.microsoft.com/office/drawing/2014/main" id="{D3172132-5D7D-4CDA-8E36-3227A408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4048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5" name="Line 13">
            <a:extLst>
              <a:ext uri="{FF2B5EF4-FFF2-40B4-BE49-F238E27FC236}">
                <a16:creationId xmlns:a16="http://schemas.microsoft.com/office/drawing/2014/main" id="{49E9DC96-1357-4E10-BC3D-C5F42E4D6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724400"/>
            <a:ext cx="1600200" cy="152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80906" name="Picture 15">
            <a:extLst>
              <a:ext uri="{FF2B5EF4-FFF2-40B4-BE49-F238E27FC236}">
                <a16:creationId xmlns:a16="http://schemas.microsoft.com/office/drawing/2014/main" id="{736C7AFA-884A-4239-ABD5-E06DAA2C1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675"/>
            <a:ext cx="40386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>
            <a:extLst>
              <a:ext uri="{FF2B5EF4-FFF2-40B4-BE49-F238E27FC236}">
                <a16:creationId xmlns:a16="http://schemas.microsoft.com/office/drawing/2014/main" id="{2F6BC333-8543-484B-B0BA-160525DD5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rgbClr val="FFC000"/>
                </a:solidFill>
              </a:rPr>
              <a:t>Environment </a:t>
            </a:r>
            <a:r>
              <a:rPr lang="pl-PL" altLang="pl-PL" dirty="0" err="1">
                <a:solidFill>
                  <a:srgbClr val="FFC000"/>
                </a:solidFill>
              </a:rPr>
              <a:t>Mapping</a:t>
            </a:r>
            <a:endParaRPr lang="en-GB" altLang="pl-PL" dirty="0">
              <a:solidFill>
                <a:srgbClr val="FFC000"/>
              </a:solidFill>
            </a:endParaRPr>
          </a:p>
        </p:txBody>
      </p:sp>
      <p:sp>
        <p:nvSpPr>
          <p:cNvPr id="81922" name="Symbol zastępczy numeru slajdu 5">
            <a:extLst>
              <a:ext uri="{FF2B5EF4-FFF2-40B4-BE49-F238E27FC236}">
                <a16:creationId xmlns:a16="http://schemas.microsoft.com/office/drawing/2014/main" id="{751E6784-F924-468E-B8E1-3D220DCC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738F53-4DDA-4E75-8330-241F68226609}" type="slidenum">
              <a:rPr lang="en-GB" altLang="pl-PL" sz="1400"/>
              <a:pPr eaLnBrk="1" hangingPunct="1"/>
              <a:t>51</a:t>
            </a:fld>
            <a:endParaRPr lang="en-GB" altLang="pl-PL" sz="1400"/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A53A914E-9CB8-4DD9-89EA-38049AFEA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pl-PL" sz="2200"/>
              <a:t>Udawane odbicia (gry samochodowe)</a:t>
            </a:r>
            <a:r>
              <a:rPr lang="en-GB" altLang="pl-PL" sz="2200"/>
              <a:t>:</a:t>
            </a:r>
          </a:p>
        </p:txBody>
      </p:sp>
      <p:pic>
        <p:nvPicPr>
          <p:cNvPr id="81925" name="Picture 4">
            <a:extLst>
              <a:ext uri="{FF2B5EF4-FFF2-40B4-BE49-F238E27FC236}">
                <a16:creationId xmlns:a16="http://schemas.microsoft.com/office/drawing/2014/main" id="{DC4A73EF-A163-4B6B-B623-356CFEC3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45013"/>
            <a:ext cx="2667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BG">
            <a:extLst>
              <a:ext uri="{FF2B5EF4-FFF2-40B4-BE49-F238E27FC236}">
                <a16:creationId xmlns:a16="http://schemas.microsoft.com/office/drawing/2014/main" id="{7F3000EC-767E-4886-A5DA-C05F4223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780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 descr="Reflect">
            <a:extLst>
              <a:ext uri="{FF2B5EF4-FFF2-40B4-BE49-F238E27FC236}">
                <a16:creationId xmlns:a16="http://schemas.microsoft.com/office/drawing/2014/main" id="{70623353-F600-4C3C-8EF1-2DC732CB7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Line 8">
            <a:extLst>
              <a:ext uri="{FF2B5EF4-FFF2-40B4-BE49-F238E27FC236}">
                <a16:creationId xmlns:a16="http://schemas.microsoft.com/office/drawing/2014/main" id="{5CC8984A-1BC6-4143-A7E1-C1D4976F2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191000"/>
            <a:ext cx="15240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929" name="Line 9">
            <a:extLst>
              <a:ext uri="{FF2B5EF4-FFF2-40B4-BE49-F238E27FC236}">
                <a16:creationId xmlns:a16="http://schemas.microsoft.com/office/drawing/2014/main" id="{8E0D6B9C-C7BA-443C-A53F-B5657B4120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191000"/>
            <a:ext cx="990600" cy="1295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E2E7421F-FC26-445A-9B53-C1011A1AE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574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800"/>
              <a:t>Obrazek zniekształcony sferycznie</a:t>
            </a:r>
            <a:endParaRPr lang="en-GB" altLang="pl-PL" sz="1800"/>
          </a:p>
        </p:txBody>
      </p:sp>
      <p:sp>
        <p:nvSpPr>
          <p:cNvPr id="81931" name="Text Box 12">
            <a:extLst>
              <a:ext uri="{FF2B5EF4-FFF2-40B4-BE49-F238E27FC236}">
                <a16:creationId xmlns:a16="http://schemas.microsoft.com/office/drawing/2014/main" id="{EECD4441-1BB1-4FB9-A4D0-2CC7A92F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2106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800"/>
              <a:t>Normalny obrazek</a:t>
            </a:r>
            <a:r>
              <a:rPr lang="en-GB" altLang="pl-PL" sz="1800"/>
              <a:t>:</a:t>
            </a:r>
          </a:p>
        </p:txBody>
      </p:sp>
      <p:sp>
        <p:nvSpPr>
          <p:cNvPr id="81932" name="Text Box 13">
            <a:extLst>
              <a:ext uri="{FF2B5EF4-FFF2-40B4-BE49-F238E27FC236}">
                <a16:creationId xmlns:a16="http://schemas.microsoft.com/office/drawing/2014/main" id="{300FE59C-F13C-402D-ACB9-BDAD9339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14600"/>
            <a:ext cx="4800600" cy="3524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latin typeface="Courier New" panose="02070309020205020404" pitchFamily="49" charset="0"/>
              </a:rPr>
              <a:t>// THE MOST IMPORTANT COMMANDS:</a:t>
            </a:r>
          </a:p>
          <a:p>
            <a:pPr eaLnBrk="1" hangingPunct="1"/>
            <a:r>
              <a:rPr lang="pl-PL" altLang="pl-PL" b="1">
                <a:latin typeface="Courier New" panose="02070309020205020404" pitchFamily="49" charset="0"/>
              </a:rPr>
              <a:t>//…</a:t>
            </a:r>
          </a:p>
          <a:p>
            <a:pPr eaLnBrk="1" hangingPunct="1"/>
            <a:r>
              <a:rPr lang="en-GB" altLang="pl-PL" b="1">
                <a:latin typeface="Courier New" panose="02070309020205020404" pitchFamily="49" charset="0"/>
              </a:rPr>
              <a:t>glTexGeni(GL_S, GL_TEXTURE_GEN_MODE, GL_SPHERE_MAP);</a:t>
            </a:r>
          </a:p>
          <a:p>
            <a:pPr eaLnBrk="1" hangingPunct="1"/>
            <a:r>
              <a:rPr lang="en-GB" altLang="pl-PL" b="1">
                <a:latin typeface="Courier New" panose="02070309020205020404" pitchFamily="49" charset="0"/>
              </a:rPr>
              <a:t>glTexGeni(GL_T, GL_TEXTURE_GEN_MODE, GL_SPHERE_MAP);</a:t>
            </a:r>
            <a:endParaRPr lang="pl-PL" altLang="pl-PL" b="1">
              <a:latin typeface="Courier New" panose="02070309020205020404" pitchFamily="49" charset="0"/>
            </a:endParaRPr>
          </a:p>
          <a:p>
            <a:pPr eaLnBrk="1" hangingPunct="1"/>
            <a:r>
              <a:rPr lang="pl-PL" altLang="pl-PL" b="1">
                <a:latin typeface="Courier New" panose="02070309020205020404" pitchFamily="49" charset="0"/>
              </a:rPr>
              <a:t>//…</a:t>
            </a:r>
            <a:endParaRPr lang="en-GB" altLang="pl-PL" b="1">
              <a:latin typeface="Courier New" panose="02070309020205020404" pitchFamily="49" charset="0"/>
            </a:endParaRPr>
          </a:p>
          <a:p>
            <a:pPr eaLnBrk="1" hangingPunct="1"/>
            <a:r>
              <a:rPr lang="en-GB" altLang="pl-PL" b="1">
                <a:latin typeface="Courier New" panose="02070309020205020404" pitchFamily="49" charset="0"/>
              </a:rPr>
              <a:t>glEnable(GL_TEXTURE_GEN_S); glEnable(GL_TEXTURE_GEN_T);</a:t>
            </a:r>
            <a:endParaRPr lang="pl-PL" altLang="pl-PL" b="1">
              <a:latin typeface="Courier New" panose="02070309020205020404" pitchFamily="49" charset="0"/>
            </a:endParaRPr>
          </a:p>
          <a:p>
            <a:pPr eaLnBrk="1" hangingPunct="1"/>
            <a:r>
              <a:rPr lang="pl-PL" altLang="pl-PL" b="1">
                <a:latin typeface="Courier New" panose="02070309020205020404" pitchFamily="49" charset="0"/>
              </a:rPr>
              <a:t>//</a:t>
            </a:r>
          </a:p>
          <a:p>
            <a:pPr eaLnBrk="1" hangingPunct="1"/>
            <a:r>
              <a:rPr lang="pl-PL" altLang="pl-PL" b="1">
                <a:latin typeface="Courier New" panose="02070309020205020404" pitchFamily="49" charset="0"/>
              </a:rPr>
              <a:t>// gluCylinder(…);</a:t>
            </a:r>
          </a:p>
          <a:p>
            <a:pPr eaLnBrk="1" hangingPunct="1"/>
            <a:r>
              <a:rPr lang="pl-PL" altLang="pl-PL" b="1">
                <a:latin typeface="Courier New" panose="02070309020205020404" pitchFamily="49" charset="0"/>
              </a:rPr>
              <a:t>//</a:t>
            </a:r>
          </a:p>
          <a:p>
            <a:pPr eaLnBrk="1" hangingPunct="1"/>
            <a:r>
              <a:rPr lang="en-GB" altLang="pl-PL" b="1">
                <a:latin typeface="Courier New" panose="02070309020205020404" pitchFamily="49" charset="0"/>
              </a:rPr>
              <a:t>glDisable(GL_TEXTURE_GEN_S); glDisable(GL_TEXTURE_GEN_T);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>
            <a:extLst>
              <a:ext uri="{FF2B5EF4-FFF2-40B4-BE49-F238E27FC236}">
                <a16:creationId xmlns:a16="http://schemas.microsoft.com/office/drawing/2014/main" id="{2AEF2C6F-4270-4F2F-8EF9-5F3606352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err="1">
                <a:solidFill>
                  <a:srgbClr val="FFC000"/>
                </a:solidFill>
              </a:rPr>
              <a:t>Multiteksturowanie</a:t>
            </a:r>
            <a:endParaRPr lang="en-GB" altLang="pl-PL" dirty="0">
              <a:solidFill>
                <a:srgbClr val="FFC000"/>
              </a:solidFill>
            </a:endParaRP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138ABCD5-5C4B-4196-992C-6C09F5F19D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Możliwość komponowania jednej tekstury z kilku</a:t>
            </a:r>
          </a:p>
          <a:p>
            <a:pPr eaLnBrk="1" hangingPunct="1"/>
            <a:r>
              <a:rPr lang="pl-PL" altLang="pl-PL"/>
              <a:t>Dokonując tylko szybkich wymian tekstur osiąga się interesujące efekty:</a:t>
            </a:r>
          </a:p>
          <a:p>
            <a:pPr lvl="1" eaLnBrk="1" hangingPunct="1"/>
            <a:r>
              <a:rPr lang="pl-PL" altLang="pl-PL"/>
              <a:t>Fałszywego oświetlenia (light maps)</a:t>
            </a:r>
          </a:p>
          <a:p>
            <a:pPr lvl="1" eaLnBrk="1" hangingPunct="1"/>
            <a:r>
              <a:rPr lang="pl-PL" altLang="pl-PL"/>
              <a:t>Fałszywego odwzorowywania chropowatości (false bump mapping)</a:t>
            </a:r>
          </a:p>
          <a:p>
            <a:pPr lvl="1" eaLnBrk="1" hangingPunct="1">
              <a:buFontTx/>
              <a:buNone/>
            </a:pPr>
            <a:r>
              <a:rPr lang="pl-PL" altLang="pl-PL"/>
              <a:t> </a:t>
            </a:r>
            <a:endParaRPr lang="en-GB" altLang="pl-PL"/>
          </a:p>
        </p:txBody>
      </p:sp>
      <p:sp>
        <p:nvSpPr>
          <p:cNvPr id="82946" name="Symbol zastępczy numeru slajdu 5">
            <a:extLst>
              <a:ext uri="{FF2B5EF4-FFF2-40B4-BE49-F238E27FC236}">
                <a16:creationId xmlns:a16="http://schemas.microsoft.com/office/drawing/2014/main" id="{08106ACD-640D-43D4-B7A8-51DFDA7B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6010A8-43D6-4BAA-AF91-375434A9BE75}" type="slidenum">
              <a:rPr lang="en-GB" altLang="pl-PL" sz="1400"/>
              <a:pPr eaLnBrk="1" hangingPunct="1"/>
              <a:t>52</a:t>
            </a:fld>
            <a:endParaRPr lang="en-GB" altLang="pl-PL" sz="1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>
            <a:extLst>
              <a:ext uri="{FF2B5EF4-FFF2-40B4-BE49-F238E27FC236}">
                <a16:creationId xmlns:a16="http://schemas.microsoft.com/office/drawing/2014/main" id="{17F9C971-330E-4FC1-A4A1-0A2A2DC5C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err="1">
                <a:solidFill>
                  <a:srgbClr val="FFC000"/>
                </a:solidFill>
              </a:rPr>
              <a:t>Multiteksturowanie</a:t>
            </a:r>
            <a:r>
              <a:rPr lang="pl-PL" altLang="pl-PL" dirty="0">
                <a:solidFill>
                  <a:srgbClr val="FFC000"/>
                </a:solidFill>
              </a:rPr>
              <a:t> podstawy</a:t>
            </a:r>
            <a:endParaRPr lang="en-GB" altLang="pl-PL" dirty="0">
              <a:solidFill>
                <a:srgbClr val="FFC000"/>
              </a:solidFill>
            </a:endParaRPr>
          </a:p>
        </p:txBody>
      </p:sp>
      <p:sp>
        <p:nvSpPr>
          <p:cNvPr id="83970" name="Symbol zastępczy numeru slajdu 5">
            <a:extLst>
              <a:ext uri="{FF2B5EF4-FFF2-40B4-BE49-F238E27FC236}">
                <a16:creationId xmlns:a16="http://schemas.microsoft.com/office/drawing/2014/main" id="{DC9200B2-A03C-497D-97E1-A700D13F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D27377-25F4-4B75-9D40-C4BBD065D441}" type="slidenum">
              <a:rPr lang="en-GB" altLang="pl-PL" sz="1400"/>
              <a:pPr eaLnBrk="1" hangingPunct="1"/>
              <a:t>53</a:t>
            </a:fld>
            <a:endParaRPr lang="en-GB" altLang="pl-PL" sz="1400"/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6F6EFCD4-748D-46BF-A8A8-9540B739E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l-PL" altLang="pl-PL" sz="1800"/>
              <a:t>Potrzebujemy 2 tekstur:</a:t>
            </a:r>
            <a:endParaRPr lang="en-GB" altLang="pl-PL" sz="1800"/>
          </a:p>
        </p:txBody>
      </p:sp>
      <p:pic>
        <p:nvPicPr>
          <p:cNvPr id="83973" name="Picture 4" descr="chess">
            <a:extLst>
              <a:ext uri="{FF2B5EF4-FFF2-40B4-BE49-F238E27FC236}">
                <a16:creationId xmlns:a16="http://schemas.microsoft.com/office/drawing/2014/main" id="{4E8ADC17-49A4-4BEF-9266-1A4A3A90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4538"/>
            <a:ext cx="647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5" descr="smile">
            <a:extLst>
              <a:ext uri="{FF2B5EF4-FFF2-40B4-BE49-F238E27FC236}">
                <a16:creationId xmlns:a16="http://schemas.microsoft.com/office/drawing/2014/main" id="{C260BE3D-0FE0-409D-A8CB-8A144E0FB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014538"/>
            <a:ext cx="647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 Box 6">
            <a:extLst>
              <a:ext uri="{FF2B5EF4-FFF2-40B4-BE49-F238E27FC236}">
                <a16:creationId xmlns:a16="http://schemas.microsoft.com/office/drawing/2014/main" id="{380CD02D-C73E-438A-877F-F22F9BC47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2070100"/>
            <a:ext cx="354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3600"/>
              <a:t>+</a:t>
            </a:r>
            <a:endParaRPr lang="en-GB" altLang="pl-PL" sz="3600"/>
          </a:p>
        </p:txBody>
      </p:sp>
      <p:sp>
        <p:nvSpPr>
          <p:cNvPr id="83976" name="Text Box 7">
            <a:extLst>
              <a:ext uri="{FF2B5EF4-FFF2-40B4-BE49-F238E27FC236}">
                <a16:creationId xmlns:a16="http://schemas.microsoft.com/office/drawing/2014/main" id="{8AAA2DB3-6AAC-404A-9587-D537A658E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070100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3600"/>
              <a:t>-&gt;</a:t>
            </a:r>
            <a:endParaRPr lang="en-GB" altLang="pl-PL" sz="3600"/>
          </a:p>
        </p:txBody>
      </p:sp>
      <p:pic>
        <p:nvPicPr>
          <p:cNvPr id="83977" name="Picture 8">
            <a:extLst>
              <a:ext uri="{FF2B5EF4-FFF2-40B4-BE49-F238E27FC236}">
                <a16:creationId xmlns:a16="http://schemas.microsoft.com/office/drawing/2014/main" id="{D8824B72-2C40-47DB-8753-0A39A091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1905000"/>
            <a:ext cx="1412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Rectangle 9">
            <a:extLst>
              <a:ext uri="{FF2B5EF4-FFF2-40B4-BE49-F238E27FC236}">
                <a16:creationId xmlns:a16="http://schemas.microsoft.com/office/drawing/2014/main" id="{AD5F48B7-40F3-4CC6-9D6A-8E3C87E1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1800" b="1">
                <a:solidFill>
                  <a:srgbClr val="FF3300"/>
                </a:solidFill>
              </a:rPr>
              <a:t>W OpenGL musi działać rozszerzenie </a:t>
            </a:r>
            <a:r>
              <a:rPr lang="en-GB" altLang="pl-PL" sz="1800" b="1">
                <a:solidFill>
                  <a:srgbClr val="FF3300"/>
                </a:solidFill>
              </a:rPr>
              <a:t>GL_ARB_multitexture</a:t>
            </a:r>
            <a:r>
              <a:rPr lang="en-GB" altLang="pl-PL" sz="1800"/>
              <a:t>:</a:t>
            </a:r>
          </a:p>
        </p:txBody>
      </p:sp>
      <p:sp>
        <p:nvSpPr>
          <p:cNvPr id="83979" name="Text Box 11">
            <a:extLst>
              <a:ext uri="{FF2B5EF4-FFF2-40B4-BE49-F238E27FC236}">
                <a16:creationId xmlns:a16="http://schemas.microsoft.com/office/drawing/2014/main" id="{A0715D1F-C496-40AF-8FB8-E455FD364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7772400" cy="2546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 noProof="1">
                <a:solidFill>
                  <a:srgbClr val="FF3300"/>
                </a:solidFill>
                <a:latin typeface="Courier New" panose="02070309020205020404" pitchFamily="49" charset="0"/>
              </a:rPr>
              <a:t>glActiveTextureARB(GL_TEXTURE0_ARB);</a:t>
            </a:r>
            <a:r>
              <a:rPr lang="pl-PL" altLang="pl-PL" b="1" noProof="1">
                <a:latin typeface="Courier New" panose="02070309020205020404" pitchFamily="49" charset="0"/>
              </a:rPr>
              <a:t>	glEnable(GL_TEXTURE_2D);</a:t>
            </a:r>
          </a:p>
          <a:p>
            <a:pPr eaLnBrk="1" hangingPunct="1"/>
            <a:r>
              <a:rPr lang="pl-PL" altLang="pl-PL" b="1" noProof="1">
                <a:latin typeface="Courier New" panose="02070309020205020404" pitchFamily="49" charset="0"/>
              </a:rPr>
              <a:t>glBindTexture(GL_TEXTURE_2D, smileTex-&gt;texID);		</a:t>
            </a:r>
          </a:p>
          <a:p>
            <a:pPr eaLnBrk="1" hangingPunct="1"/>
            <a:r>
              <a:rPr lang="pl-PL" altLang="pl-PL" b="1" noProof="1">
                <a:solidFill>
                  <a:srgbClr val="FF3300"/>
                </a:solidFill>
                <a:latin typeface="Courier New" panose="02070309020205020404" pitchFamily="49" charset="0"/>
              </a:rPr>
              <a:t>glActiveTextureARB(GL_TEXTURE1_ARB);</a:t>
            </a:r>
            <a:r>
              <a:rPr lang="pl-PL" altLang="pl-PL" b="1" noProof="1">
                <a:latin typeface="Courier New" panose="02070309020205020404" pitchFamily="49" charset="0"/>
              </a:rPr>
              <a:t>	glEnable(GL_TEXTURE_2D);</a:t>
            </a:r>
          </a:p>
          <a:p>
            <a:pPr eaLnBrk="1" hangingPunct="1"/>
            <a:r>
              <a:rPr lang="pl-PL" altLang="pl-PL" b="1" noProof="1">
                <a:latin typeface="Courier New" panose="02070309020205020404" pitchFamily="49" charset="0"/>
              </a:rPr>
              <a:t>glBindTexture(GL_TEXTURE_2D, checkerTex-&gt;texID);</a:t>
            </a:r>
            <a:r>
              <a:rPr lang="pl-PL" altLang="pl-PL" noProof="1">
                <a:latin typeface="Courier New" panose="02070309020205020404" pitchFamily="49" charset="0"/>
              </a:rPr>
              <a:t> </a:t>
            </a:r>
            <a:endParaRPr lang="pl-PL" altLang="pl-PL">
              <a:latin typeface="Courier New" panose="02070309020205020404" pitchFamily="49" charset="0"/>
            </a:endParaRPr>
          </a:p>
          <a:p>
            <a:pPr eaLnBrk="1" hangingPunct="1"/>
            <a:r>
              <a:rPr lang="pl-PL" altLang="pl-PL">
                <a:latin typeface="Courier New" panose="02070309020205020404" pitchFamily="49" charset="0"/>
              </a:rPr>
              <a:t>//…</a:t>
            </a:r>
          </a:p>
          <a:p>
            <a:pPr eaLnBrk="1" hangingPunct="1"/>
            <a:r>
              <a:rPr lang="pl-PL" altLang="pl-PL" b="1" noProof="1">
                <a:latin typeface="Courier New" panose="02070309020205020404" pitchFamily="49" charset="0"/>
              </a:rPr>
              <a:t>glBegin(GL_QUADS);</a:t>
            </a:r>
            <a:r>
              <a:rPr lang="pl-PL" altLang="pl-PL" b="1">
                <a:latin typeface="Courier New" panose="02070309020205020404" pitchFamily="49" charset="0"/>
              </a:rPr>
              <a:t> //…</a:t>
            </a:r>
            <a:endParaRPr lang="pl-PL" altLang="pl-PL" b="1" noProof="1">
              <a:latin typeface="Courier New" panose="02070309020205020404" pitchFamily="49" charset="0"/>
            </a:endParaRPr>
          </a:p>
          <a:p>
            <a:pPr eaLnBrk="1" hangingPunct="1"/>
            <a:r>
              <a:rPr lang="pl-PL" altLang="pl-PL" b="1">
                <a:latin typeface="Courier New" panose="02070309020205020404" pitchFamily="49" charset="0"/>
              </a:rPr>
              <a:t>	</a:t>
            </a:r>
            <a:r>
              <a:rPr lang="pl-PL" altLang="pl-PL" b="1" noProof="1">
                <a:solidFill>
                  <a:srgbClr val="FF3300"/>
                </a:solidFill>
                <a:latin typeface="Courier New" panose="02070309020205020404" pitchFamily="49" charset="0"/>
              </a:rPr>
              <a:t>glMultiTexCoord2fARB(GL_TEXTURE0_ARB, 1.0f, 0.0f);</a:t>
            </a:r>
          </a:p>
          <a:p>
            <a:pPr eaLnBrk="1" hangingPunct="1"/>
            <a:r>
              <a:rPr lang="pl-PL" altLang="pl-PL" b="1" noProof="1">
                <a:latin typeface="Courier New" panose="02070309020205020404" pitchFamily="49" charset="0"/>
              </a:rPr>
              <a:t>	</a:t>
            </a:r>
            <a:r>
              <a:rPr lang="pl-PL" altLang="pl-PL" b="1" noProof="1">
                <a:solidFill>
                  <a:srgbClr val="FF3300"/>
                </a:solidFill>
                <a:latin typeface="Courier New" panose="02070309020205020404" pitchFamily="49" charset="0"/>
              </a:rPr>
              <a:t>glMultiTexCoord2fARB(GL_TEXTURE1_ARB, 1.0f, 0.0f);</a:t>
            </a:r>
          </a:p>
          <a:p>
            <a:pPr eaLnBrk="1" hangingPunct="1"/>
            <a:r>
              <a:rPr lang="pl-PL" altLang="pl-PL" b="1" noProof="1">
                <a:latin typeface="Courier New" panose="02070309020205020404" pitchFamily="49" charset="0"/>
              </a:rPr>
              <a:t>	</a:t>
            </a:r>
            <a:r>
              <a:rPr lang="pl-PL" altLang="pl-PL" b="1">
                <a:latin typeface="Courier New" panose="02070309020205020404" pitchFamily="49" charset="0"/>
              </a:rPr>
              <a:t>g</a:t>
            </a:r>
            <a:r>
              <a:rPr lang="pl-PL" altLang="pl-PL" b="1" noProof="1">
                <a:latin typeface="Courier New" panose="02070309020205020404" pitchFamily="49" charset="0"/>
              </a:rPr>
              <a:t>lVertex3f(0.5f, 0.5f, 0.5f);	</a:t>
            </a:r>
            <a:endParaRPr lang="pl-PL" altLang="pl-PL" b="1">
              <a:latin typeface="Courier New" panose="02070309020205020404" pitchFamily="49" charset="0"/>
            </a:endParaRPr>
          </a:p>
          <a:p>
            <a:pPr eaLnBrk="1" hangingPunct="1"/>
            <a:r>
              <a:rPr lang="pl-PL" altLang="pl-PL" b="1">
                <a:latin typeface="Courier New" panose="02070309020205020404" pitchFamily="49" charset="0"/>
              </a:rPr>
              <a:t>//…</a:t>
            </a:r>
            <a:endParaRPr lang="en-GB" altLang="pl-PL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>
            <a:extLst>
              <a:ext uri="{FF2B5EF4-FFF2-40B4-BE49-F238E27FC236}">
                <a16:creationId xmlns:a16="http://schemas.microsoft.com/office/drawing/2014/main" id="{3350179A-91F6-441A-9599-7DBAE8D5B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 dirty="0">
                <a:solidFill>
                  <a:srgbClr val="FFC000"/>
                </a:solidFill>
              </a:rPr>
              <a:t>Model oświetlenia </a:t>
            </a:r>
            <a:r>
              <a:rPr lang="pl-PL" altLang="pl-PL" sz="4000" dirty="0" err="1">
                <a:solidFill>
                  <a:srgbClr val="FFC000"/>
                </a:solidFill>
              </a:rPr>
              <a:t>OpenGL</a:t>
            </a:r>
            <a:r>
              <a:rPr lang="pl-PL" altLang="pl-PL" sz="4000" dirty="0">
                <a:solidFill>
                  <a:srgbClr val="FFC000"/>
                </a:solidFill>
              </a:rPr>
              <a:t> - dyskusja</a:t>
            </a:r>
            <a:endParaRPr lang="en-GB" altLang="pl-PL" sz="4000" dirty="0">
              <a:solidFill>
                <a:srgbClr val="FFC000"/>
              </a:solidFill>
            </a:endParaRPr>
          </a:p>
        </p:txBody>
      </p:sp>
      <p:sp>
        <p:nvSpPr>
          <p:cNvPr id="84994" name="Symbol zastępczy numeru slajdu 5">
            <a:extLst>
              <a:ext uri="{FF2B5EF4-FFF2-40B4-BE49-F238E27FC236}">
                <a16:creationId xmlns:a16="http://schemas.microsoft.com/office/drawing/2014/main" id="{8029793C-844E-48E1-9B5E-29109377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AD25C3-D631-4D98-97D5-A855565BB1D7}" type="slidenum">
              <a:rPr lang="en-GB" altLang="pl-PL" sz="1400"/>
              <a:pPr eaLnBrk="1" hangingPunct="1"/>
              <a:t>54</a:t>
            </a:fld>
            <a:endParaRPr lang="en-GB" altLang="pl-PL" sz="1400"/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27733E8E-906A-4EA1-8787-9BC110900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0"/>
            <a:ext cx="594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l-PL" altLang="pl-PL" sz="2000"/>
              <a:t>W modelu Ponga</a:t>
            </a:r>
            <a:r>
              <a:rPr lang="en-GB" altLang="pl-PL" sz="2000"/>
              <a:t>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l-PL" altLang="pl-PL" sz="1800"/>
              <a:t>Każdy wielokąt oświetlany jest niezależnie</a:t>
            </a:r>
            <a:endParaRPr lang="en-GB" altLang="pl-PL" sz="18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l-PL" altLang="pl-PL" sz="1800"/>
              <a:t>Światło rozproszone na jednym wielokącie nie wpływa na inny</a:t>
            </a:r>
            <a:endParaRPr lang="en-GB" altLang="pl-PL" sz="18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l-PL" altLang="pl-PL" sz="1800"/>
              <a:t>Cieniowanie odbywa się dla każdego wierzchołka</a:t>
            </a:r>
            <a:endParaRPr lang="en-GB" altLang="pl-PL" sz="18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l-PL" altLang="pl-PL" sz="2000"/>
              <a:t>Żeby uzyskać ładnie ocieniowaną powierzchnię trzeba ją podzielić na kilkadziesiąt mniejszych wielokątów.</a:t>
            </a:r>
            <a:endParaRPr lang="en-GB" altLang="pl-PL" sz="20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l-PL" altLang="pl-PL" sz="2000"/>
              <a:t>W grach komputerowych</a:t>
            </a:r>
            <a:r>
              <a:rPr lang="en-GB" altLang="pl-PL" sz="2000"/>
              <a:t>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l-PL" altLang="pl-PL" sz="1800"/>
              <a:t>Dalej poszukuje się redukcji złożoności siatek</a:t>
            </a:r>
            <a:endParaRPr lang="en-GB" altLang="pl-PL" sz="18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l-PL" altLang="pl-PL" sz="1800"/>
              <a:t>Nie oświetla się wszystkich elementów sceny</a:t>
            </a:r>
            <a:endParaRPr lang="en-GB" altLang="pl-PL" sz="18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l-PL" altLang="pl-PL" sz="1800"/>
              <a:t>Użytkownicy oczekują realistycznych efektów</a:t>
            </a:r>
            <a:endParaRPr lang="en-GB" altLang="pl-PL" sz="18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l-PL" altLang="pl-PL" sz="2000"/>
              <a:t>SPRYTNIE ZASTOSOWANE MULTITEKSTUROWANIE MOŻE ZASTĄPIĆ NAKŁAD OBLICZENIOWY NA CIENIOWANIE Z ZASTOSOWANIEM OŚWIETLENIA OPENGL</a:t>
            </a:r>
            <a:r>
              <a:rPr lang="en-GB" altLang="pl-PL" sz="2000"/>
              <a:t> </a:t>
            </a:r>
          </a:p>
        </p:txBody>
      </p:sp>
      <p:pic>
        <p:nvPicPr>
          <p:cNvPr id="84997" name="Picture 4">
            <a:extLst>
              <a:ext uri="{FF2B5EF4-FFF2-40B4-BE49-F238E27FC236}">
                <a16:creationId xmlns:a16="http://schemas.microsoft.com/office/drawing/2014/main" id="{F3761184-46EB-418B-B9D2-322CFCEF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2860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Line 5">
            <a:extLst>
              <a:ext uri="{FF2B5EF4-FFF2-40B4-BE49-F238E27FC236}">
                <a16:creationId xmlns:a16="http://schemas.microsoft.com/office/drawing/2014/main" id="{A3C034D1-FACC-4E03-BBF9-F3F4501C6C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819400"/>
            <a:ext cx="10668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84999" name="Picture 6">
            <a:extLst>
              <a:ext uri="{FF2B5EF4-FFF2-40B4-BE49-F238E27FC236}">
                <a16:creationId xmlns:a16="http://schemas.microsoft.com/office/drawing/2014/main" id="{957F2AAD-D4A1-430D-986B-5A423BBB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362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Line 7">
            <a:extLst>
              <a:ext uri="{FF2B5EF4-FFF2-40B4-BE49-F238E27FC236}">
                <a16:creationId xmlns:a16="http://schemas.microsoft.com/office/drawing/2014/main" id="{35530C09-A294-44A4-98CF-165B59662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343400"/>
            <a:ext cx="16764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>
            <a:extLst>
              <a:ext uri="{FF2B5EF4-FFF2-40B4-BE49-F238E27FC236}">
                <a16:creationId xmlns:a16="http://schemas.microsoft.com/office/drawing/2014/main" id="{F70199BB-E554-4283-BC8C-F93259E61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rgbClr val="FFC000"/>
                </a:solidFill>
              </a:rPr>
              <a:t>Mapy oświetlenia</a:t>
            </a:r>
            <a:endParaRPr lang="en-GB" altLang="pl-PL" dirty="0">
              <a:solidFill>
                <a:srgbClr val="FFC000"/>
              </a:solidFill>
            </a:endParaRP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CE3BF23C-6E3D-4EC9-8656-80B7C3928D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2588" cy="139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400"/>
              <a:t>Wystarczy nałożyć na ściany kombinację tekstur odzwierciedlających fakturę powierzchni i oświetlenie, żeby uzyskać dobry efekt fałszywego oświetlenia</a:t>
            </a:r>
            <a:endParaRPr lang="en-GB" altLang="pl-PL" sz="2400"/>
          </a:p>
        </p:txBody>
      </p:sp>
      <p:sp>
        <p:nvSpPr>
          <p:cNvPr id="86018" name="Symbol zastępczy numeru slajdu 5">
            <a:extLst>
              <a:ext uri="{FF2B5EF4-FFF2-40B4-BE49-F238E27FC236}">
                <a16:creationId xmlns:a16="http://schemas.microsoft.com/office/drawing/2014/main" id="{E5488D94-9831-48CC-9A32-F873A5BF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97505D-F552-44A0-8F7E-4CBFCAF146A3}" type="slidenum">
              <a:rPr lang="en-GB" altLang="pl-PL" sz="1400"/>
              <a:pPr eaLnBrk="1" hangingPunct="1"/>
              <a:t>55</a:t>
            </a:fld>
            <a:endParaRPr lang="en-GB" altLang="pl-PL" sz="1400"/>
          </a:p>
        </p:txBody>
      </p:sp>
      <p:pic>
        <p:nvPicPr>
          <p:cNvPr id="86021" name="Picture 4">
            <a:extLst>
              <a:ext uri="{FF2B5EF4-FFF2-40B4-BE49-F238E27FC236}">
                <a16:creationId xmlns:a16="http://schemas.microsoft.com/office/drawing/2014/main" id="{1FAD21DB-75EF-41D8-B154-93A42D15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1905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5">
            <a:extLst>
              <a:ext uri="{FF2B5EF4-FFF2-40B4-BE49-F238E27FC236}">
                <a16:creationId xmlns:a16="http://schemas.microsoft.com/office/drawing/2014/main" id="{7C051C5D-B09A-4C39-A9AE-6605AE44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1905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6">
            <a:extLst>
              <a:ext uri="{FF2B5EF4-FFF2-40B4-BE49-F238E27FC236}">
                <a16:creationId xmlns:a16="http://schemas.microsoft.com/office/drawing/2014/main" id="{132EB8FB-C8CE-4037-A4BF-2ECE3514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012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Text Box 19">
            <a:extLst>
              <a:ext uri="{FF2B5EF4-FFF2-40B4-BE49-F238E27FC236}">
                <a16:creationId xmlns:a16="http://schemas.microsoft.com/office/drawing/2014/main" id="{660C7058-F896-4DD7-9144-B20E768DB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62400"/>
            <a:ext cx="354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3600"/>
              <a:t>+</a:t>
            </a:r>
            <a:endParaRPr lang="en-GB" altLang="pl-PL" sz="3600"/>
          </a:p>
        </p:txBody>
      </p:sp>
      <p:sp>
        <p:nvSpPr>
          <p:cNvPr id="86025" name="Text Box 20">
            <a:extLst>
              <a:ext uri="{FF2B5EF4-FFF2-40B4-BE49-F238E27FC236}">
                <a16:creationId xmlns:a16="http://schemas.microsoft.com/office/drawing/2014/main" id="{46D3B7F5-6E56-4D90-B8E3-3E36171CC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886200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3600"/>
              <a:t>-&gt;</a:t>
            </a:r>
            <a:endParaRPr lang="en-GB" altLang="pl-PL" sz="36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>
            <a:extLst>
              <a:ext uri="{FF2B5EF4-FFF2-40B4-BE49-F238E27FC236}">
                <a16:creationId xmlns:a16="http://schemas.microsoft.com/office/drawing/2014/main" id="{8C67C5C8-9D82-4DD0-A065-6ED26B27B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rgbClr val="FFC000"/>
                </a:solidFill>
              </a:rPr>
              <a:t>Fałszywa chropowatość</a:t>
            </a:r>
            <a:endParaRPr lang="en-GB" altLang="pl-PL" dirty="0">
              <a:solidFill>
                <a:srgbClr val="FFC000"/>
              </a:solidFill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42ED8FE-790F-4CC5-BB31-05492B31C8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613" cy="19002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800"/>
              <a:t>Bada się położenie źródła światła, obserwatora oraz orientację oświetlanego obiektu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/>
              <a:t>Na podstawie wymienionych danych dokonuje się niewielkiego przemieszczenia odpowiednio przygotowanych 2 tekstur na płaszczyźnie. </a:t>
            </a:r>
            <a:endParaRPr lang="en-GB" altLang="pl-PL" sz="2800"/>
          </a:p>
        </p:txBody>
      </p:sp>
      <p:sp>
        <p:nvSpPr>
          <p:cNvPr id="87042" name="Symbol zastępczy numeru slajdu 5">
            <a:extLst>
              <a:ext uri="{FF2B5EF4-FFF2-40B4-BE49-F238E27FC236}">
                <a16:creationId xmlns:a16="http://schemas.microsoft.com/office/drawing/2014/main" id="{4482346D-3363-40A1-B700-6F263E04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A0C716-F809-4019-97D1-1577AAF760FE}" type="slidenum">
              <a:rPr lang="en-GB" altLang="pl-PL" sz="1400"/>
              <a:pPr eaLnBrk="1" hangingPunct="1"/>
              <a:t>56</a:t>
            </a:fld>
            <a:endParaRPr lang="en-GB" altLang="pl-PL" sz="1400"/>
          </a:p>
        </p:txBody>
      </p:sp>
      <p:pic>
        <p:nvPicPr>
          <p:cNvPr id="87045" name="Picture 4" descr="Base">
            <a:extLst>
              <a:ext uri="{FF2B5EF4-FFF2-40B4-BE49-F238E27FC236}">
                <a16:creationId xmlns:a16="http://schemas.microsoft.com/office/drawing/2014/main" id="{27EE605D-48CB-41E9-97A1-A29FA3AB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481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5" descr="Bump">
            <a:extLst>
              <a:ext uri="{FF2B5EF4-FFF2-40B4-BE49-F238E27FC236}">
                <a16:creationId xmlns:a16="http://schemas.microsoft.com/office/drawing/2014/main" id="{7D0D8CFF-1586-4019-9374-CF122900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481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6">
            <a:extLst>
              <a:ext uri="{FF2B5EF4-FFF2-40B4-BE49-F238E27FC236}">
                <a16:creationId xmlns:a16="http://schemas.microsoft.com/office/drawing/2014/main" id="{62BA8CC0-4882-4EF9-BE73-F1EF1E654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24350"/>
            <a:ext cx="13716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pl-PL" sz="1800"/>
              <a:t>Light position</a:t>
            </a:r>
            <a:br>
              <a:rPr lang="en-GB" altLang="pl-PL" sz="1800"/>
            </a:br>
            <a:r>
              <a:rPr lang="en-GB" altLang="pl-PL" sz="1800"/>
              <a:t>information</a:t>
            </a:r>
          </a:p>
        </p:txBody>
      </p:sp>
      <p:sp>
        <p:nvSpPr>
          <p:cNvPr id="87048" name="Text Box 7">
            <a:extLst>
              <a:ext uri="{FF2B5EF4-FFF2-40B4-BE49-F238E27FC236}">
                <a16:creationId xmlns:a16="http://schemas.microsoft.com/office/drawing/2014/main" id="{071D87C3-54AD-40C8-A345-22149A5E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4350"/>
            <a:ext cx="9144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pl-PL" sz="1800"/>
              <a:t>Some</a:t>
            </a:r>
            <a:br>
              <a:rPr lang="en-GB" altLang="pl-PL" sz="1800"/>
            </a:br>
            <a:r>
              <a:rPr lang="en-GB" altLang="pl-PL" sz="1800"/>
              <a:t>maths</a:t>
            </a:r>
            <a:br>
              <a:rPr lang="pl-PL" altLang="pl-PL" sz="1800"/>
            </a:br>
            <a:endParaRPr lang="pl-PL" altLang="pl-PL" sz="1800"/>
          </a:p>
        </p:txBody>
      </p:sp>
      <p:sp>
        <p:nvSpPr>
          <p:cNvPr id="87049" name="Text Box 8">
            <a:extLst>
              <a:ext uri="{FF2B5EF4-FFF2-40B4-BE49-F238E27FC236}">
                <a16:creationId xmlns:a16="http://schemas.microsoft.com/office/drawing/2014/main" id="{8A59235D-9B4F-46FF-83E1-4467FD0D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76750"/>
            <a:ext cx="354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3600"/>
              <a:t>+</a:t>
            </a:r>
            <a:endParaRPr lang="en-GB" altLang="pl-PL" sz="3600"/>
          </a:p>
        </p:txBody>
      </p:sp>
      <p:sp>
        <p:nvSpPr>
          <p:cNvPr id="87050" name="Text Box 9">
            <a:extLst>
              <a:ext uri="{FF2B5EF4-FFF2-40B4-BE49-F238E27FC236}">
                <a16:creationId xmlns:a16="http://schemas.microsoft.com/office/drawing/2014/main" id="{B189D231-4099-4F95-B9ED-3B81CA02C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4476750"/>
            <a:ext cx="354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3600"/>
              <a:t>+</a:t>
            </a:r>
            <a:endParaRPr lang="en-GB" altLang="pl-PL" sz="3600"/>
          </a:p>
        </p:txBody>
      </p:sp>
      <p:sp>
        <p:nvSpPr>
          <p:cNvPr id="87051" name="Text Box 10">
            <a:extLst>
              <a:ext uri="{FF2B5EF4-FFF2-40B4-BE49-F238E27FC236}">
                <a16:creationId xmlns:a16="http://schemas.microsoft.com/office/drawing/2014/main" id="{E50C0EF4-FA80-4B3A-A6DE-32232B98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76750"/>
            <a:ext cx="354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3600"/>
              <a:t>+</a:t>
            </a:r>
            <a:endParaRPr lang="en-GB" altLang="pl-PL" sz="3600"/>
          </a:p>
        </p:txBody>
      </p:sp>
      <p:sp>
        <p:nvSpPr>
          <p:cNvPr id="87052" name="Text Box 11">
            <a:extLst>
              <a:ext uri="{FF2B5EF4-FFF2-40B4-BE49-F238E27FC236}">
                <a16:creationId xmlns:a16="http://schemas.microsoft.com/office/drawing/2014/main" id="{C5765703-11FD-4EDC-952D-789A4490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4400550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3600"/>
              <a:t>-&gt;</a:t>
            </a:r>
            <a:endParaRPr lang="en-GB" altLang="pl-PL" sz="3600"/>
          </a:p>
        </p:txBody>
      </p:sp>
      <p:pic>
        <p:nvPicPr>
          <p:cNvPr id="87053" name="Picture 12">
            <a:extLst>
              <a:ext uri="{FF2B5EF4-FFF2-40B4-BE49-F238E27FC236}">
                <a16:creationId xmlns:a16="http://schemas.microsoft.com/office/drawing/2014/main" id="{A979EA5B-7D97-4133-9574-A9AE3CBF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95750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>
            <a:extLst>
              <a:ext uri="{FF2B5EF4-FFF2-40B4-BE49-F238E27FC236}">
                <a16:creationId xmlns:a16="http://schemas.microsoft.com/office/drawing/2014/main" id="{9683C946-7CDA-4D78-9FE7-86B6B0AC0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B67AA2-ABFB-40FC-87FE-2FFD47CA787A}" type="slidenum">
              <a:rPr lang="en-GB" altLang="pl-PL" sz="1400"/>
              <a:pPr eaLnBrk="1" hangingPunct="1"/>
              <a:t>57</a:t>
            </a:fld>
            <a:endParaRPr lang="en-GB" altLang="pl-PL" sz="1400"/>
          </a:p>
        </p:txBody>
      </p:sp>
      <p:sp>
        <p:nvSpPr>
          <p:cNvPr id="88069" name="Rectangle 2">
            <a:extLst>
              <a:ext uri="{FF2B5EF4-FFF2-40B4-BE49-F238E27FC236}">
                <a16:creationId xmlns:a16="http://schemas.microsoft.com/office/drawing/2014/main" id="{F1796774-BDE2-4AF2-BBB7-4F2E76B3DE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eaLnBrk="1" hangingPunct="1"/>
            <a:r>
              <a:rPr lang="pl-PL" altLang="pl-PL" sz="3800" dirty="0">
                <a:solidFill>
                  <a:srgbClr val="FFC000"/>
                </a:solidFill>
              </a:rPr>
              <a:t>Standardowa linia potokowa </a:t>
            </a:r>
            <a:r>
              <a:rPr lang="pl-PL" altLang="pl-PL" sz="3800" dirty="0" err="1">
                <a:solidFill>
                  <a:srgbClr val="FFC000"/>
                </a:solidFill>
              </a:rPr>
              <a:t>OpenGL</a:t>
            </a:r>
            <a:endParaRPr lang="en-GB" altLang="pl-PL" sz="3800" dirty="0">
              <a:solidFill>
                <a:srgbClr val="FFC000"/>
              </a:solidFill>
            </a:endParaRPr>
          </a:p>
        </p:txBody>
      </p:sp>
      <p:sp>
        <p:nvSpPr>
          <p:cNvPr id="88070" name="Rectangle 8">
            <a:extLst>
              <a:ext uri="{FF2B5EF4-FFF2-40B4-BE49-F238E27FC236}">
                <a16:creationId xmlns:a16="http://schemas.microsoft.com/office/drawing/2014/main" id="{3B1C3778-CA13-4826-871F-92D3A3BA62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4114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1800"/>
              <a:t>Transformacje wierzchołków</a:t>
            </a:r>
            <a:r>
              <a:rPr lang="en-GB" altLang="pl-PL" sz="180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Położenie, kolor, normalna, współrzędne tekstury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1800"/>
              <a:t>Utworzenie prymitywów i Rasteryzacja</a:t>
            </a:r>
            <a:r>
              <a:rPr lang="en-GB" altLang="pl-PL" sz="180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Powiązanie wierzchołków z zastosowaniem prymitywów</a:t>
            </a:r>
            <a:endParaRPr lang="en-GB" altLang="pl-PL" sz="1600"/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Transformacje wycinające</a:t>
            </a:r>
            <a:endParaRPr lang="en-GB" altLang="pl-PL" sz="1600"/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Zdefiniowanie fragmentów – potencjalnych pikseli</a:t>
            </a:r>
            <a:endParaRPr lang="en-GB" altLang="pl-PL" sz="1600"/>
          </a:p>
          <a:p>
            <a:pPr eaLnBrk="1" hangingPunct="1">
              <a:lnSpc>
                <a:spcPct val="80000"/>
              </a:lnSpc>
            </a:pPr>
            <a:r>
              <a:rPr lang="pl-PL" altLang="pl-PL" sz="1800"/>
              <a:t>Teksturowanie fragmenntów i kolorowanie </a:t>
            </a:r>
            <a:r>
              <a:rPr lang="en-GB" altLang="pl-PL" sz="180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Kolory fragmentów są mieszane z kolorami tekstur</a:t>
            </a:r>
            <a:endParaRPr lang="en-GB" altLang="pl-PL" sz="1600"/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Obliczana jest mgła</a:t>
            </a:r>
            <a:endParaRPr lang="en-GB" altLang="pl-PL" sz="1600"/>
          </a:p>
          <a:p>
            <a:pPr eaLnBrk="1" hangingPunct="1">
              <a:lnSpc>
                <a:spcPct val="80000"/>
              </a:lnSpc>
            </a:pPr>
            <a:r>
              <a:rPr lang="pl-PL" altLang="pl-PL" sz="1800"/>
              <a:t>Operacje rastrowe</a:t>
            </a:r>
            <a:r>
              <a:rPr lang="en-GB" altLang="pl-PL" sz="180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Test Apha, Stencil, Głębokość </a:t>
            </a:r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Ustalenie wartości koloru piksela</a:t>
            </a:r>
            <a:endParaRPr lang="en-GB" altLang="pl-PL" sz="1600"/>
          </a:p>
        </p:txBody>
      </p:sp>
      <p:sp>
        <p:nvSpPr>
          <p:cNvPr id="88067" name="Symbol zastępczy numeru slajdu 5">
            <a:extLst>
              <a:ext uri="{FF2B5EF4-FFF2-40B4-BE49-F238E27FC236}">
                <a16:creationId xmlns:a16="http://schemas.microsoft.com/office/drawing/2014/main" id="{4C568846-E8DD-4075-83B7-85B6193171A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200">
              <a:latin typeface="Arial Black" panose="020B0A04020102020204" pitchFamily="34" charset="0"/>
            </a:endParaRPr>
          </a:p>
        </p:txBody>
      </p:sp>
      <p:pic>
        <p:nvPicPr>
          <p:cNvPr id="88068" name="Picture 10" descr="pipeline">
            <a:extLst>
              <a:ext uri="{FF2B5EF4-FFF2-40B4-BE49-F238E27FC236}">
                <a16:creationId xmlns:a16="http://schemas.microsoft.com/office/drawing/2014/main" id="{31F94C7A-B190-4BA8-9936-020D675A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762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>
            <a:extLst>
              <a:ext uri="{FF2B5EF4-FFF2-40B4-BE49-F238E27FC236}">
                <a16:creationId xmlns:a16="http://schemas.microsoft.com/office/drawing/2014/main" id="{6158B740-1434-44D1-AFD4-E4A3D610F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97C583-8686-4D57-843A-B5EF407BF061}" type="slidenum">
              <a:rPr lang="en-GB" altLang="pl-PL" sz="1400"/>
              <a:pPr eaLnBrk="1" hangingPunct="1"/>
              <a:t>58</a:t>
            </a:fld>
            <a:endParaRPr lang="en-GB" altLang="pl-PL" sz="1400"/>
          </a:p>
        </p:txBody>
      </p:sp>
      <p:sp>
        <p:nvSpPr>
          <p:cNvPr id="89093" name="Rectangle 2">
            <a:extLst>
              <a:ext uri="{FF2B5EF4-FFF2-40B4-BE49-F238E27FC236}">
                <a16:creationId xmlns:a16="http://schemas.microsoft.com/office/drawing/2014/main" id="{CE6ECBAD-70FD-4C9C-A827-49F13DE8F4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eaLnBrk="1" hangingPunct="1"/>
            <a:r>
              <a:rPr lang="pl-PL" altLang="pl-PL" sz="3800" dirty="0">
                <a:solidFill>
                  <a:srgbClr val="FFC000"/>
                </a:solidFill>
              </a:rPr>
              <a:t>Możliwość wprowadzenia </a:t>
            </a:r>
            <a:r>
              <a:rPr lang="pl-PL" altLang="pl-PL" sz="3800" dirty="0" err="1">
                <a:solidFill>
                  <a:srgbClr val="FFC000"/>
                </a:solidFill>
              </a:rPr>
              <a:t>shaderów</a:t>
            </a:r>
            <a:endParaRPr lang="en-GB" altLang="pl-PL" sz="3800" dirty="0">
              <a:solidFill>
                <a:srgbClr val="FFC000"/>
              </a:solidFill>
            </a:endParaRPr>
          </a:p>
        </p:txBody>
      </p:sp>
      <p:sp>
        <p:nvSpPr>
          <p:cNvPr id="89094" name="Rectangle 7">
            <a:extLst>
              <a:ext uri="{FF2B5EF4-FFF2-40B4-BE49-F238E27FC236}">
                <a16:creationId xmlns:a16="http://schemas.microsoft.com/office/drawing/2014/main" id="{4FF8A96D-A280-404C-BE62-6E5496EF02C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077200" cy="3200400"/>
          </a:xfrm>
        </p:spPr>
        <p:txBody>
          <a:bodyPr/>
          <a:lstStyle/>
          <a:p>
            <a:pPr eaLnBrk="1" hangingPunct="1"/>
            <a:endParaRPr lang="pl-PL" altLang="pl-PL"/>
          </a:p>
          <a:p>
            <a:pPr eaLnBrk="1" hangingPunct="1"/>
            <a:endParaRPr lang="en-GB" altLang="pl-PL"/>
          </a:p>
        </p:txBody>
      </p:sp>
      <p:sp>
        <p:nvSpPr>
          <p:cNvPr id="89091" name="Symbol zastępczy numeru slajdu 5">
            <a:extLst>
              <a:ext uri="{FF2B5EF4-FFF2-40B4-BE49-F238E27FC236}">
                <a16:creationId xmlns:a16="http://schemas.microsoft.com/office/drawing/2014/main" id="{C4A316DC-6AAE-432F-AEE9-428ED2F12E6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200">
              <a:latin typeface="Arial Black" panose="020B0A04020102020204" pitchFamily="34" charset="0"/>
            </a:endParaRPr>
          </a:p>
        </p:txBody>
      </p:sp>
      <p:pic>
        <p:nvPicPr>
          <p:cNvPr id="89092" name="Picture 9" descr="pipeline">
            <a:extLst>
              <a:ext uri="{FF2B5EF4-FFF2-40B4-BE49-F238E27FC236}">
                <a16:creationId xmlns:a16="http://schemas.microsoft.com/office/drawing/2014/main" id="{CFBEC771-D245-40D9-8ADD-4B1B28B1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85950"/>
            <a:ext cx="40767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8">
            <a:extLst>
              <a:ext uri="{FF2B5EF4-FFF2-40B4-BE49-F238E27FC236}">
                <a16:creationId xmlns:a16="http://schemas.microsoft.com/office/drawing/2014/main" id="{5C805E83-3294-4964-90E0-EC26636A7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0"/>
            <a:ext cx="495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endParaRPr lang="pl-PL" altLang="pl-PL" sz="2400" b="1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endParaRPr lang="pl-PL" altLang="pl-PL" sz="2400" b="1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endParaRPr lang="pl-PL" altLang="pl-PL" sz="2400" b="1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endParaRPr lang="pl-PL" altLang="pl-PL" sz="2400" b="1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pl-PL" sz="2400" b="1"/>
              <a:t>Vertex shader</a:t>
            </a:r>
            <a:r>
              <a:rPr lang="en-GB" altLang="pl-PL" sz="2400"/>
              <a:t> </a:t>
            </a:r>
            <a:r>
              <a:rPr lang="pl-PL" altLang="pl-PL" sz="2400"/>
              <a:t>– możliwość modyfikowania stanu wierzchołków</a:t>
            </a:r>
            <a:r>
              <a:rPr lang="en-GB" altLang="pl-PL" sz="2400"/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en-GB" altLang="pl-PL" sz="2400" b="1"/>
              <a:t>Fragment shaders</a:t>
            </a:r>
            <a:r>
              <a:rPr lang="pl-PL" altLang="pl-PL" sz="2400" b="1"/>
              <a:t> – </a:t>
            </a:r>
            <a:r>
              <a:rPr lang="pl-PL" altLang="pl-PL" sz="2400"/>
              <a:t>możliwość modyfikowania stanu fragmentów</a:t>
            </a:r>
            <a:endParaRPr lang="en-GB" altLang="pl-PL" sz="2400"/>
          </a:p>
        </p:txBody>
      </p:sp>
      <p:sp>
        <p:nvSpPr>
          <p:cNvPr id="89096" name="Line 10">
            <a:extLst>
              <a:ext uri="{FF2B5EF4-FFF2-40B4-BE49-F238E27FC236}">
                <a16:creationId xmlns:a16="http://schemas.microsoft.com/office/drawing/2014/main" id="{A516D0F7-B81E-45B0-908A-D2BFC47A4D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819400"/>
            <a:ext cx="29718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9097" name="Line 11">
            <a:extLst>
              <a:ext uri="{FF2B5EF4-FFF2-40B4-BE49-F238E27FC236}">
                <a16:creationId xmlns:a16="http://schemas.microsoft.com/office/drawing/2014/main" id="{FAA2FB53-4887-4C0E-85BC-3FDC7301CE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191000"/>
            <a:ext cx="472440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>
            <a:extLst>
              <a:ext uri="{FF2B5EF4-FFF2-40B4-BE49-F238E27FC236}">
                <a16:creationId xmlns:a16="http://schemas.microsoft.com/office/drawing/2014/main" id="{22172E2C-6D75-442A-AB83-50D57B1C2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F8A48D-391F-48C2-B87D-2A5ADA55333E}" type="slidenum">
              <a:rPr lang="en-GB" altLang="pl-PL" sz="1400"/>
              <a:pPr eaLnBrk="1" hangingPunct="1"/>
              <a:t>59</a:t>
            </a:fld>
            <a:endParaRPr lang="en-GB" altLang="pl-PL" sz="1400"/>
          </a:p>
        </p:txBody>
      </p:sp>
      <p:sp>
        <p:nvSpPr>
          <p:cNvPr id="90117" name="Rectangle 2">
            <a:extLst>
              <a:ext uri="{FF2B5EF4-FFF2-40B4-BE49-F238E27FC236}">
                <a16:creationId xmlns:a16="http://schemas.microsoft.com/office/drawing/2014/main" id="{E3764097-6E2C-4BA1-BAEB-0BB0B0EB4C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eaLnBrk="1" hangingPunct="1"/>
            <a:r>
              <a:rPr lang="pl-PL" altLang="pl-PL" sz="3800" dirty="0" err="1">
                <a:solidFill>
                  <a:srgbClr val="FFC000"/>
                </a:solidFill>
              </a:rPr>
              <a:t>OpenGL</a:t>
            </a:r>
            <a:r>
              <a:rPr lang="pl-PL" altLang="pl-PL" sz="3800" dirty="0">
                <a:solidFill>
                  <a:srgbClr val="FFC000"/>
                </a:solidFill>
              </a:rPr>
              <a:t> </a:t>
            </a:r>
            <a:r>
              <a:rPr lang="pl-PL" altLang="pl-PL" sz="3800" dirty="0" err="1">
                <a:solidFill>
                  <a:srgbClr val="FFC000"/>
                </a:solidFill>
              </a:rPr>
              <a:t>Shading</a:t>
            </a:r>
            <a:r>
              <a:rPr lang="pl-PL" altLang="pl-PL" sz="3800" dirty="0">
                <a:solidFill>
                  <a:srgbClr val="FFC000"/>
                </a:solidFill>
              </a:rPr>
              <a:t> Language (GLSL)</a:t>
            </a:r>
            <a:endParaRPr lang="en-GB" altLang="pl-PL" sz="3800" dirty="0">
              <a:solidFill>
                <a:srgbClr val="FFC000"/>
              </a:solidFill>
            </a:endParaRPr>
          </a:p>
        </p:txBody>
      </p:sp>
      <p:sp>
        <p:nvSpPr>
          <p:cNvPr id="90115" name="Symbol zastępczy numeru slajdu 5">
            <a:extLst>
              <a:ext uri="{FF2B5EF4-FFF2-40B4-BE49-F238E27FC236}">
                <a16:creationId xmlns:a16="http://schemas.microsoft.com/office/drawing/2014/main" id="{D3859FE4-4553-46A2-B8CC-8EFA8159FF7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200">
              <a:latin typeface="Arial Black" panose="020B0A04020102020204" pitchFamily="34" charset="0"/>
            </a:endParaRPr>
          </a:p>
        </p:txBody>
      </p:sp>
      <p:pic>
        <p:nvPicPr>
          <p:cNvPr id="90116" name="Picture 5" descr="ogloverview">
            <a:extLst>
              <a:ext uri="{FF2B5EF4-FFF2-40B4-BE49-F238E27FC236}">
                <a16:creationId xmlns:a16="http://schemas.microsoft.com/office/drawing/2014/main" id="{F3BD1E32-2F9B-49CB-BF10-71C8B197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953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>
            <a:extLst>
              <a:ext uri="{FF2B5EF4-FFF2-40B4-BE49-F238E27FC236}">
                <a16:creationId xmlns:a16="http://schemas.microsoft.com/office/drawing/2014/main" id="{03E91526-B823-42BA-AA1A-DE6FD43C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200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A84F7F77-2D28-4935-BA56-601F94F5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37" y="404664"/>
            <a:ext cx="7772400" cy="1143000"/>
          </a:xfrm>
        </p:spPr>
        <p:txBody>
          <a:bodyPr/>
          <a:lstStyle/>
          <a:p>
            <a:r>
              <a:rPr lang="pl-PL" altLang="pl-PL" dirty="0">
                <a:solidFill>
                  <a:srgbClr val="FFC000"/>
                </a:solidFill>
              </a:rPr>
              <a:t>Biblioteki graficzne</a:t>
            </a:r>
          </a:p>
        </p:txBody>
      </p:sp>
      <p:sp>
        <p:nvSpPr>
          <p:cNvPr id="19459" name="Symbol zastępczy zawartości 2">
            <a:extLst>
              <a:ext uri="{FF2B5EF4-FFF2-40B4-BE49-F238E27FC236}">
                <a16:creationId xmlns:a16="http://schemas.microsoft.com/office/drawing/2014/main" id="{A301C288-F5F0-4762-B5F6-993DEE20C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7048"/>
            <a:ext cx="7772400" cy="4114800"/>
          </a:xfrm>
        </p:spPr>
        <p:txBody>
          <a:bodyPr/>
          <a:lstStyle/>
          <a:p>
            <a:r>
              <a:rPr lang="pl-PL" altLang="pl-PL" dirty="0"/>
              <a:t>Udostępniają tzw. prymitywy graficzne, z których można tworzyć siatki</a:t>
            </a:r>
          </a:p>
          <a:p>
            <a:r>
              <a:rPr lang="pl-PL" altLang="pl-PL" dirty="0"/>
              <a:t>Pozwalają na cieniowanie, teksturowanie</a:t>
            </a:r>
          </a:p>
          <a:p>
            <a:r>
              <a:rPr lang="pl-PL" altLang="pl-PL" dirty="0"/>
              <a:t>Udostępniają transformacje przestrzenne  </a:t>
            </a:r>
          </a:p>
          <a:p>
            <a:r>
              <a:rPr lang="pl-PL" altLang="pl-PL" dirty="0"/>
              <a:t>Umożliwiają przechowywanie współrzędnych wierzchołków i tekstur</a:t>
            </a:r>
          </a:p>
          <a:p>
            <a:r>
              <a:rPr lang="pl-PL" altLang="pl-PL" b="1" dirty="0"/>
              <a:t>Umożliwiają definiowanie </a:t>
            </a:r>
            <a:r>
              <a:rPr lang="pl-PL" altLang="pl-PL" b="1" dirty="0" err="1"/>
              <a:t>shaderów</a:t>
            </a:r>
            <a:endParaRPr lang="pl-PL" altLang="pl-PL" b="1" dirty="0"/>
          </a:p>
          <a:p>
            <a:endParaRPr lang="pl-PL" altLang="pl-PL" dirty="0"/>
          </a:p>
        </p:txBody>
      </p:sp>
      <p:sp>
        <p:nvSpPr>
          <p:cNvPr id="19460" name="Symbol zastępczy numeru slajdu 3">
            <a:extLst>
              <a:ext uri="{FF2B5EF4-FFF2-40B4-BE49-F238E27FC236}">
                <a16:creationId xmlns:a16="http://schemas.microsoft.com/office/drawing/2014/main" id="{58964DDC-70D3-43C0-9D97-AE8BBCB3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ADA3E7FA-2CFA-4B5B-BEC8-296360B58B37}" type="slidenum">
              <a:rPr lang="en-GB" altLang="pl-PL" smtClean="0"/>
              <a:pPr/>
              <a:t>6</a:t>
            </a:fld>
            <a:endParaRPr lang="en-GB" altLang="pl-PL" sz="14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>
            <a:extLst>
              <a:ext uri="{FF2B5EF4-FFF2-40B4-BE49-F238E27FC236}">
                <a16:creationId xmlns:a16="http://schemas.microsoft.com/office/drawing/2014/main" id="{CB7FBDC8-80F2-4C6B-81D7-CFFC6E168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F42A9F-7DA8-4C08-954B-9D3A7BD774D9}" type="slidenum">
              <a:rPr lang="en-GB" altLang="pl-PL" sz="1400"/>
              <a:pPr eaLnBrk="1" hangingPunct="1"/>
              <a:t>60</a:t>
            </a:fld>
            <a:endParaRPr lang="en-GB" altLang="pl-PL" sz="1400"/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4AC5F7B9-24B2-4935-BA26-36FE68F0F1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rgbClr val="FFC000"/>
                </a:solidFill>
              </a:rPr>
              <a:t>Technika </a:t>
            </a:r>
            <a:r>
              <a:rPr lang="en-GB" altLang="pl-PL" dirty="0">
                <a:solidFill>
                  <a:srgbClr val="FFC000"/>
                </a:solidFill>
              </a:rPr>
              <a:t>Ray-tracing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9CCD113B-E64D-4791-8802-D6FF49A88AF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648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1800"/>
              <a:t>Droga do uzyskania lepszych wyników renderowania:</a:t>
            </a:r>
            <a:endParaRPr lang="en-GB" altLang="pl-PL" sz="1800"/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Obraz tworzy się przez prześledzenie promieni od źródła światła do kamery.</a:t>
            </a:r>
            <a:endParaRPr lang="en-GB" altLang="pl-PL" sz="1600"/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Każdy promień może wchodzić w wiele interakcji z obiektami, które stoją na jego drodze do kamery</a:t>
            </a:r>
            <a:endParaRPr lang="en-GB" altLang="pl-PL" sz="1600"/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Technika r</a:t>
            </a:r>
            <a:r>
              <a:rPr lang="en-GB" altLang="pl-PL" sz="1600"/>
              <a:t>ay</a:t>
            </a:r>
            <a:r>
              <a:rPr lang="pl-PL" altLang="pl-PL" sz="1600"/>
              <a:t>-tracing</a:t>
            </a:r>
            <a:r>
              <a:rPr lang="en-GB" altLang="pl-PL" sz="1600"/>
              <a:t> </a:t>
            </a:r>
            <a:r>
              <a:rPr lang="pl-PL" altLang="pl-PL" sz="1600"/>
              <a:t>bardziej odpowiada prawom fizyki</a:t>
            </a:r>
            <a:endParaRPr lang="en-GB" altLang="pl-PL" sz="1600"/>
          </a:p>
          <a:p>
            <a:pPr lvl="1" eaLnBrk="1" hangingPunct="1">
              <a:lnSpc>
                <a:spcPct val="80000"/>
              </a:lnSpc>
            </a:pPr>
            <a:r>
              <a:rPr lang="pl-PL" altLang="pl-PL" sz="1600"/>
              <a:t>Można obliczyć globalny efekt oświetlenia ale procedury są wolne i stwarzają problem w aplikacjach interaktywnych</a:t>
            </a:r>
            <a:endParaRPr lang="en-GB" altLang="pl-PL" sz="1600" b="1"/>
          </a:p>
          <a:p>
            <a:pPr eaLnBrk="1" hangingPunct="1">
              <a:lnSpc>
                <a:spcPct val="80000"/>
              </a:lnSpc>
            </a:pPr>
            <a:r>
              <a:rPr lang="pl-PL" altLang="pl-PL" sz="1800"/>
              <a:t>Istnieje ścieżka rozwoju akceleratorów graficznych, w których wbudowywane są procedury ray-tracing</a:t>
            </a:r>
            <a:r>
              <a:rPr lang="en-GB" altLang="pl-PL" sz="180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GB" altLang="pl-PL" sz="1600"/>
          </a:p>
        </p:txBody>
      </p:sp>
      <p:sp>
        <p:nvSpPr>
          <p:cNvPr id="91139" name="Symbol zastępczy numeru slajdu 5">
            <a:extLst>
              <a:ext uri="{FF2B5EF4-FFF2-40B4-BE49-F238E27FC236}">
                <a16:creationId xmlns:a16="http://schemas.microsoft.com/office/drawing/2014/main" id="{E4B1514B-976B-4D59-92C9-82B6BF45814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pl-PL" altLang="pl-PL" sz="1200">
              <a:latin typeface="Arial Black" panose="020B0A04020102020204" pitchFamily="34" charset="0"/>
            </a:endParaRPr>
          </a:p>
        </p:txBody>
      </p:sp>
      <p:pic>
        <p:nvPicPr>
          <p:cNvPr id="91142" name="Picture 5" descr="an01f10">
            <a:extLst>
              <a:ext uri="{FF2B5EF4-FFF2-40B4-BE49-F238E27FC236}">
                <a16:creationId xmlns:a16="http://schemas.microsoft.com/office/drawing/2014/main" id="{E440B1C3-CB20-4096-836A-CF140A3E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190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Line 6">
            <a:extLst>
              <a:ext uri="{FF2B5EF4-FFF2-40B4-BE49-F238E27FC236}">
                <a16:creationId xmlns:a16="http://schemas.microsoft.com/office/drawing/2014/main" id="{22626AAD-A317-49C1-AFD2-7C7643C822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209800"/>
            <a:ext cx="11430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91144" name="Picture 10">
            <a:extLst>
              <a:ext uri="{FF2B5EF4-FFF2-40B4-BE49-F238E27FC236}">
                <a16:creationId xmlns:a16="http://schemas.microsoft.com/office/drawing/2014/main" id="{63344C34-8A2E-4CA5-BA7A-682882F3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0480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>
            <a:extLst>
              <a:ext uri="{FF2B5EF4-FFF2-40B4-BE49-F238E27FC236}">
                <a16:creationId xmlns:a16="http://schemas.microsoft.com/office/drawing/2014/main" id="{3C5A1249-1860-44E4-A622-792FABDE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3662"/>
            <a:ext cx="7772400" cy="1143000"/>
          </a:xfrm>
        </p:spPr>
        <p:txBody>
          <a:bodyPr/>
          <a:lstStyle/>
          <a:p>
            <a:r>
              <a:rPr lang="pl-PL" altLang="pl-PL" sz="3600" dirty="0">
                <a:solidFill>
                  <a:srgbClr val="FFC000"/>
                </a:solidFill>
              </a:rPr>
              <a:t>Programy do interaktywnej generacji siatek i animacji szkieletowych (1)</a:t>
            </a:r>
          </a:p>
        </p:txBody>
      </p:sp>
      <p:sp>
        <p:nvSpPr>
          <p:cNvPr id="20483" name="Symbol zastępczy zawartości 2">
            <a:extLst>
              <a:ext uri="{FF2B5EF4-FFF2-40B4-BE49-F238E27FC236}">
                <a16:creationId xmlns:a16="http://schemas.microsoft.com/office/drawing/2014/main" id="{856F3961-2BC8-4E00-A3FF-34B2411FF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5256212" cy="4525963"/>
          </a:xfrm>
        </p:spPr>
        <p:txBody>
          <a:bodyPr/>
          <a:lstStyle/>
          <a:p>
            <a:r>
              <a:rPr lang="pl-PL" altLang="pl-PL"/>
              <a:t>W założeniu służą do:</a:t>
            </a:r>
          </a:p>
          <a:p>
            <a:pPr lvl="1"/>
            <a:r>
              <a:rPr lang="pl-PL" altLang="pl-PL"/>
              <a:t>Generacji wygenerowanych sztucznie zdjęć</a:t>
            </a:r>
          </a:p>
          <a:p>
            <a:pPr lvl="1"/>
            <a:r>
              <a:rPr lang="pl-PL" altLang="pl-PL"/>
              <a:t>Tworzenia filmów  </a:t>
            </a:r>
          </a:p>
        </p:txBody>
      </p:sp>
      <p:sp>
        <p:nvSpPr>
          <p:cNvPr id="20484" name="Symbol zastępczy numeru slajdu 3">
            <a:extLst>
              <a:ext uri="{FF2B5EF4-FFF2-40B4-BE49-F238E27FC236}">
                <a16:creationId xmlns:a16="http://schemas.microsoft.com/office/drawing/2014/main" id="{8D0D2C09-EA93-4927-AEDE-AB874AD7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ADA3E7FA-2CFA-4B5B-BEC8-296360B58B37}" type="slidenum">
              <a:rPr lang="en-GB" altLang="pl-PL" smtClean="0"/>
              <a:pPr/>
              <a:t>7</a:t>
            </a:fld>
            <a:endParaRPr lang="en-GB" altLang="pl-PL" sz="1400"/>
          </a:p>
        </p:txBody>
      </p:sp>
      <p:pic>
        <p:nvPicPr>
          <p:cNvPr id="20485" name="Picture 5" descr="b2a77f76d3">
            <a:extLst>
              <a:ext uri="{FF2B5EF4-FFF2-40B4-BE49-F238E27FC236}">
                <a16:creationId xmlns:a16="http://schemas.microsoft.com/office/drawing/2014/main" id="{D0FBD114-5AE1-434A-9908-ACB7DE66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97013"/>
            <a:ext cx="3333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a5ac3cd872">
            <a:extLst>
              <a:ext uri="{FF2B5EF4-FFF2-40B4-BE49-F238E27FC236}">
                <a16:creationId xmlns:a16="http://schemas.microsoft.com/office/drawing/2014/main" id="{45934DF2-2600-4F0B-BD72-66CF0A5C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33337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0945DBC3-4467-498C-87C6-754287B68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354138"/>
            <a:ext cx="8229600" cy="6350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pl-PL" altLang="pl-PL" sz="2800"/>
              <a:t> Przykład modelu przed i po renderingu</a:t>
            </a:r>
            <a:endParaRPr lang="en-GB" altLang="pl-PL" sz="2800"/>
          </a:p>
        </p:txBody>
      </p:sp>
      <p:sp>
        <p:nvSpPr>
          <p:cNvPr id="21506" name="Symbol zastępczy numeru slajdu 5">
            <a:extLst>
              <a:ext uri="{FF2B5EF4-FFF2-40B4-BE49-F238E27FC236}">
                <a16:creationId xmlns:a16="http://schemas.microsoft.com/office/drawing/2014/main" id="{6E51222B-F542-403E-B196-E897D7CF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ADA3E7FA-2CFA-4B5B-BEC8-296360B58B37}" type="slidenum">
              <a:rPr lang="en-GB" altLang="pl-PL" smtClean="0"/>
              <a:pPr/>
              <a:t>8</a:t>
            </a:fld>
            <a:endParaRPr lang="en-GB" altLang="pl-PL" sz="1400"/>
          </a:p>
        </p:txBody>
      </p:sp>
      <p:pic>
        <p:nvPicPr>
          <p:cNvPr id="21508" name="Picture 4" descr="Kuchnia">
            <a:extLst>
              <a:ext uri="{FF2B5EF4-FFF2-40B4-BE49-F238E27FC236}">
                <a16:creationId xmlns:a16="http://schemas.microsoft.com/office/drawing/2014/main" id="{F3A41919-9F67-4AF3-8F83-5F77A585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82813"/>
            <a:ext cx="43910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Kuchnia">
            <a:extLst>
              <a:ext uri="{FF2B5EF4-FFF2-40B4-BE49-F238E27FC236}">
                <a16:creationId xmlns:a16="http://schemas.microsoft.com/office/drawing/2014/main" id="{A3DC3647-136F-4CD6-932B-E253AE97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25775"/>
            <a:ext cx="45688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6">
            <a:extLst>
              <a:ext uri="{FF2B5EF4-FFF2-40B4-BE49-F238E27FC236}">
                <a16:creationId xmlns:a16="http://schemas.microsoft.com/office/drawing/2014/main" id="{DB32FC32-0522-4482-828B-16711A9A1212}"/>
              </a:ext>
            </a:extLst>
          </p:cNvPr>
          <p:cNvSpPr>
            <a:spLocks noChangeArrowheads="1"/>
          </p:cNvSpPr>
          <p:nvPr/>
        </p:nvSpPr>
        <p:spPr bwMode="auto">
          <a:xfrm rot="1805469">
            <a:off x="3430588" y="5397500"/>
            <a:ext cx="1439862" cy="719138"/>
          </a:xfrm>
          <a:prstGeom prst="rightArrow">
            <a:avLst>
              <a:gd name="adj1" fmla="val 50000"/>
              <a:gd name="adj2" fmla="val 50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5EE1084-DB5A-4C85-8686-3F6FC3E2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3600" dirty="0">
                <a:solidFill>
                  <a:srgbClr val="FFC000"/>
                </a:solidFill>
                <a:latin typeface="Arial" charset="0"/>
              </a:rPr>
              <a:t>Programy do interaktywnej generacji siatek i animacji szkieletowych (2)</a:t>
            </a:r>
            <a:endParaRPr lang="en-GB" sz="3600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>
            <a:extLst>
              <a:ext uri="{FF2B5EF4-FFF2-40B4-BE49-F238E27FC236}">
                <a16:creationId xmlns:a16="http://schemas.microsoft.com/office/drawing/2014/main" id="{12D45B8B-D244-4B63-96D9-BFDC31F8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1143000"/>
          </a:xfrm>
        </p:spPr>
        <p:txBody>
          <a:bodyPr/>
          <a:lstStyle/>
          <a:p>
            <a:r>
              <a:rPr lang="pl-PL" altLang="pl-PL" sz="4000" dirty="0">
                <a:solidFill>
                  <a:srgbClr val="FFC000"/>
                </a:solidFill>
              </a:rPr>
              <a:t>Silniki graficzne / Silniki do gier</a:t>
            </a:r>
          </a:p>
        </p:txBody>
      </p:sp>
      <p:sp>
        <p:nvSpPr>
          <p:cNvPr id="22531" name="Symbol zastępczy zawartości 2">
            <a:extLst>
              <a:ext uri="{FF2B5EF4-FFF2-40B4-BE49-F238E27FC236}">
                <a16:creationId xmlns:a16="http://schemas.microsoft.com/office/drawing/2014/main" id="{2601BC85-04D6-4598-A844-4934A951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770563" cy="4525963"/>
          </a:xfrm>
        </p:spPr>
        <p:txBody>
          <a:bodyPr/>
          <a:lstStyle/>
          <a:p>
            <a:r>
              <a:rPr lang="pl-PL" altLang="pl-PL" sz="2400"/>
              <a:t>Są w stanie wczytać pliki graficzne wygenerowane przez programy do generacji siatek i animacji szkieletowych i efektywnie nimi zarządzać</a:t>
            </a:r>
          </a:p>
          <a:p>
            <a:r>
              <a:rPr lang="pl-PL" altLang="pl-PL" sz="2400"/>
              <a:t>Służą do szybszego tworzenia gier oraz interaktywnych aplikacji graficznych</a:t>
            </a:r>
            <a:endParaRPr lang="pl-PL" altLang="pl-PL" sz="2000"/>
          </a:p>
        </p:txBody>
      </p:sp>
      <p:sp>
        <p:nvSpPr>
          <p:cNvPr id="22532" name="Symbol zastępczy numeru slajdu 3">
            <a:extLst>
              <a:ext uri="{FF2B5EF4-FFF2-40B4-BE49-F238E27FC236}">
                <a16:creationId xmlns:a16="http://schemas.microsoft.com/office/drawing/2014/main" id="{1B16C799-D247-4EBE-9616-B9A968F0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ADA3E7FA-2CFA-4B5B-BEC8-296360B58B37}" type="slidenum">
              <a:rPr lang="en-GB" altLang="pl-PL" smtClean="0"/>
              <a:pPr/>
              <a:t>9</a:t>
            </a:fld>
            <a:endParaRPr lang="en-GB" altLang="pl-PL" sz="1400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6378C07D-B015-4823-9B57-7BD30018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51" y="1412875"/>
            <a:ext cx="2949149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>
            <a:extLst>
              <a:ext uri="{FF2B5EF4-FFF2-40B4-BE49-F238E27FC236}">
                <a16:creationId xmlns:a16="http://schemas.microsoft.com/office/drawing/2014/main" id="{CC1FB618-FD1A-4449-8F2F-A0C0D086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94" y="4137025"/>
            <a:ext cx="26654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4463</TotalTime>
  <Words>3727</Words>
  <Application>Microsoft Office PowerPoint</Application>
  <PresentationFormat>Pokaz na ekranie (4:3)</PresentationFormat>
  <Paragraphs>653</Paragraphs>
  <Slides>60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60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MSDraw</vt:lpstr>
      <vt:lpstr>Obraz - mapa bitowa</vt:lpstr>
      <vt:lpstr>Prezentacja programu PowerPoint</vt:lpstr>
      <vt:lpstr>Prezentacja programu PowerPoint</vt:lpstr>
      <vt:lpstr>Prezentacja programu PowerPoint</vt:lpstr>
      <vt:lpstr>Prezentacja programu PowerPoint</vt:lpstr>
      <vt:lpstr>Czym dysponujemy?</vt:lpstr>
      <vt:lpstr>Biblioteki graficzne</vt:lpstr>
      <vt:lpstr>Programy do interaktywnej generacji siatek i animacji szkieletowych (1)</vt:lpstr>
      <vt:lpstr> Przykład modelu przed i po renderingu</vt:lpstr>
      <vt:lpstr>Silniki graficzne / Silniki do gier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Techniki zwiększania realności w grach komputerowych</vt:lpstr>
      <vt:lpstr>Uwaga: KONSOLE!!!</vt:lpstr>
      <vt:lpstr>Teksturowanie - dyskusja</vt:lpstr>
      <vt:lpstr>Podstawowe teksturowanie</vt:lpstr>
      <vt:lpstr>Teksturowanie z przezroczystością</vt:lpstr>
      <vt:lpstr>Możliwości teksturowania w OpenGL</vt:lpstr>
      <vt:lpstr>Environment Mapping</vt:lpstr>
      <vt:lpstr>Multiteksturowanie</vt:lpstr>
      <vt:lpstr>Multiteksturowanie podstawy</vt:lpstr>
      <vt:lpstr>Model oświetlenia OpenGL - dyskusja</vt:lpstr>
      <vt:lpstr>Mapy oświetlenia</vt:lpstr>
      <vt:lpstr>Fałszywa chropowatość</vt:lpstr>
      <vt:lpstr>Standardowa linia potokowa OpenGL</vt:lpstr>
      <vt:lpstr>Możliwość wprowadzenia shaderów</vt:lpstr>
      <vt:lpstr>OpenGL Shading Language (GLSL)</vt:lpstr>
      <vt:lpstr>Technika Ray-tracing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Sławomir Samolej</dc:creator>
  <cp:lastModifiedBy>Slawomir Samolej</cp:lastModifiedBy>
  <cp:revision>371</cp:revision>
  <dcterms:created xsi:type="dcterms:W3CDTF">2003-07-22T10:36:14Z</dcterms:created>
  <dcterms:modified xsi:type="dcterms:W3CDTF">2022-01-01T21:45:18Z</dcterms:modified>
</cp:coreProperties>
</file>