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7" r:id="rId3"/>
    <p:sldId id="28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3" r:id="rId17"/>
    <p:sldId id="270" r:id="rId18"/>
    <p:sldId id="271" r:id="rId19"/>
    <p:sldId id="272" r:id="rId20"/>
    <p:sldId id="273" r:id="rId21"/>
    <p:sldId id="274" r:id="rId22"/>
    <p:sldId id="275" r:id="rId23"/>
    <p:sldId id="284" r:id="rId24"/>
    <p:sldId id="277" r:id="rId25"/>
    <p:sldId id="278" r:id="rId26"/>
    <p:sldId id="279" r:id="rId27"/>
    <p:sldId id="280" r:id="rId28"/>
    <p:sldId id="281" r:id="rId29"/>
    <p:sldId id="288" r:id="rId30"/>
    <p:sldId id="289" r:id="rId31"/>
    <p:sldId id="290" r:id="rId32"/>
    <p:sldId id="282" r:id="rId33"/>
    <p:sldId id="291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932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816BB-A975-43B3-9CF5-D5B4489F3E30}" type="datetimeFigureOut">
              <a:rPr lang="pl-PL" smtClean="0"/>
              <a:t>28.03.2020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CBD63-88FC-48C4-84E8-EE274429B13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559B-A968-40DF-8C78-D14A780B5438}" type="datetime1">
              <a:rPr lang="pl-PL" smtClean="0"/>
              <a:t>28.03.2020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A359-CFDF-4A99-8B7D-584307B1695E}" type="datetime1">
              <a:rPr lang="pl-PL" smtClean="0"/>
              <a:t>28.03.2020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BF79-E7FD-406A-867E-8290CD13D037}" type="datetime1">
              <a:rPr lang="pl-PL" smtClean="0"/>
              <a:t>28.03.2020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A9BE-F841-4C1C-BEA8-9D187572E8AA}" type="datetime1">
              <a:rPr lang="pl-PL" smtClean="0"/>
              <a:t>28.03.2020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3BD4-3D30-4B1A-8AD8-5454D6589571}" type="datetime1">
              <a:rPr lang="pl-PL" smtClean="0"/>
              <a:t>28.03.2020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D57D-8CAE-42EB-BC1E-0ABDE90068F7}" type="datetime1">
              <a:rPr lang="pl-PL" smtClean="0"/>
              <a:t>28.03.2020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F116-F2C7-44E0-8DDD-BB38337386E7}" type="datetime1">
              <a:rPr lang="pl-PL" smtClean="0"/>
              <a:t>28.03.2020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5074-3086-467D-8A01-076927D43F1C}" type="datetime1">
              <a:rPr lang="pl-PL" smtClean="0"/>
              <a:t>28.03.2020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4BE7-638D-4451-A573-3A437B8A7237}" type="datetime1">
              <a:rPr lang="pl-PL" smtClean="0"/>
              <a:t>28.03.2020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83D5-6A59-4FED-BE10-50F015CAA34B}" type="datetime1">
              <a:rPr lang="pl-PL" smtClean="0"/>
              <a:t>28.03.2020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58EB-26F7-4953-8811-DDACC9C7AA36}" type="datetime1">
              <a:rPr lang="pl-PL" smtClean="0"/>
              <a:t>28.03.2020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6C77-50BE-40DF-841C-ABB0150EDDD4}" type="datetime1">
              <a:rPr lang="pl-PL" smtClean="0"/>
              <a:t>28.03.2020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Sieci komputerowe –</a:t>
            </a:r>
            <a:br>
              <a:rPr lang="pl-PL" dirty="0" smtClean="0"/>
            </a:br>
            <a:r>
              <a:rPr lang="pl-PL" dirty="0" smtClean="0"/>
              <a:t>rysunki ze skryptu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Sławomir </a:t>
            </a:r>
            <a:r>
              <a:rPr lang="pl-PL" dirty="0" err="1" smtClean="0"/>
              <a:t>Samolej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ssamolej.kia.prz.edu.pl</a:t>
            </a:r>
            <a:endParaRPr lang="pl-PL" dirty="0" smtClean="0"/>
          </a:p>
          <a:p>
            <a:r>
              <a:rPr lang="pl-PL" dirty="0" err="1" smtClean="0"/>
              <a:t>ssamolej@kia.prz.edu.pl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Media  - Kabel światłowodowy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2146300"/>
            <a:ext cx="61976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Media - Widmo elektromagnetyczne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364438" cy="42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Pierwsza struktura Ethernet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0" y="1898650"/>
            <a:ext cx="67945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Ramka Ethernet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2905125"/>
            <a:ext cx="82931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Przełączany Ethernet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61614" cy="462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Konfiguracje sieci bezprzewodowych</a:t>
            </a: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531944" cy="26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Ograniczona widoczność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175202" cy="44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Wymiana danych w sieciach bezprzewodowych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17</a:t>
            </a:fld>
            <a:endParaRPr lang="pl-P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98" y="2132856"/>
            <a:ext cx="8584902" cy="218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Ramka w sieci bezprzewodowej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18</a:t>
            </a:fld>
            <a:endParaRPr lang="pl-P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792" y="2153116"/>
            <a:ext cx="8568680" cy="27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Routing</a:t>
            </a:r>
            <a:r>
              <a:rPr lang="pl-PL" dirty="0" smtClean="0"/>
              <a:t> w sieciach rozległych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19</a:t>
            </a:fld>
            <a:endParaRPr lang="pl-PL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4897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Zastosowania sieci komputerowych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Algorytm </a:t>
            </a:r>
            <a:r>
              <a:rPr lang="pl-PL" dirty="0" smtClean="0"/>
              <a:t>Dijkstry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20</a:t>
            </a:fld>
            <a:endParaRPr lang="pl-P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541381" cy="463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57606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IPv4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21</a:t>
            </a:fld>
            <a:endParaRPr lang="pl-P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791" y="764704"/>
            <a:ext cx="610659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Fragmentacja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22</a:t>
            </a:fld>
            <a:endParaRPr lang="pl-P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201954" cy="28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Bezklasowy </a:t>
            </a:r>
            <a:r>
              <a:rPr lang="pl-PL" dirty="0" err="1" smtClean="0"/>
              <a:t>Routing</a:t>
            </a:r>
            <a:r>
              <a:rPr lang="pl-PL" dirty="0" smtClean="0"/>
              <a:t> </a:t>
            </a:r>
            <a:r>
              <a:rPr lang="pl-PL" dirty="0" err="1" smtClean="0"/>
              <a:t>Międzydomenowy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23</a:t>
            </a:fld>
            <a:endParaRPr lang="pl-PL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0772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64088" y="260648"/>
            <a:ext cx="2746648" cy="1143000"/>
          </a:xfrm>
        </p:spPr>
        <p:txBody>
          <a:bodyPr/>
          <a:lstStyle/>
          <a:p>
            <a:r>
              <a:rPr lang="pl-PL" dirty="0" smtClean="0"/>
              <a:t>IPv6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24</a:t>
            </a:fld>
            <a:endParaRPr lang="pl-PL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4485"/>
            <a:ext cx="4320480" cy="663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Porty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25</a:t>
            </a:fld>
            <a:endParaRPr lang="pl-PL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82" y="1830865"/>
            <a:ext cx="8448490" cy="332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Pakiet UDP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26</a:t>
            </a:fld>
            <a:endParaRPr lang="pl-PL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739900"/>
            <a:ext cx="74295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9704" y="0"/>
            <a:ext cx="2664296" cy="1143000"/>
          </a:xfrm>
        </p:spPr>
        <p:txBody>
          <a:bodyPr/>
          <a:lstStyle/>
          <a:p>
            <a:r>
              <a:rPr lang="pl-PL" dirty="0" smtClean="0"/>
              <a:t>TCP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27</a:t>
            </a:fld>
            <a:endParaRPr lang="pl-PL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6696744" cy="631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2080" y="332656"/>
            <a:ext cx="3250704" cy="178621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TCP – </a:t>
            </a:r>
            <a:br>
              <a:rPr lang="pl-PL" dirty="0" smtClean="0"/>
            </a:br>
            <a:r>
              <a:rPr lang="pl-PL" dirty="0" err="1" smtClean="0"/>
              <a:t>potwier</a:t>
            </a:r>
            <a:r>
              <a:rPr lang="pl-PL" dirty="0" smtClean="0"/>
              <a:t>-</a:t>
            </a:r>
            <a:br>
              <a:rPr lang="pl-PL" dirty="0" smtClean="0"/>
            </a:br>
            <a:r>
              <a:rPr lang="pl-PL" dirty="0" err="1" smtClean="0"/>
              <a:t>dzenia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28</a:t>
            </a:fld>
            <a:endParaRPr lang="pl-PL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024336" cy="641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Sieci prywatne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29</a:t>
            </a:fld>
            <a:endParaRPr lang="pl-PL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992" y="1340768"/>
            <a:ext cx="8927008" cy="141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sieci komputerowych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30</a:t>
            </a:fld>
            <a:endParaRPr lang="pl-PL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1565671"/>
            <a:ext cx="8460432" cy="387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DHCP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DNS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32</a:t>
            </a:fld>
            <a:endParaRPr lang="pl-PL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5" y="1733550"/>
            <a:ext cx="81089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Protokoły </a:t>
            </a:r>
            <a:r>
              <a:rPr lang="pl-PL" smtClean="0"/>
              <a:t>warstwy aplikacji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Klasyfikacja sieci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091760" cy="302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Model warstwowy sieci komputerowych ISO-OSI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15426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Opakowywanie danych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472" y="1715103"/>
            <a:ext cx="8401000" cy="387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 TCP/IP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1484784"/>
            <a:ext cx="8388424" cy="369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Media - Skrętka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6127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Wewnętrzne odbicie</a:t>
            </a: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159000"/>
            <a:ext cx="8128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115</Words>
  <Application>Microsoft Office PowerPoint</Application>
  <PresentationFormat>Pokaz na ekranie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Sieci komputerowe – rysunki ze skryptu</vt:lpstr>
      <vt:lpstr>Zastosowania sieci komputerowych</vt:lpstr>
      <vt:lpstr>Historia sieci komputerowych</vt:lpstr>
      <vt:lpstr>Klasyfikacja sieci</vt:lpstr>
      <vt:lpstr>Model warstwowy sieci komputerowych ISO-OSI</vt:lpstr>
      <vt:lpstr>Opakowywanie danych</vt:lpstr>
      <vt:lpstr>Model TCP/IP</vt:lpstr>
      <vt:lpstr>Media - Skrętka</vt:lpstr>
      <vt:lpstr>Wewnętrzne odbicie</vt:lpstr>
      <vt:lpstr>Media  - Kabel światłowodowy</vt:lpstr>
      <vt:lpstr>Media - Widmo elektromagnetyczne</vt:lpstr>
      <vt:lpstr>Pierwsza struktura Ethernet</vt:lpstr>
      <vt:lpstr>Ramka Ethernet</vt:lpstr>
      <vt:lpstr>Przełączany Ethernet</vt:lpstr>
      <vt:lpstr>Konfiguracje sieci bezprzewodowych</vt:lpstr>
      <vt:lpstr>Ograniczona widoczność</vt:lpstr>
      <vt:lpstr>Wymiana danych w sieciach bezprzewodowych</vt:lpstr>
      <vt:lpstr>Ramka w sieci bezprzewodowej</vt:lpstr>
      <vt:lpstr>Routing w sieciach rozległych</vt:lpstr>
      <vt:lpstr>Algorytm Dijkstry</vt:lpstr>
      <vt:lpstr>IPv4</vt:lpstr>
      <vt:lpstr>Fragmentacja</vt:lpstr>
      <vt:lpstr>Bezklasowy Routing Międzydomenowy</vt:lpstr>
      <vt:lpstr>IPv6</vt:lpstr>
      <vt:lpstr>Porty</vt:lpstr>
      <vt:lpstr>Pakiet UDP</vt:lpstr>
      <vt:lpstr>TCP</vt:lpstr>
      <vt:lpstr>TCP –  potwier- dzenia</vt:lpstr>
      <vt:lpstr>Sieci prywatne</vt:lpstr>
      <vt:lpstr>NAT</vt:lpstr>
      <vt:lpstr>DHCP</vt:lpstr>
      <vt:lpstr>DNS</vt:lpstr>
      <vt:lpstr>Protokoły warstwy aplikacji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Sieci komputerowe – rysunki ze skryptu</dc:title>
  <dc:creator>Slawomir Samolej</dc:creator>
  <cp:lastModifiedBy>Slawomir Samolej</cp:lastModifiedBy>
  <cp:revision>22</cp:revision>
  <dcterms:created xsi:type="dcterms:W3CDTF">2020-03-28T19:14:37Z</dcterms:created>
  <dcterms:modified xsi:type="dcterms:W3CDTF">2020-03-28T20:03:12Z</dcterms:modified>
</cp:coreProperties>
</file>