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34"/>
  </p:notesMasterIdLst>
  <p:sldIdLst>
    <p:sldId id="257" r:id="rId6"/>
    <p:sldId id="264" r:id="rId7"/>
    <p:sldId id="258" r:id="rId8"/>
    <p:sldId id="259" r:id="rId9"/>
    <p:sldId id="260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44" userDrawn="1">
          <p15:clr>
            <a:srgbClr val="A4A3A4"/>
          </p15:clr>
        </p15:guide>
        <p15:guide id="3" pos="2242" userDrawn="1">
          <p15:clr>
            <a:srgbClr val="A4A3A4"/>
          </p15:clr>
        </p15:guide>
        <p15:guide id="4" pos="2240" userDrawn="1">
          <p15:clr>
            <a:srgbClr val="A4A3A4"/>
          </p15:clr>
        </p15:guide>
        <p15:guide id="5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B8C9F-A342-496E-9841-92A575864813}" v="9" dt="2024-06-17T14:42:33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6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4"/>
        <p:guide pos="2244"/>
        <p:guide pos="2242"/>
        <p:guide pos="2240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ławomir Samolej" userId="9edb185b-a00f-40d3-8786-c713e12f6bc2" providerId="ADAL" clId="{97AB089E-AA22-4F2A-A435-08EFAA46F577}"/>
    <pc:docChg chg="undo custSel modSld">
      <pc:chgData name="Sławomir Samolej" userId="9edb185b-a00f-40d3-8786-c713e12f6bc2" providerId="ADAL" clId="{97AB089E-AA22-4F2A-A435-08EFAA46F577}" dt="2024-06-09T09:01:48.642" v="435" actId="1076"/>
      <pc:docMkLst>
        <pc:docMk/>
      </pc:docMkLst>
      <pc:sldChg chg="addSp modSp mod">
        <pc:chgData name="Sławomir Samolej" userId="9edb185b-a00f-40d3-8786-c713e12f6bc2" providerId="ADAL" clId="{97AB089E-AA22-4F2A-A435-08EFAA46F577}" dt="2024-06-09T09:00:06.805" v="363" actId="20577"/>
        <pc:sldMkLst>
          <pc:docMk/>
          <pc:sldMk cId="3443429798" sldId="260"/>
        </pc:sldMkLst>
        <pc:spChg chg="mod">
          <ac:chgData name="Sławomir Samolej" userId="9edb185b-a00f-40d3-8786-c713e12f6bc2" providerId="ADAL" clId="{97AB089E-AA22-4F2A-A435-08EFAA46F577}" dt="2024-06-09T08:54:48.133" v="326" actId="120"/>
          <ac:spMkLst>
            <pc:docMk/>
            <pc:sldMk cId="3443429798" sldId="260"/>
            <ac:spMk id="2" creationId="{93CCF777-2EEF-5F9D-15BA-2BFA33751470}"/>
          </ac:spMkLst>
        </pc:spChg>
        <pc:spChg chg="add mod">
          <ac:chgData name="Sławomir Samolej" userId="9edb185b-a00f-40d3-8786-c713e12f6bc2" providerId="ADAL" clId="{97AB089E-AA22-4F2A-A435-08EFAA46F577}" dt="2024-06-09T08:54:39.594" v="325" actId="1076"/>
          <ac:spMkLst>
            <pc:docMk/>
            <pc:sldMk cId="3443429798" sldId="260"/>
            <ac:spMk id="3" creationId="{76F04F68-C6FA-E0C5-235A-52EB074E4B5F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5" creationId="{4F8F1E46-944B-70A5-BDD4-9CFC83034833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6" creationId="{B8C803B8-311B-D7E4-9007-F1901283C88E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7" creationId="{6B713D0E-7066-C770-9A95-DEAC48E28B4C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8" creationId="{1957D34A-5D82-F446-E55D-969B3549127F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9" creationId="{9EB5C08C-483C-E6B9-9BFA-287278D46146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10" creationId="{55E42021-9187-6BCE-C2E4-40E8BF5B640C}"/>
          </ac:spMkLst>
        </pc:spChg>
        <pc:spChg chg="add mod">
          <ac:chgData name="Sławomir Samolej" userId="9edb185b-a00f-40d3-8786-c713e12f6bc2" providerId="ADAL" clId="{97AB089E-AA22-4F2A-A435-08EFAA46F577}" dt="2024-06-09T09:00:06.805" v="363" actId="20577"/>
          <ac:spMkLst>
            <pc:docMk/>
            <pc:sldMk cId="3443429798" sldId="260"/>
            <ac:spMk id="11" creationId="{A1AB9A55-84AB-F9A2-B4F3-11B136BDAA01}"/>
          </ac:spMkLst>
        </pc:spChg>
      </pc:sldChg>
      <pc:sldChg chg="modSp mod">
        <pc:chgData name="Sławomir Samolej" userId="9edb185b-a00f-40d3-8786-c713e12f6bc2" providerId="ADAL" clId="{97AB089E-AA22-4F2A-A435-08EFAA46F577}" dt="2024-06-09T08:52:50.009" v="159" actId="20577"/>
        <pc:sldMkLst>
          <pc:docMk/>
          <pc:sldMk cId="3848773199" sldId="264"/>
        </pc:sldMkLst>
        <pc:spChg chg="mod">
          <ac:chgData name="Sławomir Samolej" userId="9edb185b-a00f-40d3-8786-c713e12f6bc2" providerId="ADAL" clId="{97AB089E-AA22-4F2A-A435-08EFAA46F577}" dt="2024-06-09T08:52:50.009" v="159" actId="20577"/>
          <ac:spMkLst>
            <pc:docMk/>
            <pc:sldMk cId="3848773199" sldId="264"/>
            <ac:spMk id="3" creationId="{CA055AEA-5F92-676B-588E-7392D96BE89B}"/>
          </ac:spMkLst>
        </pc:spChg>
      </pc:sldChg>
      <pc:sldChg chg="addSp modSp mod">
        <pc:chgData name="Sławomir Samolej" userId="9edb185b-a00f-40d3-8786-c713e12f6bc2" providerId="ADAL" clId="{97AB089E-AA22-4F2A-A435-08EFAA46F577}" dt="2024-06-09T09:01:48.642" v="435" actId="1076"/>
        <pc:sldMkLst>
          <pc:docMk/>
          <pc:sldMk cId="1414007504" sldId="265"/>
        </pc:sldMkLst>
        <pc:spChg chg="mod">
          <ac:chgData name="Sławomir Samolej" userId="9edb185b-a00f-40d3-8786-c713e12f6bc2" providerId="ADAL" clId="{97AB089E-AA22-4F2A-A435-08EFAA46F577}" dt="2024-06-09T09:00:24.955" v="365" actId="120"/>
          <ac:spMkLst>
            <pc:docMk/>
            <pc:sldMk cId="1414007504" sldId="265"/>
            <ac:spMk id="2" creationId="{AC2408B7-3B2F-771D-8A8D-2DC65938FA30}"/>
          </ac:spMkLst>
        </pc:spChg>
        <pc:spChg chg="add mod">
          <ac:chgData name="Sławomir Samolej" userId="9edb185b-a00f-40d3-8786-c713e12f6bc2" providerId="ADAL" clId="{97AB089E-AA22-4F2A-A435-08EFAA46F577}" dt="2024-06-09T09:01:25.214" v="433" actId="20577"/>
          <ac:spMkLst>
            <pc:docMk/>
            <pc:sldMk cId="1414007504" sldId="265"/>
            <ac:spMk id="3" creationId="{F0D1DC91-23FD-A832-E3C3-98A1DCBB48F7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5" creationId="{0F97BB2A-777E-6965-B15A-C5CA1995CBC4}"/>
          </ac:spMkLst>
        </pc:spChg>
        <pc:spChg chg="mod">
          <ac:chgData name="Sławomir Samolej" userId="9edb185b-a00f-40d3-8786-c713e12f6bc2" providerId="ADAL" clId="{97AB089E-AA22-4F2A-A435-08EFAA46F577}" dt="2024-06-09T09:01:48.642" v="435" actId="1076"/>
          <ac:spMkLst>
            <pc:docMk/>
            <pc:sldMk cId="1414007504" sldId="265"/>
            <ac:spMk id="6" creationId="{8CCD2AB9-E670-0775-55FC-66292F4B8D2A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7" creationId="{D87536B2-4DA1-9AE4-336F-0193AA1F1DEC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8" creationId="{0C29FF11-65F7-B9DE-D0F6-3705A2AFEC3F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9" creationId="{E4C05CFB-EEF2-5CB2-C7A2-13228F90CAF4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0" creationId="{6F2FEC46-6739-666D-5532-9AB8A7F8EABE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1" creationId="{7BAB43A6-2AFA-A174-902E-494ED15D5AE7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2" creationId="{274A3D88-518B-7F2B-61A8-4D844C00DD11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3" creationId="{CD1B2174-84D4-2824-2303-F61D44A5BB6B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4" creationId="{002F0AB8-A302-E8D7-901D-A7D2B58BC5A5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5" creationId="{4BE69078-626A-41BA-08E7-05D8AEB659C3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6" creationId="{2388F042-1E96-3CB9-B411-8963AFE60EB3}"/>
          </ac:spMkLst>
        </pc:spChg>
      </pc:sldChg>
    </pc:docChg>
  </pc:docChgLst>
  <pc:docChgLst>
    <pc:chgData name="Slawomir Samolej" userId="7d356f3593a961e4" providerId="LiveId" clId="{E46E4874-E66A-4CA4-A879-DD92CABC50B1}"/>
    <pc:docChg chg="custSel addSld modSld">
      <pc:chgData name="Slawomir Samolej" userId="7d356f3593a961e4" providerId="LiveId" clId="{E46E4874-E66A-4CA4-A879-DD92CABC50B1}" dt="2023-06-10T11:05:24.728" v="220" actId="20577"/>
      <pc:docMkLst>
        <pc:docMk/>
      </pc:docMkLst>
      <pc:sldChg chg="addSp delSp modSp new mod setBg">
        <pc:chgData name="Slawomir Samolej" userId="7d356f3593a961e4" providerId="LiveId" clId="{E46E4874-E66A-4CA4-A879-DD92CABC50B1}" dt="2023-06-10T11:05:24.728" v="220" actId="20577"/>
        <pc:sldMkLst>
          <pc:docMk/>
          <pc:sldMk cId="2794438813" sldId="275"/>
        </pc:sldMkLst>
        <pc:spChg chg="mod">
          <ac:chgData name="Slawomir Samolej" userId="7d356f3593a961e4" providerId="LiveId" clId="{E46E4874-E66A-4CA4-A879-DD92CABC50B1}" dt="2023-06-10T10:58:57.536" v="32" actId="20577"/>
          <ac:spMkLst>
            <pc:docMk/>
            <pc:sldMk cId="2794438813" sldId="275"/>
            <ac:spMk id="2" creationId="{D85CA7D0-14B6-25FF-4B82-CE433EA59988}"/>
          </ac:spMkLst>
        </pc:spChg>
        <pc:spChg chg="del">
          <ac:chgData name="Slawomir Samolej" userId="7d356f3593a961e4" providerId="LiveId" clId="{E46E4874-E66A-4CA4-A879-DD92CABC50B1}" dt="2023-06-10T10:59:02.646" v="33" actId="478"/>
          <ac:spMkLst>
            <pc:docMk/>
            <pc:sldMk cId="2794438813" sldId="275"/>
            <ac:spMk id="3" creationId="{89205B39-9DE9-3553-D215-115DD16A2AFF}"/>
          </ac:spMkLst>
        </pc:spChg>
        <pc:spChg chg="add mod">
          <ac:chgData name="Slawomir Samolej" userId="7d356f3593a961e4" providerId="LiveId" clId="{E46E4874-E66A-4CA4-A879-DD92CABC50B1}" dt="2023-06-10T11:04:02.713" v="140" actId="14100"/>
          <ac:spMkLst>
            <pc:docMk/>
            <pc:sldMk cId="2794438813" sldId="275"/>
            <ac:spMk id="5" creationId="{B5E9DC0F-9590-0D53-DBC5-40A2F814CCD1}"/>
          </ac:spMkLst>
        </pc:spChg>
        <pc:spChg chg="add del">
          <ac:chgData name="Slawomir Samolej" userId="7d356f3593a961e4" providerId="LiveId" clId="{E46E4874-E66A-4CA4-A879-DD92CABC50B1}" dt="2023-06-10T10:59:45.127" v="37" actId="478"/>
          <ac:spMkLst>
            <pc:docMk/>
            <pc:sldMk cId="2794438813" sldId="275"/>
            <ac:spMk id="7" creationId="{58D62310-5373-2FBF-91FD-3C0B75822180}"/>
          </ac:spMkLst>
        </pc:spChg>
        <pc:spChg chg="add del">
          <ac:chgData name="Slawomir Samolej" userId="7d356f3593a961e4" providerId="LiveId" clId="{E46E4874-E66A-4CA4-A879-DD92CABC50B1}" dt="2023-06-10T11:00:01.141" v="39" actId="478"/>
          <ac:spMkLst>
            <pc:docMk/>
            <pc:sldMk cId="2794438813" sldId="275"/>
            <ac:spMk id="9" creationId="{5270FAD8-B9B9-A98C-C7FF-2E436F3B55BD}"/>
          </ac:spMkLst>
        </pc:spChg>
        <pc:spChg chg="add mod">
          <ac:chgData name="Slawomir Samolej" userId="7d356f3593a961e4" providerId="LiveId" clId="{E46E4874-E66A-4CA4-A879-DD92CABC50B1}" dt="2023-06-10T11:04:38.326" v="158" actId="20577"/>
          <ac:spMkLst>
            <pc:docMk/>
            <pc:sldMk cId="2794438813" sldId="275"/>
            <ac:spMk id="10" creationId="{C2893B63-E7A6-79BB-7062-3A5E3562EF91}"/>
          </ac:spMkLst>
        </pc:spChg>
        <pc:spChg chg="add mod">
          <ac:chgData name="Slawomir Samolej" userId="7d356f3593a961e4" providerId="LiveId" clId="{E46E4874-E66A-4CA4-A879-DD92CABC50B1}" dt="2023-06-10T11:04:59.749" v="184" actId="20577"/>
          <ac:spMkLst>
            <pc:docMk/>
            <pc:sldMk cId="2794438813" sldId="275"/>
            <ac:spMk id="11" creationId="{4FF506D3-0072-02B1-B11E-C30DF5A185D8}"/>
          </ac:spMkLst>
        </pc:spChg>
        <pc:spChg chg="add mod">
          <ac:chgData name="Slawomir Samolej" userId="7d356f3593a961e4" providerId="LiveId" clId="{E46E4874-E66A-4CA4-A879-DD92CABC50B1}" dt="2023-06-10T11:05:08.697" v="196" actId="20577"/>
          <ac:spMkLst>
            <pc:docMk/>
            <pc:sldMk cId="2794438813" sldId="275"/>
            <ac:spMk id="12" creationId="{1E731A4E-120C-3BF3-7CF6-BF425E02E028}"/>
          </ac:spMkLst>
        </pc:spChg>
        <pc:spChg chg="add mod">
          <ac:chgData name="Slawomir Samolej" userId="7d356f3593a961e4" providerId="LiveId" clId="{E46E4874-E66A-4CA4-A879-DD92CABC50B1}" dt="2023-06-10T11:05:24.728" v="220" actId="20577"/>
          <ac:spMkLst>
            <pc:docMk/>
            <pc:sldMk cId="2794438813" sldId="275"/>
            <ac:spMk id="13" creationId="{41880D55-E152-9DC1-3527-103586E12A26}"/>
          </ac:spMkLst>
        </pc:sp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15" creationId="{1B090B38-3E35-A63B-DC45-9E72B59917FD}"/>
          </ac:cxnSpMkLst>
        </pc:cxn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17" creationId="{420D7957-178C-9883-962C-ABC98F8A01BB}"/>
          </ac:cxnSpMkLst>
        </pc:cxn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20" creationId="{E040CEE6-8B03-D931-308E-3E7834CE86BF}"/>
          </ac:cxnSpMkLst>
        </pc:cxn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23" creationId="{0E3BD91D-BA63-54CC-835C-8591029F1D13}"/>
          </ac:cxnSpMkLst>
        </pc:cxnChg>
        <pc:cxnChg chg="add mod">
          <ac:chgData name="Slawomir Samolej" userId="7d356f3593a961e4" providerId="LiveId" clId="{E46E4874-E66A-4CA4-A879-DD92CABC50B1}" dt="2023-06-10T11:04:20.787" v="143" actId="14100"/>
          <ac:cxnSpMkLst>
            <pc:docMk/>
            <pc:sldMk cId="2794438813" sldId="275"/>
            <ac:cxnSpMk id="26" creationId="{C83BD847-B3E5-EF18-BB17-16F27BD97F4E}"/>
          </ac:cxnSpMkLst>
        </pc:cxnChg>
      </pc:sldChg>
    </pc:docChg>
  </pc:docChgLst>
  <pc:docChgLst>
    <pc:chgData name="Slawomir Samolej" userId="7d356f3593a961e4" providerId="LiveId" clId="{348EBCD4-AC23-4530-9F5C-C8BD40B878D7}"/>
    <pc:docChg chg="undo custSel addSld delSld">
      <pc:chgData name="Slawomir Samolej" userId="7d356f3593a961e4" providerId="LiveId" clId="{348EBCD4-AC23-4530-9F5C-C8BD40B878D7}" dt="2023-06-10T10:57:38.336" v="1" actId="680"/>
      <pc:docMkLst>
        <pc:docMk/>
      </pc:docMkLst>
      <pc:sldChg chg="new del">
        <pc:chgData name="Slawomir Samolej" userId="7d356f3593a961e4" providerId="LiveId" clId="{348EBCD4-AC23-4530-9F5C-C8BD40B878D7}" dt="2023-06-10T10:57:38.336" v="1" actId="680"/>
        <pc:sldMkLst>
          <pc:docMk/>
          <pc:sldMk cId="3549245567" sldId="275"/>
        </pc:sldMkLst>
      </pc:sldChg>
    </pc:docChg>
  </pc:docChgLst>
  <pc:docChgLst>
    <pc:chgData name="Sławomir Samolej" userId="9edb185b-a00f-40d3-8786-c713e12f6bc2" providerId="ADAL" clId="{264B8C9F-A342-496E-9841-92A575864813}"/>
    <pc:docChg chg="undo custSel addSld delSld modSld">
      <pc:chgData name="Sławomir Samolej" userId="9edb185b-a00f-40d3-8786-c713e12f6bc2" providerId="ADAL" clId="{264B8C9F-A342-496E-9841-92A575864813}" dt="2024-06-18T08:00:35.456" v="10044" actId="207"/>
      <pc:docMkLst>
        <pc:docMk/>
      </pc:docMkLst>
      <pc:sldChg chg="modSp mod">
        <pc:chgData name="Sławomir Samolej" userId="9edb185b-a00f-40d3-8786-c713e12f6bc2" providerId="ADAL" clId="{264B8C9F-A342-496E-9841-92A575864813}" dt="2024-06-17T11:51:06.224" v="28" actId="20577"/>
        <pc:sldMkLst>
          <pc:docMk/>
          <pc:sldMk cId="0" sldId="257"/>
        </pc:sldMkLst>
        <pc:spChg chg="mod">
          <ac:chgData name="Sławomir Samolej" userId="9edb185b-a00f-40d3-8786-c713e12f6bc2" providerId="ADAL" clId="{264B8C9F-A342-496E-9841-92A575864813}" dt="2024-06-17T11:51:06.224" v="28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Sławomir Samolej" userId="9edb185b-a00f-40d3-8786-c713e12f6bc2" providerId="ADAL" clId="{264B8C9F-A342-496E-9841-92A575864813}" dt="2024-06-17T11:54:39.518" v="382" actId="207"/>
        <pc:sldMkLst>
          <pc:docMk/>
          <pc:sldMk cId="1980455631" sldId="258"/>
        </pc:sldMkLst>
        <pc:spChg chg="mod">
          <ac:chgData name="Sławomir Samolej" userId="9edb185b-a00f-40d3-8786-c713e12f6bc2" providerId="ADAL" clId="{264B8C9F-A342-496E-9841-92A575864813}" dt="2024-06-17T11:54:39.518" v="382" actId="207"/>
          <ac:spMkLst>
            <pc:docMk/>
            <pc:sldMk cId="1980455631" sldId="258"/>
            <ac:spMk id="2" creationId="{00000000-0000-0000-0000-000000000000}"/>
          </ac:spMkLst>
        </pc:spChg>
      </pc:sldChg>
      <pc:sldChg chg="modSp mod">
        <pc:chgData name="Sławomir Samolej" userId="9edb185b-a00f-40d3-8786-c713e12f6bc2" providerId="ADAL" clId="{264B8C9F-A342-496E-9841-92A575864813}" dt="2024-06-17T11:55:51.269" v="414" actId="207"/>
        <pc:sldMkLst>
          <pc:docMk/>
          <pc:sldMk cId="2828490777" sldId="259"/>
        </pc:sldMkLst>
        <pc:spChg chg="mod">
          <ac:chgData name="Sławomir Samolej" userId="9edb185b-a00f-40d3-8786-c713e12f6bc2" providerId="ADAL" clId="{264B8C9F-A342-496E-9841-92A575864813}" dt="2024-06-17T11:55:51.269" v="414" actId="207"/>
          <ac:spMkLst>
            <pc:docMk/>
            <pc:sldMk cId="2828490777" sldId="259"/>
            <ac:spMk id="3" creationId="{00000000-0000-0000-0000-000000000000}"/>
          </ac:spMkLst>
        </pc:spChg>
      </pc:sldChg>
      <pc:sldChg chg="modSp mod">
        <pc:chgData name="Sławomir Samolej" userId="9edb185b-a00f-40d3-8786-c713e12f6bc2" providerId="ADAL" clId="{264B8C9F-A342-496E-9841-92A575864813}" dt="2024-06-17T11:55:36.726" v="413" actId="207"/>
        <pc:sldMkLst>
          <pc:docMk/>
          <pc:sldMk cId="1428889701" sldId="260"/>
        </pc:sldMkLst>
        <pc:spChg chg="mod">
          <ac:chgData name="Sławomir Samolej" userId="9edb185b-a00f-40d3-8786-c713e12f6bc2" providerId="ADAL" clId="{264B8C9F-A342-496E-9841-92A575864813}" dt="2024-06-17T11:55:36.726" v="413" actId="207"/>
          <ac:spMkLst>
            <pc:docMk/>
            <pc:sldMk cId="1428889701" sldId="260"/>
            <ac:spMk id="3" creationId="{00000000-0000-0000-0000-000000000000}"/>
          </ac:spMkLst>
        </pc:spChg>
      </pc:sldChg>
      <pc:sldChg chg="del">
        <pc:chgData name="Sławomir Samolej" userId="9edb185b-a00f-40d3-8786-c713e12f6bc2" providerId="ADAL" clId="{264B8C9F-A342-496E-9841-92A575864813}" dt="2024-06-17T11:54:57.014" v="383" actId="2696"/>
        <pc:sldMkLst>
          <pc:docMk/>
          <pc:sldMk cId="2641701167" sldId="261"/>
        </pc:sldMkLst>
      </pc:sldChg>
      <pc:sldChg chg="modSp mod">
        <pc:chgData name="Sławomir Samolej" userId="9edb185b-a00f-40d3-8786-c713e12f6bc2" providerId="ADAL" clId="{264B8C9F-A342-496E-9841-92A575864813}" dt="2024-06-17T12:02:09.250" v="786" actId="20577"/>
        <pc:sldMkLst>
          <pc:docMk/>
          <pc:sldMk cId="2471328839" sldId="263"/>
        </pc:sldMkLst>
        <pc:spChg chg="mod">
          <ac:chgData name="Sławomir Samolej" userId="9edb185b-a00f-40d3-8786-c713e12f6bc2" providerId="ADAL" clId="{264B8C9F-A342-496E-9841-92A575864813}" dt="2024-06-17T11:58:56.266" v="479" actId="207"/>
          <ac:spMkLst>
            <pc:docMk/>
            <pc:sldMk cId="2471328839" sldId="263"/>
            <ac:spMk id="2" creationId="{00000000-0000-0000-0000-000000000000}"/>
          </ac:spMkLst>
        </pc:spChg>
        <pc:spChg chg="mod">
          <ac:chgData name="Sławomir Samolej" userId="9edb185b-a00f-40d3-8786-c713e12f6bc2" providerId="ADAL" clId="{264B8C9F-A342-496E-9841-92A575864813}" dt="2024-06-17T12:02:09.250" v="786" actId="20577"/>
          <ac:spMkLst>
            <pc:docMk/>
            <pc:sldMk cId="2471328839" sldId="263"/>
            <ac:spMk id="3" creationId="{00000000-0000-0000-0000-000000000000}"/>
          </ac:spMkLst>
        </pc:spChg>
      </pc:sldChg>
      <pc:sldChg chg="modSp new mod">
        <pc:chgData name="Sławomir Samolej" userId="9edb185b-a00f-40d3-8786-c713e12f6bc2" providerId="ADAL" clId="{264B8C9F-A342-496E-9841-92A575864813}" dt="2024-06-17T11:58:36.212" v="477" actId="20577"/>
        <pc:sldMkLst>
          <pc:docMk/>
          <pc:sldMk cId="2910413728" sldId="264"/>
        </pc:sldMkLst>
        <pc:spChg chg="mod">
          <ac:chgData name="Sławomir Samolej" userId="9edb185b-a00f-40d3-8786-c713e12f6bc2" providerId="ADAL" clId="{264B8C9F-A342-496E-9841-92A575864813}" dt="2024-06-17T11:51:36.193" v="61" actId="20577"/>
          <ac:spMkLst>
            <pc:docMk/>
            <pc:sldMk cId="2910413728" sldId="264"/>
            <ac:spMk id="2" creationId="{8E7F4167-F0C5-BE30-F685-DD93BF5922A9}"/>
          </ac:spMkLst>
        </pc:spChg>
        <pc:spChg chg="mod">
          <ac:chgData name="Sławomir Samolej" userId="9edb185b-a00f-40d3-8786-c713e12f6bc2" providerId="ADAL" clId="{264B8C9F-A342-496E-9841-92A575864813}" dt="2024-06-17T11:58:36.212" v="477" actId="20577"/>
          <ac:spMkLst>
            <pc:docMk/>
            <pc:sldMk cId="2910413728" sldId="264"/>
            <ac:spMk id="3" creationId="{399081C8-390D-056D-3AD4-F4E9782B901B}"/>
          </ac:spMkLst>
        </pc:spChg>
      </pc:sldChg>
      <pc:sldChg chg="modSp new mod">
        <pc:chgData name="Sławomir Samolej" userId="9edb185b-a00f-40d3-8786-c713e12f6bc2" providerId="ADAL" clId="{264B8C9F-A342-496E-9841-92A575864813}" dt="2024-06-17T12:07:39.312" v="1248" actId="20577"/>
        <pc:sldMkLst>
          <pc:docMk/>
          <pc:sldMk cId="3405314542" sldId="265"/>
        </pc:sldMkLst>
        <pc:spChg chg="mod">
          <ac:chgData name="Sławomir Samolej" userId="9edb185b-a00f-40d3-8786-c713e12f6bc2" providerId="ADAL" clId="{264B8C9F-A342-496E-9841-92A575864813}" dt="2024-06-17T12:03:12.114" v="827" actId="404"/>
          <ac:spMkLst>
            <pc:docMk/>
            <pc:sldMk cId="3405314542" sldId="265"/>
            <ac:spMk id="2" creationId="{38022847-DEE1-67BD-E6F0-5AB936020971}"/>
          </ac:spMkLst>
        </pc:spChg>
        <pc:spChg chg="mod">
          <ac:chgData name="Sławomir Samolej" userId="9edb185b-a00f-40d3-8786-c713e12f6bc2" providerId="ADAL" clId="{264B8C9F-A342-496E-9841-92A575864813}" dt="2024-06-17T12:07:39.312" v="1248" actId="20577"/>
          <ac:spMkLst>
            <pc:docMk/>
            <pc:sldMk cId="3405314542" sldId="265"/>
            <ac:spMk id="3" creationId="{2E281342-5B94-68B5-A6B2-79AB48F67A59}"/>
          </ac:spMkLst>
        </pc:spChg>
      </pc:sldChg>
      <pc:sldChg chg="modSp new mod">
        <pc:chgData name="Sławomir Samolej" userId="9edb185b-a00f-40d3-8786-c713e12f6bc2" providerId="ADAL" clId="{264B8C9F-A342-496E-9841-92A575864813}" dt="2024-06-17T12:15:55.112" v="1592" actId="20577"/>
        <pc:sldMkLst>
          <pc:docMk/>
          <pc:sldMk cId="1293846978" sldId="266"/>
        </pc:sldMkLst>
        <pc:spChg chg="mod">
          <ac:chgData name="Sławomir Samolej" userId="9edb185b-a00f-40d3-8786-c713e12f6bc2" providerId="ADAL" clId="{264B8C9F-A342-496E-9841-92A575864813}" dt="2024-06-17T12:09:22.427" v="1275" actId="20577"/>
          <ac:spMkLst>
            <pc:docMk/>
            <pc:sldMk cId="1293846978" sldId="266"/>
            <ac:spMk id="2" creationId="{BBD4789C-B332-EE19-A9DF-B931F6CCF554}"/>
          </ac:spMkLst>
        </pc:spChg>
        <pc:spChg chg="mod">
          <ac:chgData name="Sławomir Samolej" userId="9edb185b-a00f-40d3-8786-c713e12f6bc2" providerId="ADAL" clId="{264B8C9F-A342-496E-9841-92A575864813}" dt="2024-06-17T12:15:55.112" v="1592" actId="20577"/>
          <ac:spMkLst>
            <pc:docMk/>
            <pc:sldMk cId="1293846978" sldId="266"/>
            <ac:spMk id="3" creationId="{59781221-C288-A56D-BBE9-F53D8C585EBC}"/>
          </ac:spMkLst>
        </pc:spChg>
      </pc:sldChg>
      <pc:sldChg chg="modSp new mod">
        <pc:chgData name="Sławomir Samolej" userId="9edb185b-a00f-40d3-8786-c713e12f6bc2" providerId="ADAL" clId="{264B8C9F-A342-496E-9841-92A575864813}" dt="2024-06-17T12:21:51.693" v="1767" actId="5793"/>
        <pc:sldMkLst>
          <pc:docMk/>
          <pc:sldMk cId="3980942017" sldId="267"/>
        </pc:sldMkLst>
        <pc:spChg chg="mod">
          <ac:chgData name="Sławomir Samolej" userId="9edb185b-a00f-40d3-8786-c713e12f6bc2" providerId="ADAL" clId="{264B8C9F-A342-496E-9841-92A575864813}" dt="2024-06-17T12:17:26.213" v="1622" actId="20577"/>
          <ac:spMkLst>
            <pc:docMk/>
            <pc:sldMk cId="3980942017" sldId="267"/>
            <ac:spMk id="2" creationId="{15084B83-E315-7AB4-1894-8FDF29C82E3A}"/>
          </ac:spMkLst>
        </pc:spChg>
        <pc:spChg chg="mod">
          <ac:chgData name="Sławomir Samolej" userId="9edb185b-a00f-40d3-8786-c713e12f6bc2" providerId="ADAL" clId="{264B8C9F-A342-496E-9841-92A575864813}" dt="2024-06-17T12:21:51.693" v="1767" actId="5793"/>
          <ac:spMkLst>
            <pc:docMk/>
            <pc:sldMk cId="3980942017" sldId="267"/>
            <ac:spMk id="3" creationId="{8522AB04-C3BD-1F53-C2B3-31BAADC54A41}"/>
          </ac:spMkLst>
        </pc:spChg>
      </pc:sldChg>
      <pc:sldChg chg="modSp new mod">
        <pc:chgData name="Sławomir Samolej" userId="9edb185b-a00f-40d3-8786-c713e12f6bc2" providerId="ADAL" clId="{264B8C9F-A342-496E-9841-92A575864813}" dt="2024-06-17T12:36:04.558" v="2537" actId="20577"/>
        <pc:sldMkLst>
          <pc:docMk/>
          <pc:sldMk cId="4217900289" sldId="268"/>
        </pc:sldMkLst>
        <pc:spChg chg="mod">
          <ac:chgData name="Sławomir Samolej" userId="9edb185b-a00f-40d3-8786-c713e12f6bc2" providerId="ADAL" clId="{264B8C9F-A342-496E-9841-92A575864813}" dt="2024-06-17T12:22:44.143" v="1796" actId="207"/>
          <ac:spMkLst>
            <pc:docMk/>
            <pc:sldMk cId="4217900289" sldId="268"/>
            <ac:spMk id="2" creationId="{7B577A11-DCED-D82F-BEB5-174118CF83CD}"/>
          </ac:spMkLst>
        </pc:spChg>
        <pc:spChg chg="mod">
          <ac:chgData name="Sławomir Samolej" userId="9edb185b-a00f-40d3-8786-c713e12f6bc2" providerId="ADAL" clId="{264B8C9F-A342-496E-9841-92A575864813}" dt="2024-06-17T12:36:04.558" v="2537" actId="20577"/>
          <ac:spMkLst>
            <pc:docMk/>
            <pc:sldMk cId="4217900289" sldId="268"/>
            <ac:spMk id="3" creationId="{E4506E56-D513-DCBA-B39D-BD5E4302AD61}"/>
          </ac:spMkLst>
        </pc:spChg>
      </pc:sldChg>
      <pc:sldChg chg="modSp new mod">
        <pc:chgData name="Sławomir Samolej" userId="9edb185b-a00f-40d3-8786-c713e12f6bc2" providerId="ADAL" clId="{264B8C9F-A342-496E-9841-92A575864813}" dt="2024-06-17T12:42:05.513" v="2746" actId="207"/>
        <pc:sldMkLst>
          <pc:docMk/>
          <pc:sldMk cId="3769190008" sldId="269"/>
        </pc:sldMkLst>
        <pc:spChg chg="mod">
          <ac:chgData name="Sławomir Samolej" userId="9edb185b-a00f-40d3-8786-c713e12f6bc2" providerId="ADAL" clId="{264B8C9F-A342-496E-9841-92A575864813}" dt="2024-06-17T12:42:05.513" v="2746" actId="207"/>
          <ac:spMkLst>
            <pc:docMk/>
            <pc:sldMk cId="3769190008" sldId="269"/>
            <ac:spMk id="2" creationId="{171BAB40-6BEB-28AD-0158-5AB5FA2A4C8F}"/>
          </ac:spMkLst>
        </pc:spChg>
        <pc:spChg chg="mod">
          <ac:chgData name="Sławomir Samolej" userId="9edb185b-a00f-40d3-8786-c713e12f6bc2" providerId="ADAL" clId="{264B8C9F-A342-496E-9841-92A575864813}" dt="2024-06-17T12:41:46.293" v="2744" actId="20577"/>
          <ac:spMkLst>
            <pc:docMk/>
            <pc:sldMk cId="3769190008" sldId="269"/>
            <ac:spMk id="3" creationId="{A912A501-1901-B066-00AE-DF356A794682}"/>
          </ac:spMkLst>
        </pc:spChg>
      </pc:sldChg>
      <pc:sldChg chg="addSp modSp new mod">
        <pc:chgData name="Sławomir Samolej" userId="9edb185b-a00f-40d3-8786-c713e12f6bc2" providerId="ADAL" clId="{264B8C9F-A342-496E-9841-92A575864813}" dt="2024-06-17T13:59:01.192" v="3128" actId="207"/>
        <pc:sldMkLst>
          <pc:docMk/>
          <pc:sldMk cId="2628701077" sldId="270"/>
        </pc:sldMkLst>
        <pc:spChg chg="mod">
          <ac:chgData name="Sławomir Samolej" userId="9edb185b-a00f-40d3-8786-c713e12f6bc2" providerId="ADAL" clId="{264B8C9F-A342-496E-9841-92A575864813}" dt="2024-06-17T13:59:01.192" v="3128" actId="207"/>
          <ac:spMkLst>
            <pc:docMk/>
            <pc:sldMk cId="2628701077" sldId="270"/>
            <ac:spMk id="2" creationId="{6E04C1F0-4B91-88CE-B2CE-9E1956935E0E}"/>
          </ac:spMkLst>
        </pc:spChg>
        <pc:spChg chg="mod">
          <ac:chgData name="Sławomir Samolej" userId="9edb185b-a00f-40d3-8786-c713e12f6bc2" providerId="ADAL" clId="{264B8C9F-A342-496E-9841-92A575864813}" dt="2024-06-17T13:53:37.848" v="2884" actId="14100"/>
          <ac:spMkLst>
            <pc:docMk/>
            <pc:sldMk cId="2628701077" sldId="270"/>
            <ac:spMk id="3" creationId="{64ABDC1A-6C8A-91F8-DAE0-4726A80F8475}"/>
          </ac:spMkLst>
        </pc:spChg>
        <pc:spChg chg="add mod">
          <ac:chgData name="Sławomir Samolej" userId="9edb185b-a00f-40d3-8786-c713e12f6bc2" providerId="ADAL" clId="{264B8C9F-A342-496E-9841-92A575864813}" dt="2024-06-17T13:55:27.674" v="3005" actId="1076"/>
          <ac:spMkLst>
            <pc:docMk/>
            <pc:sldMk cId="2628701077" sldId="270"/>
            <ac:spMk id="5" creationId="{5891055A-81DE-1F17-B54B-FCB4A0FA0CFB}"/>
          </ac:spMkLst>
        </pc:spChg>
        <pc:spChg chg="add mod">
          <ac:chgData name="Sławomir Samolej" userId="9edb185b-a00f-40d3-8786-c713e12f6bc2" providerId="ADAL" clId="{264B8C9F-A342-496E-9841-92A575864813}" dt="2024-06-17T13:55:27.674" v="3005" actId="1076"/>
          <ac:spMkLst>
            <pc:docMk/>
            <pc:sldMk cId="2628701077" sldId="270"/>
            <ac:spMk id="6" creationId="{EA8A226D-76E1-25FC-015B-C8F4EF910987}"/>
          </ac:spMkLst>
        </pc:spChg>
        <pc:spChg chg="add mod">
          <ac:chgData name="Sławomir Samolej" userId="9edb185b-a00f-40d3-8786-c713e12f6bc2" providerId="ADAL" clId="{264B8C9F-A342-496E-9841-92A575864813}" dt="2024-06-17T13:55:27.674" v="3005" actId="1076"/>
          <ac:spMkLst>
            <pc:docMk/>
            <pc:sldMk cId="2628701077" sldId="270"/>
            <ac:spMk id="7" creationId="{4C5C90E2-15DB-769E-7569-7DF66A3BB9F3}"/>
          </ac:spMkLst>
        </pc:spChg>
        <pc:spChg chg="add mod">
          <ac:chgData name="Sławomir Samolej" userId="9edb185b-a00f-40d3-8786-c713e12f6bc2" providerId="ADAL" clId="{264B8C9F-A342-496E-9841-92A575864813}" dt="2024-06-17T13:55:27.674" v="3005" actId="1076"/>
          <ac:spMkLst>
            <pc:docMk/>
            <pc:sldMk cId="2628701077" sldId="270"/>
            <ac:spMk id="8" creationId="{DE31BADE-4AEB-D55A-9C57-24DC90B8D49C}"/>
          </ac:spMkLst>
        </pc:spChg>
        <pc:spChg chg="add mod">
          <ac:chgData name="Sławomir Samolej" userId="9edb185b-a00f-40d3-8786-c713e12f6bc2" providerId="ADAL" clId="{264B8C9F-A342-496E-9841-92A575864813}" dt="2024-06-17T13:55:27.674" v="3005" actId="1076"/>
          <ac:spMkLst>
            <pc:docMk/>
            <pc:sldMk cId="2628701077" sldId="270"/>
            <ac:spMk id="9" creationId="{5E0E3890-7798-063B-86AD-E44D63FB4B2F}"/>
          </ac:spMkLst>
        </pc:spChg>
        <pc:cxnChg chg="add mod">
          <ac:chgData name="Sławomir Samolej" userId="9edb185b-a00f-40d3-8786-c713e12f6bc2" providerId="ADAL" clId="{264B8C9F-A342-496E-9841-92A575864813}" dt="2024-06-17T13:55:27.674" v="3005" actId="1076"/>
          <ac:cxnSpMkLst>
            <pc:docMk/>
            <pc:sldMk cId="2628701077" sldId="270"/>
            <ac:cxnSpMk id="10" creationId="{5F808802-46BD-20B2-4159-7310ED221191}"/>
          </ac:cxnSpMkLst>
        </pc:cxnChg>
        <pc:cxnChg chg="add mod">
          <ac:chgData name="Sławomir Samolej" userId="9edb185b-a00f-40d3-8786-c713e12f6bc2" providerId="ADAL" clId="{264B8C9F-A342-496E-9841-92A575864813}" dt="2024-06-17T13:55:27.674" v="3005" actId="1076"/>
          <ac:cxnSpMkLst>
            <pc:docMk/>
            <pc:sldMk cId="2628701077" sldId="270"/>
            <ac:cxnSpMk id="11" creationId="{BA4861E1-5C59-15F3-1C1F-A7D9FC9DE5D3}"/>
          </ac:cxnSpMkLst>
        </pc:cxnChg>
        <pc:cxnChg chg="add mod">
          <ac:chgData name="Sławomir Samolej" userId="9edb185b-a00f-40d3-8786-c713e12f6bc2" providerId="ADAL" clId="{264B8C9F-A342-496E-9841-92A575864813}" dt="2024-06-17T13:55:27.674" v="3005" actId="1076"/>
          <ac:cxnSpMkLst>
            <pc:docMk/>
            <pc:sldMk cId="2628701077" sldId="270"/>
            <ac:cxnSpMk id="12" creationId="{40D29BA4-96C6-89F3-2E3C-A5E9954023F5}"/>
          </ac:cxnSpMkLst>
        </pc:cxnChg>
        <pc:cxnChg chg="add mod">
          <ac:chgData name="Sławomir Samolej" userId="9edb185b-a00f-40d3-8786-c713e12f6bc2" providerId="ADAL" clId="{264B8C9F-A342-496E-9841-92A575864813}" dt="2024-06-17T13:55:27.674" v="3005" actId="1076"/>
          <ac:cxnSpMkLst>
            <pc:docMk/>
            <pc:sldMk cId="2628701077" sldId="270"/>
            <ac:cxnSpMk id="13" creationId="{985F680C-3BA4-CB77-4134-57B727D1854C}"/>
          </ac:cxnSpMkLst>
        </pc:cxnChg>
        <pc:cxnChg chg="add mod">
          <ac:chgData name="Sławomir Samolej" userId="9edb185b-a00f-40d3-8786-c713e12f6bc2" providerId="ADAL" clId="{264B8C9F-A342-496E-9841-92A575864813}" dt="2024-06-17T13:55:27.674" v="3005" actId="1076"/>
          <ac:cxnSpMkLst>
            <pc:docMk/>
            <pc:sldMk cId="2628701077" sldId="270"/>
            <ac:cxnSpMk id="14" creationId="{11235363-6704-1D22-E01F-92CE8BEDA269}"/>
          </ac:cxnSpMkLst>
        </pc:cxnChg>
      </pc:sldChg>
      <pc:sldChg chg="modSp new del mod">
        <pc:chgData name="Sławomir Samolej" userId="9edb185b-a00f-40d3-8786-c713e12f6bc2" providerId="ADAL" clId="{264B8C9F-A342-496E-9841-92A575864813}" dt="2024-06-17T13:58:54.437" v="3127" actId="2696"/>
        <pc:sldMkLst>
          <pc:docMk/>
          <pc:sldMk cId="2771684373" sldId="271"/>
        </pc:sldMkLst>
        <pc:spChg chg="mod">
          <ac:chgData name="Sławomir Samolej" userId="9edb185b-a00f-40d3-8786-c713e12f6bc2" providerId="ADAL" clId="{264B8C9F-A342-496E-9841-92A575864813}" dt="2024-06-17T13:56:23.238" v="3052" actId="20577"/>
          <ac:spMkLst>
            <pc:docMk/>
            <pc:sldMk cId="2771684373" sldId="271"/>
            <ac:spMk id="2" creationId="{D34CFD59-09B4-3153-2C10-C1B3FD34CF29}"/>
          </ac:spMkLst>
        </pc:spChg>
        <pc:spChg chg="mod">
          <ac:chgData name="Sławomir Samolej" userId="9edb185b-a00f-40d3-8786-c713e12f6bc2" providerId="ADAL" clId="{264B8C9F-A342-496E-9841-92A575864813}" dt="2024-06-17T13:57:34.106" v="3126" actId="20577"/>
          <ac:spMkLst>
            <pc:docMk/>
            <pc:sldMk cId="2771684373" sldId="271"/>
            <ac:spMk id="3" creationId="{F1A775CF-0CEB-21C2-A9E7-70E9399931F9}"/>
          </ac:spMkLst>
        </pc:spChg>
      </pc:sldChg>
      <pc:sldChg chg="modSp new mod">
        <pc:chgData name="Sławomir Samolej" userId="9edb185b-a00f-40d3-8786-c713e12f6bc2" providerId="ADAL" clId="{264B8C9F-A342-496E-9841-92A575864813}" dt="2024-06-17T14:30:28.292" v="3701" actId="6549"/>
        <pc:sldMkLst>
          <pc:docMk/>
          <pc:sldMk cId="3047378059" sldId="271"/>
        </pc:sldMkLst>
        <pc:spChg chg="mod">
          <ac:chgData name="Sławomir Samolej" userId="9edb185b-a00f-40d3-8786-c713e12f6bc2" providerId="ADAL" clId="{264B8C9F-A342-496E-9841-92A575864813}" dt="2024-06-17T13:59:29.262" v="3163" actId="207"/>
          <ac:spMkLst>
            <pc:docMk/>
            <pc:sldMk cId="3047378059" sldId="271"/>
            <ac:spMk id="2" creationId="{472E760D-1618-947C-E2CC-27E5F95B1A0D}"/>
          </ac:spMkLst>
        </pc:spChg>
        <pc:spChg chg="mod">
          <ac:chgData name="Sławomir Samolej" userId="9edb185b-a00f-40d3-8786-c713e12f6bc2" providerId="ADAL" clId="{264B8C9F-A342-496E-9841-92A575864813}" dt="2024-06-17T14:30:28.292" v="3701" actId="6549"/>
          <ac:spMkLst>
            <pc:docMk/>
            <pc:sldMk cId="3047378059" sldId="271"/>
            <ac:spMk id="3" creationId="{084EB22F-5314-8A55-868D-4C36401407D8}"/>
          </ac:spMkLst>
        </pc:spChg>
      </pc:sldChg>
      <pc:sldChg chg="modSp new mod">
        <pc:chgData name="Sławomir Samolej" userId="9edb185b-a00f-40d3-8786-c713e12f6bc2" providerId="ADAL" clId="{264B8C9F-A342-496E-9841-92A575864813}" dt="2024-06-17T14:34:38.173" v="3937" actId="20577"/>
        <pc:sldMkLst>
          <pc:docMk/>
          <pc:sldMk cId="1854140541" sldId="272"/>
        </pc:sldMkLst>
        <pc:spChg chg="mod">
          <ac:chgData name="Sławomir Samolej" userId="9edb185b-a00f-40d3-8786-c713e12f6bc2" providerId="ADAL" clId="{264B8C9F-A342-496E-9841-92A575864813}" dt="2024-06-17T14:31:04.527" v="3734" actId="20577"/>
          <ac:spMkLst>
            <pc:docMk/>
            <pc:sldMk cId="1854140541" sldId="272"/>
            <ac:spMk id="2" creationId="{EE4D1214-1572-6FEC-5DC3-87AF026706FF}"/>
          </ac:spMkLst>
        </pc:spChg>
        <pc:spChg chg="mod">
          <ac:chgData name="Sławomir Samolej" userId="9edb185b-a00f-40d3-8786-c713e12f6bc2" providerId="ADAL" clId="{264B8C9F-A342-496E-9841-92A575864813}" dt="2024-06-17T14:34:38.173" v="3937" actId="20577"/>
          <ac:spMkLst>
            <pc:docMk/>
            <pc:sldMk cId="1854140541" sldId="272"/>
            <ac:spMk id="3" creationId="{16F89716-646D-1335-1840-60469937A149}"/>
          </ac:spMkLst>
        </pc:spChg>
      </pc:sldChg>
      <pc:sldChg chg="modSp new mod">
        <pc:chgData name="Sławomir Samolej" userId="9edb185b-a00f-40d3-8786-c713e12f6bc2" providerId="ADAL" clId="{264B8C9F-A342-496E-9841-92A575864813}" dt="2024-06-17T14:48:02.010" v="5228" actId="20577"/>
        <pc:sldMkLst>
          <pc:docMk/>
          <pc:sldMk cId="2179315021" sldId="273"/>
        </pc:sldMkLst>
        <pc:spChg chg="mod">
          <ac:chgData name="Sławomir Samolej" userId="9edb185b-a00f-40d3-8786-c713e12f6bc2" providerId="ADAL" clId="{264B8C9F-A342-496E-9841-92A575864813}" dt="2024-06-17T14:48:02.010" v="5228" actId="20577"/>
          <ac:spMkLst>
            <pc:docMk/>
            <pc:sldMk cId="2179315021" sldId="273"/>
            <ac:spMk id="2" creationId="{6B952573-0F05-4E4E-824F-C21635DEBDA3}"/>
          </ac:spMkLst>
        </pc:spChg>
        <pc:spChg chg="mod">
          <ac:chgData name="Sławomir Samolej" userId="9edb185b-a00f-40d3-8786-c713e12f6bc2" providerId="ADAL" clId="{264B8C9F-A342-496E-9841-92A575864813}" dt="2024-06-17T14:41:47.616" v="4596" actId="20577"/>
          <ac:spMkLst>
            <pc:docMk/>
            <pc:sldMk cId="2179315021" sldId="273"/>
            <ac:spMk id="3" creationId="{61906AF2-6800-1DE8-D59C-0785B77BE0ED}"/>
          </ac:spMkLst>
        </pc:spChg>
      </pc:sldChg>
      <pc:sldChg chg="modSp mod">
        <pc:chgData name="Sławomir Samolej" userId="9edb185b-a00f-40d3-8786-c713e12f6bc2" providerId="ADAL" clId="{264B8C9F-A342-496E-9841-92A575864813}" dt="2024-06-17T14:48:08.951" v="5231" actId="20577"/>
        <pc:sldMkLst>
          <pc:docMk/>
          <pc:sldMk cId="2380804465" sldId="274"/>
        </pc:sldMkLst>
        <pc:spChg chg="mod">
          <ac:chgData name="Sławomir Samolej" userId="9edb185b-a00f-40d3-8786-c713e12f6bc2" providerId="ADAL" clId="{264B8C9F-A342-496E-9841-92A575864813}" dt="2024-06-17T14:48:08.951" v="5231" actId="20577"/>
          <ac:spMkLst>
            <pc:docMk/>
            <pc:sldMk cId="2380804465" sldId="274"/>
            <ac:spMk id="2" creationId="{6B952573-0F05-4E4E-824F-C21635DEBDA3}"/>
          </ac:spMkLst>
        </pc:spChg>
        <pc:spChg chg="mod">
          <ac:chgData name="Sławomir Samolej" userId="9edb185b-a00f-40d3-8786-c713e12f6bc2" providerId="ADAL" clId="{264B8C9F-A342-496E-9841-92A575864813}" dt="2024-06-17T14:47:52.240" v="5227" actId="20577"/>
          <ac:spMkLst>
            <pc:docMk/>
            <pc:sldMk cId="2380804465" sldId="274"/>
            <ac:spMk id="3" creationId="{61906AF2-6800-1DE8-D59C-0785B77BE0ED}"/>
          </ac:spMkLst>
        </pc:spChg>
      </pc:sldChg>
      <pc:sldChg chg="modSp new mod">
        <pc:chgData name="Sławomir Samolej" userId="9edb185b-a00f-40d3-8786-c713e12f6bc2" providerId="ADAL" clId="{264B8C9F-A342-496E-9841-92A575864813}" dt="2024-06-18T05:36:05.278" v="5299" actId="20577"/>
        <pc:sldMkLst>
          <pc:docMk/>
          <pc:sldMk cId="3990894785" sldId="275"/>
        </pc:sldMkLst>
        <pc:spChg chg="mod">
          <ac:chgData name="Sławomir Samolej" userId="9edb185b-a00f-40d3-8786-c713e12f6bc2" providerId="ADAL" clId="{264B8C9F-A342-496E-9841-92A575864813}" dt="2024-06-17T14:48:32.707" v="5256" actId="207"/>
          <ac:spMkLst>
            <pc:docMk/>
            <pc:sldMk cId="3990894785" sldId="275"/>
            <ac:spMk id="2" creationId="{12B9DC94-005A-3BCA-667C-E27CF9E2838D}"/>
          </ac:spMkLst>
        </pc:spChg>
        <pc:spChg chg="mod">
          <ac:chgData name="Sławomir Samolej" userId="9edb185b-a00f-40d3-8786-c713e12f6bc2" providerId="ADAL" clId="{264B8C9F-A342-496E-9841-92A575864813}" dt="2024-06-18T05:36:05.278" v="5299" actId="20577"/>
          <ac:spMkLst>
            <pc:docMk/>
            <pc:sldMk cId="3990894785" sldId="275"/>
            <ac:spMk id="3" creationId="{4BB943CE-44F4-6CDB-A623-2E80C6C41572}"/>
          </ac:spMkLst>
        </pc:spChg>
      </pc:sldChg>
      <pc:sldChg chg="add del">
        <pc:chgData name="Sławomir Samolej" userId="9edb185b-a00f-40d3-8786-c713e12f6bc2" providerId="ADAL" clId="{264B8C9F-A342-496E-9841-92A575864813}" dt="2024-06-18T05:36:05.372" v="5300" actId="2890"/>
        <pc:sldMkLst>
          <pc:docMk/>
          <pc:sldMk cId="1874088921" sldId="276"/>
        </pc:sldMkLst>
      </pc:sldChg>
      <pc:sldChg chg="modSp add mod">
        <pc:chgData name="Sławomir Samolej" userId="9edb185b-a00f-40d3-8786-c713e12f6bc2" providerId="ADAL" clId="{264B8C9F-A342-496E-9841-92A575864813}" dt="2024-06-18T05:38:29.813" v="5514" actId="20577"/>
        <pc:sldMkLst>
          <pc:docMk/>
          <pc:sldMk cId="2880714441" sldId="276"/>
        </pc:sldMkLst>
        <pc:spChg chg="mod">
          <ac:chgData name="Sławomir Samolej" userId="9edb185b-a00f-40d3-8786-c713e12f6bc2" providerId="ADAL" clId="{264B8C9F-A342-496E-9841-92A575864813}" dt="2024-06-18T05:36:59.131" v="5335" actId="20577"/>
          <ac:spMkLst>
            <pc:docMk/>
            <pc:sldMk cId="2880714441" sldId="276"/>
            <ac:spMk id="2" creationId="{12B9DC94-005A-3BCA-667C-E27CF9E2838D}"/>
          </ac:spMkLst>
        </pc:spChg>
        <pc:spChg chg="mod">
          <ac:chgData name="Sławomir Samolej" userId="9edb185b-a00f-40d3-8786-c713e12f6bc2" providerId="ADAL" clId="{264B8C9F-A342-496E-9841-92A575864813}" dt="2024-06-18T05:38:29.813" v="5514" actId="20577"/>
          <ac:spMkLst>
            <pc:docMk/>
            <pc:sldMk cId="2880714441" sldId="276"/>
            <ac:spMk id="3" creationId="{4BB943CE-44F4-6CDB-A623-2E80C6C41572}"/>
          </ac:spMkLst>
        </pc:spChg>
      </pc:sldChg>
      <pc:sldChg chg="modSp new mod">
        <pc:chgData name="Sławomir Samolej" userId="9edb185b-a00f-40d3-8786-c713e12f6bc2" providerId="ADAL" clId="{264B8C9F-A342-496E-9841-92A575864813}" dt="2024-06-18T05:52:19.564" v="6336" actId="20577"/>
        <pc:sldMkLst>
          <pc:docMk/>
          <pc:sldMk cId="3109140735" sldId="277"/>
        </pc:sldMkLst>
        <pc:spChg chg="mod">
          <ac:chgData name="Sławomir Samolej" userId="9edb185b-a00f-40d3-8786-c713e12f6bc2" providerId="ADAL" clId="{264B8C9F-A342-496E-9841-92A575864813}" dt="2024-06-18T05:46:01.041" v="5966" actId="20577"/>
          <ac:spMkLst>
            <pc:docMk/>
            <pc:sldMk cId="3109140735" sldId="277"/>
            <ac:spMk id="2" creationId="{D4DAA3C0-F8BB-A324-9F9E-5645BFE606C0}"/>
          </ac:spMkLst>
        </pc:spChg>
        <pc:spChg chg="mod">
          <ac:chgData name="Sławomir Samolej" userId="9edb185b-a00f-40d3-8786-c713e12f6bc2" providerId="ADAL" clId="{264B8C9F-A342-496E-9841-92A575864813}" dt="2024-06-18T05:52:19.564" v="6336" actId="20577"/>
          <ac:spMkLst>
            <pc:docMk/>
            <pc:sldMk cId="3109140735" sldId="277"/>
            <ac:spMk id="3" creationId="{FFF15EFF-347E-3B2F-3C5E-6D223C873D7D}"/>
          </ac:spMkLst>
        </pc:spChg>
      </pc:sldChg>
      <pc:sldChg chg="modSp new mod">
        <pc:chgData name="Sławomir Samolej" userId="9edb185b-a00f-40d3-8786-c713e12f6bc2" providerId="ADAL" clId="{264B8C9F-A342-496E-9841-92A575864813}" dt="2024-06-18T06:12:56.953" v="7400" actId="207"/>
        <pc:sldMkLst>
          <pc:docMk/>
          <pc:sldMk cId="2330804611" sldId="278"/>
        </pc:sldMkLst>
        <pc:spChg chg="mod">
          <ac:chgData name="Sławomir Samolej" userId="9edb185b-a00f-40d3-8786-c713e12f6bc2" providerId="ADAL" clId="{264B8C9F-A342-496E-9841-92A575864813}" dt="2024-06-18T06:12:56.953" v="7400" actId="207"/>
          <ac:spMkLst>
            <pc:docMk/>
            <pc:sldMk cId="2330804611" sldId="278"/>
            <ac:spMk id="2" creationId="{2F6E6BB5-F0B4-6D19-EFD9-2767C7785070}"/>
          </ac:spMkLst>
        </pc:spChg>
      </pc:sldChg>
      <pc:sldChg chg="modSp new mod">
        <pc:chgData name="Sławomir Samolej" userId="9edb185b-a00f-40d3-8786-c713e12f6bc2" providerId="ADAL" clId="{264B8C9F-A342-496E-9841-92A575864813}" dt="2024-06-18T06:01:47.085" v="6845" actId="20577"/>
        <pc:sldMkLst>
          <pc:docMk/>
          <pc:sldMk cId="2515690806" sldId="279"/>
        </pc:sldMkLst>
        <pc:spChg chg="mod">
          <ac:chgData name="Sławomir Samolej" userId="9edb185b-a00f-40d3-8786-c713e12f6bc2" providerId="ADAL" clId="{264B8C9F-A342-496E-9841-92A575864813}" dt="2024-06-18T05:53:49.814" v="6380" actId="20577"/>
          <ac:spMkLst>
            <pc:docMk/>
            <pc:sldMk cId="2515690806" sldId="279"/>
            <ac:spMk id="2" creationId="{95BC1F4D-8D56-4607-C01E-E545CB141C7A}"/>
          </ac:spMkLst>
        </pc:spChg>
        <pc:spChg chg="mod">
          <ac:chgData name="Sławomir Samolej" userId="9edb185b-a00f-40d3-8786-c713e12f6bc2" providerId="ADAL" clId="{264B8C9F-A342-496E-9841-92A575864813}" dt="2024-06-18T06:01:47.085" v="6845" actId="20577"/>
          <ac:spMkLst>
            <pc:docMk/>
            <pc:sldMk cId="2515690806" sldId="279"/>
            <ac:spMk id="3" creationId="{FCAACB93-E85B-DA31-7480-B1CE1949071C}"/>
          </ac:spMkLst>
        </pc:spChg>
      </pc:sldChg>
      <pc:sldChg chg="modSp new mod">
        <pc:chgData name="Sławomir Samolej" userId="9edb185b-a00f-40d3-8786-c713e12f6bc2" providerId="ADAL" clId="{264B8C9F-A342-496E-9841-92A575864813}" dt="2024-06-18T06:12:01.241" v="7396" actId="20577"/>
        <pc:sldMkLst>
          <pc:docMk/>
          <pc:sldMk cId="1308539865" sldId="280"/>
        </pc:sldMkLst>
        <pc:spChg chg="mod">
          <ac:chgData name="Sławomir Samolej" userId="9edb185b-a00f-40d3-8786-c713e12f6bc2" providerId="ADAL" clId="{264B8C9F-A342-496E-9841-92A575864813}" dt="2024-06-18T06:10:24.315" v="7319" actId="1076"/>
          <ac:spMkLst>
            <pc:docMk/>
            <pc:sldMk cId="1308539865" sldId="280"/>
            <ac:spMk id="2" creationId="{051B0791-B310-E2B4-9A59-A81891A9922B}"/>
          </ac:spMkLst>
        </pc:spChg>
        <pc:spChg chg="mod">
          <ac:chgData name="Sławomir Samolej" userId="9edb185b-a00f-40d3-8786-c713e12f6bc2" providerId="ADAL" clId="{264B8C9F-A342-496E-9841-92A575864813}" dt="2024-06-18T06:12:01.241" v="7396" actId="20577"/>
          <ac:spMkLst>
            <pc:docMk/>
            <pc:sldMk cId="1308539865" sldId="280"/>
            <ac:spMk id="3" creationId="{371ADF96-4AB2-AE77-A863-FF224218FB24}"/>
          </ac:spMkLst>
        </pc:spChg>
      </pc:sldChg>
      <pc:sldChg chg="modSp new mod">
        <pc:chgData name="Sławomir Samolej" userId="9edb185b-a00f-40d3-8786-c713e12f6bc2" providerId="ADAL" clId="{264B8C9F-A342-496E-9841-92A575864813}" dt="2024-06-18T06:20:05.317" v="7855" actId="20577"/>
        <pc:sldMkLst>
          <pc:docMk/>
          <pc:sldMk cId="1406672370" sldId="281"/>
        </pc:sldMkLst>
        <pc:spChg chg="mod">
          <ac:chgData name="Sławomir Samolej" userId="9edb185b-a00f-40d3-8786-c713e12f6bc2" providerId="ADAL" clId="{264B8C9F-A342-496E-9841-92A575864813}" dt="2024-06-18T06:16:19.355" v="7659" actId="207"/>
          <ac:spMkLst>
            <pc:docMk/>
            <pc:sldMk cId="1406672370" sldId="281"/>
            <ac:spMk id="2" creationId="{1B846241-85D1-3BE3-DD17-D5F38A75D581}"/>
          </ac:spMkLst>
        </pc:spChg>
        <pc:spChg chg="mod">
          <ac:chgData name="Sławomir Samolej" userId="9edb185b-a00f-40d3-8786-c713e12f6bc2" providerId="ADAL" clId="{264B8C9F-A342-496E-9841-92A575864813}" dt="2024-06-18T06:20:05.317" v="7855" actId="20577"/>
          <ac:spMkLst>
            <pc:docMk/>
            <pc:sldMk cId="1406672370" sldId="281"/>
            <ac:spMk id="3" creationId="{EEE31541-A94B-A0A5-D11F-2569ECE8EE78}"/>
          </ac:spMkLst>
        </pc:spChg>
      </pc:sldChg>
      <pc:sldChg chg="modSp new mod">
        <pc:chgData name="Sławomir Samolej" userId="9edb185b-a00f-40d3-8786-c713e12f6bc2" providerId="ADAL" clId="{264B8C9F-A342-496E-9841-92A575864813}" dt="2024-06-18T07:30:00.028" v="7880" actId="20577"/>
        <pc:sldMkLst>
          <pc:docMk/>
          <pc:sldMk cId="3091421719" sldId="282"/>
        </pc:sldMkLst>
        <pc:spChg chg="mod">
          <ac:chgData name="Sławomir Samolej" userId="9edb185b-a00f-40d3-8786-c713e12f6bc2" providerId="ADAL" clId="{264B8C9F-A342-496E-9841-92A575864813}" dt="2024-06-18T07:30:00.028" v="7880" actId="20577"/>
          <ac:spMkLst>
            <pc:docMk/>
            <pc:sldMk cId="3091421719" sldId="282"/>
            <ac:spMk id="2" creationId="{01B0715D-490F-B6D0-E67B-CA5D106D404C}"/>
          </ac:spMkLst>
        </pc:spChg>
      </pc:sldChg>
      <pc:sldChg chg="modSp new mod">
        <pc:chgData name="Sławomir Samolej" userId="9edb185b-a00f-40d3-8786-c713e12f6bc2" providerId="ADAL" clId="{264B8C9F-A342-496E-9841-92A575864813}" dt="2024-06-18T07:42:28.323" v="8639" actId="20577"/>
        <pc:sldMkLst>
          <pc:docMk/>
          <pc:sldMk cId="1053065768" sldId="283"/>
        </pc:sldMkLst>
        <pc:spChg chg="mod">
          <ac:chgData name="Sławomir Samolej" userId="9edb185b-a00f-40d3-8786-c713e12f6bc2" providerId="ADAL" clId="{264B8C9F-A342-496E-9841-92A575864813}" dt="2024-06-18T07:32:44.772" v="7920" actId="20577"/>
          <ac:spMkLst>
            <pc:docMk/>
            <pc:sldMk cId="1053065768" sldId="283"/>
            <ac:spMk id="2" creationId="{78F4C442-99A9-B2A3-016E-884FAC3C8DA9}"/>
          </ac:spMkLst>
        </pc:spChg>
        <pc:spChg chg="mod">
          <ac:chgData name="Sławomir Samolej" userId="9edb185b-a00f-40d3-8786-c713e12f6bc2" providerId="ADAL" clId="{264B8C9F-A342-496E-9841-92A575864813}" dt="2024-06-18T07:42:28.323" v="8639" actId="20577"/>
          <ac:spMkLst>
            <pc:docMk/>
            <pc:sldMk cId="1053065768" sldId="283"/>
            <ac:spMk id="3" creationId="{3A767753-687C-F0C2-9A37-74E2E38611C0}"/>
          </ac:spMkLst>
        </pc:spChg>
      </pc:sldChg>
      <pc:sldChg chg="modSp new mod">
        <pc:chgData name="Sławomir Samolej" userId="9edb185b-a00f-40d3-8786-c713e12f6bc2" providerId="ADAL" clId="{264B8C9F-A342-496E-9841-92A575864813}" dt="2024-06-18T07:50:33.547" v="9318" actId="20577"/>
        <pc:sldMkLst>
          <pc:docMk/>
          <pc:sldMk cId="2534263163" sldId="284"/>
        </pc:sldMkLst>
        <pc:spChg chg="mod">
          <ac:chgData name="Sławomir Samolej" userId="9edb185b-a00f-40d3-8786-c713e12f6bc2" providerId="ADAL" clId="{264B8C9F-A342-496E-9841-92A575864813}" dt="2024-06-18T07:42:06.091" v="8619" actId="20577"/>
          <ac:spMkLst>
            <pc:docMk/>
            <pc:sldMk cId="2534263163" sldId="284"/>
            <ac:spMk id="2" creationId="{404DEE69-ABF4-7817-9768-327EB6AE582F}"/>
          </ac:spMkLst>
        </pc:spChg>
        <pc:spChg chg="mod">
          <ac:chgData name="Sławomir Samolej" userId="9edb185b-a00f-40d3-8786-c713e12f6bc2" providerId="ADAL" clId="{264B8C9F-A342-496E-9841-92A575864813}" dt="2024-06-18T07:50:33.547" v="9318" actId="20577"/>
          <ac:spMkLst>
            <pc:docMk/>
            <pc:sldMk cId="2534263163" sldId="284"/>
            <ac:spMk id="3" creationId="{B9E7972B-98F2-4CD3-DC04-AB1391D90035}"/>
          </ac:spMkLst>
        </pc:spChg>
      </pc:sldChg>
      <pc:sldChg chg="modSp new mod">
        <pc:chgData name="Sławomir Samolej" userId="9edb185b-a00f-40d3-8786-c713e12f6bc2" providerId="ADAL" clId="{264B8C9F-A342-496E-9841-92A575864813}" dt="2024-06-18T08:00:35.456" v="10044" actId="207"/>
        <pc:sldMkLst>
          <pc:docMk/>
          <pc:sldMk cId="3051489275" sldId="285"/>
        </pc:sldMkLst>
        <pc:spChg chg="mod">
          <ac:chgData name="Sławomir Samolej" userId="9edb185b-a00f-40d3-8786-c713e12f6bc2" providerId="ADAL" clId="{264B8C9F-A342-496E-9841-92A575864813}" dt="2024-06-18T08:00:35.456" v="10044" actId="207"/>
          <ac:spMkLst>
            <pc:docMk/>
            <pc:sldMk cId="3051489275" sldId="285"/>
            <ac:spMk id="2" creationId="{ADFE014B-500C-150C-29A1-13C6D60C4CB6}"/>
          </ac:spMkLst>
        </pc:spChg>
        <pc:spChg chg="mod">
          <ac:chgData name="Sławomir Samolej" userId="9edb185b-a00f-40d3-8786-c713e12f6bc2" providerId="ADAL" clId="{264B8C9F-A342-496E-9841-92A575864813}" dt="2024-06-18T08:00:31.023" v="10043" actId="20577"/>
          <ac:spMkLst>
            <pc:docMk/>
            <pc:sldMk cId="3051489275" sldId="285"/>
            <ac:spMk id="3" creationId="{509A6873-C91B-ED50-810A-443F9A40361F}"/>
          </ac:spMkLst>
        </pc:spChg>
      </pc:sldChg>
    </pc:docChg>
  </pc:docChgLst>
  <pc:docChgLst>
    <pc:chgData name="Slawomir Samolej" userId="7d356f3593a961e4" providerId="LiveId" clId="{3908597F-FB3B-4881-87E9-4634B319D51F}"/>
    <pc:docChg chg="undo custSel addSld delSld modSld">
      <pc:chgData name="Slawomir Samolej" userId="7d356f3593a961e4" providerId="LiveId" clId="{3908597F-FB3B-4881-87E9-4634B319D51F}" dt="2023-06-10T09:50:04.167" v="3750" actId="20577"/>
      <pc:docMkLst>
        <pc:docMk/>
      </pc:docMkLst>
      <pc:sldChg chg="modSp mod">
        <pc:chgData name="Slawomir Samolej" userId="7d356f3593a961e4" providerId="LiveId" clId="{3908597F-FB3B-4881-87E9-4634B319D51F}" dt="2023-06-10T08:58:13.637" v="29" actId="20577"/>
        <pc:sldMkLst>
          <pc:docMk/>
          <pc:sldMk cId="0" sldId="257"/>
        </pc:sldMkLst>
        <pc:spChg chg="mod">
          <ac:chgData name="Slawomir Samolej" userId="7d356f3593a961e4" providerId="LiveId" clId="{3908597F-FB3B-4881-87E9-4634B319D51F}" dt="2023-06-10T08:58:13.637" v="29" actId="20577"/>
          <ac:spMkLst>
            <pc:docMk/>
            <pc:sldMk cId="0" sldId="257"/>
            <ac:spMk id="2" creationId="{00000000-0000-0000-0000-000000000000}"/>
          </ac:spMkLst>
        </pc:spChg>
      </pc:sldChg>
      <pc:sldChg chg="addSp delSp modSp new mod">
        <pc:chgData name="Slawomir Samolej" userId="7d356f3593a961e4" providerId="LiveId" clId="{3908597F-FB3B-4881-87E9-4634B319D51F}" dt="2023-06-10T09:00:35.669" v="249" actId="22"/>
        <pc:sldMkLst>
          <pc:docMk/>
          <pc:sldMk cId="536925897" sldId="258"/>
        </pc:sldMkLst>
        <pc:spChg chg="mod">
          <ac:chgData name="Slawomir Samolej" userId="7d356f3593a961e4" providerId="LiveId" clId="{3908597F-FB3B-4881-87E9-4634B319D51F}" dt="2023-06-10T08:58:27.715" v="45" actId="20577"/>
          <ac:spMkLst>
            <pc:docMk/>
            <pc:sldMk cId="536925897" sldId="258"/>
            <ac:spMk id="2" creationId="{0E597829-120F-EAE6-F8B2-6EDBE14704BE}"/>
          </ac:spMkLst>
        </pc:spChg>
        <pc:spChg chg="mod">
          <ac:chgData name="Slawomir Samolej" userId="7d356f3593a961e4" providerId="LiveId" clId="{3908597F-FB3B-4881-87E9-4634B319D51F}" dt="2023-06-10T09:00:24.743" v="247" actId="20577"/>
          <ac:spMkLst>
            <pc:docMk/>
            <pc:sldMk cId="536925897" sldId="258"/>
            <ac:spMk id="3" creationId="{30590E3F-05E7-0C58-AAA6-65EE235232DE}"/>
          </ac:spMkLst>
        </pc:spChg>
        <pc:spChg chg="add del">
          <ac:chgData name="Slawomir Samolej" userId="7d356f3593a961e4" providerId="LiveId" clId="{3908597F-FB3B-4881-87E9-4634B319D51F}" dt="2023-06-10T09:00:35.669" v="249" actId="22"/>
          <ac:spMkLst>
            <pc:docMk/>
            <pc:sldMk cId="536925897" sldId="258"/>
            <ac:spMk id="6" creationId="{6ED29979-3588-EDAB-3E14-70D855BCA685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389379027" sldId="25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509281381" sldId="259"/>
        </pc:sldMkLst>
        <pc:spChg chg="mod">
          <ac:chgData name="Slawomir Samolej" userId="7d356f3593a961e4" providerId="LiveId" clId="{3908597F-FB3B-4881-87E9-4634B319D51F}" dt="2023-06-10T09:03:26.319" v="580" actId="20577"/>
          <ac:spMkLst>
            <pc:docMk/>
            <pc:sldMk cId="1509281381" sldId="259"/>
            <ac:spMk id="2" creationId="{071EBB2D-43FE-CB1D-32C8-410541B631E0}"/>
          </ac:spMkLst>
        </pc:spChg>
        <pc:spChg chg="mod">
          <ac:chgData name="Slawomir Samolej" userId="7d356f3593a961e4" providerId="LiveId" clId="{3908597F-FB3B-4881-87E9-4634B319D51F}" dt="2023-06-10T09:05:25.895" v="673" actId="20577"/>
          <ac:spMkLst>
            <pc:docMk/>
            <pc:sldMk cId="1509281381" sldId="259"/>
            <ac:spMk id="3" creationId="{F078F5C8-21C6-E55A-9D33-6F27731AE749}"/>
          </ac:spMkLst>
        </pc:spChg>
      </pc:sldChg>
      <pc:sldChg chg="addSp delSp modSp new mod">
        <pc:chgData name="Slawomir Samolej" userId="7d356f3593a961e4" providerId="LiveId" clId="{3908597F-FB3B-4881-87E9-4634B319D51F}" dt="2023-06-10T09:30:43.600" v="2305" actId="20577"/>
        <pc:sldMkLst>
          <pc:docMk/>
          <pc:sldMk cId="3443429798" sldId="260"/>
        </pc:sldMkLst>
        <pc:spChg chg="mod">
          <ac:chgData name="Slawomir Samolej" userId="7d356f3593a961e4" providerId="LiveId" clId="{3908597F-FB3B-4881-87E9-4634B319D51F}" dt="2023-06-10T09:20:57.684" v="1540" actId="1076"/>
          <ac:spMkLst>
            <pc:docMk/>
            <pc:sldMk cId="3443429798" sldId="260"/>
            <ac:spMk id="2" creationId="{93CCF777-2EEF-5F9D-15BA-2BFA33751470}"/>
          </ac:spMkLst>
        </pc:spChg>
        <pc:spChg chg="del">
          <ac:chgData name="Slawomir Samolej" userId="7d356f3593a961e4" providerId="LiveId" clId="{3908597F-FB3B-4881-87E9-4634B319D51F}" dt="2023-06-10T09:08:11.734" v="723" actId="478"/>
          <ac:spMkLst>
            <pc:docMk/>
            <pc:sldMk cId="3443429798" sldId="260"/>
            <ac:spMk id="3" creationId="{D2F7DFE1-D0AE-50E3-E5CE-025CE77F4936}"/>
          </ac:spMkLst>
        </pc:spChg>
        <pc:spChg chg="add mod">
          <ac:chgData name="Slawomir Samolej" userId="7d356f3593a961e4" providerId="LiveId" clId="{3908597F-FB3B-4881-87E9-4634B319D51F}" dt="2023-06-10T09:09:02.553" v="733" actId="1076"/>
          <ac:spMkLst>
            <pc:docMk/>
            <pc:sldMk cId="3443429798" sldId="260"/>
            <ac:spMk id="5" creationId="{4F8F1E46-944B-70A5-BDD4-9CFC83034833}"/>
          </ac:spMkLst>
        </pc:spChg>
        <pc:spChg chg="add mod">
          <ac:chgData name="Slawomir Samolej" userId="7d356f3593a961e4" providerId="LiveId" clId="{3908597F-FB3B-4881-87E9-4634B319D51F}" dt="2023-06-10T09:09:02.553" v="733" actId="1076"/>
          <ac:spMkLst>
            <pc:docMk/>
            <pc:sldMk cId="3443429798" sldId="260"/>
            <ac:spMk id="6" creationId="{B8C803B8-311B-D7E4-9007-F1901283C88E}"/>
          </ac:spMkLst>
        </pc:spChg>
        <pc:spChg chg="add mod">
          <ac:chgData name="Slawomir Samolej" userId="7d356f3593a961e4" providerId="LiveId" clId="{3908597F-FB3B-4881-87E9-4634B319D51F}" dt="2023-06-10T09:09:02.553" v="733" actId="1076"/>
          <ac:spMkLst>
            <pc:docMk/>
            <pc:sldMk cId="3443429798" sldId="260"/>
            <ac:spMk id="7" creationId="{6B713D0E-7066-C770-9A95-DEAC48E28B4C}"/>
          </ac:spMkLst>
        </pc:spChg>
        <pc:spChg chg="add mod">
          <ac:chgData name="Slawomir Samolej" userId="7d356f3593a961e4" providerId="LiveId" clId="{3908597F-FB3B-4881-87E9-4634B319D51F}" dt="2023-06-10T09:10:05.421" v="761" actId="20577"/>
          <ac:spMkLst>
            <pc:docMk/>
            <pc:sldMk cId="3443429798" sldId="260"/>
            <ac:spMk id="8" creationId="{1957D34A-5D82-F446-E55D-969B3549127F}"/>
          </ac:spMkLst>
        </pc:spChg>
        <pc:spChg chg="add mod">
          <ac:chgData name="Slawomir Samolej" userId="7d356f3593a961e4" providerId="LiveId" clId="{3908597F-FB3B-4881-87E9-4634B319D51F}" dt="2023-06-10T09:10:30.007" v="808" actId="20577"/>
          <ac:spMkLst>
            <pc:docMk/>
            <pc:sldMk cId="3443429798" sldId="260"/>
            <ac:spMk id="9" creationId="{9EB5C08C-483C-E6B9-9BFA-287278D46146}"/>
          </ac:spMkLst>
        </pc:spChg>
        <pc:spChg chg="add mod">
          <ac:chgData name="Slawomir Samolej" userId="7d356f3593a961e4" providerId="LiveId" clId="{3908597F-FB3B-4881-87E9-4634B319D51F}" dt="2023-06-10T09:30:43.600" v="2305" actId="20577"/>
          <ac:spMkLst>
            <pc:docMk/>
            <pc:sldMk cId="3443429798" sldId="260"/>
            <ac:spMk id="10" creationId="{55E42021-9187-6BCE-C2E4-40E8BF5B640C}"/>
          </ac:spMkLst>
        </pc:spChg>
      </pc:sldChg>
      <pc:sldChg chg="modSp new mod">
        <pc:chgData name="Slawomir Samolej" userId="7d356f3593a961e4" providerId="LiveId" clId="{3908597F-FB3B-4881-87E9-4634B319D51F}" dt="2023-06-10T09:12:56.561" v="931" actId="5793"/>
        <pc:sldMkLst>
          <pc:docMk/>
          <pc:sldMk cId="942413565" sldId="261"/>
        </pc:sldMkLst>
        <pc:spChg chg="mod">
          <ac:chgData name="Slawomir Samolej" userId="7d356f3593a961e4" providerId="LiveId" clId="{3908597F-FB3B-4881-87E9-4634B319D51F}" dt="2023-06-10T09:11:36.549" v="841" actId="20577"/>
          <ac:spMkLst>
            <pc:docMk/>
            <pc:sldMk cId="942413565" sldId="261"/>
            <ac:spMk id="2" creationId="{D7F170E8-4760-06EA-0131-77F9BD50E216}"/>
          </ac:spMkLst>
        </pc:spChg>
        <pc:spChg chg="mod">
          <ac:chgData name="Slawomir Samolej" userId="7d356f3593a961e4" providerId="LiveId" clId="{3908597F-FB3B-4881-87E9-4634B319D51F}" dt="2023-06-10T09:12:56.561" v="931" actId="5793"/>
          <ac:spMkLst>
            <pc:docMk/>
            <pc:sldMk cId="942413565" sldId="261"/>
            <ac:spMk id="3" creationId="{7FBB4C2C-AB90-6660-5F4E-68917CEDD5E2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209435694" sldId="262"/>
        </pc:sldMkLst>
        <pc:spChg chg="mod">
          <ac:chgData name="Slawomir Samolej" userId="7d356f3593a961e4" providerId="LiveId" clId="{3908597F-FB3B-4881-87E9-4634B319D51F}" dt="2023-06-10T09:13:06.120" v="944" actId="20577"/>
          <ac:spMkLst>
            <pc:docMk/>
            <pc:sldMk cId="2209435694" sldId="262"/>
            <ac:spMk id="2" creationId="{602978FF-E14C-26DD-E45F-8ABE3ABB9657}"/>
          </ac:spMkLst>
        </pc:spChg>
        <pc:spChg chg="mod">
          <ac:chgData name="Slawomir Samolej" userId="7d356f3593a961e4" providerId="LiveId" clId="{3908597F-FB3B-4881-87E9-4634B319D51F}" dt="2023-06-10T09:14:15.702" v="1104" actId="20577"/>
          <ac:spMkLst>
            <pc:docMk/>
            <pc:sldMk cId="2209435694" sldId="262"/>
            <ac:spMk id="3" creationId="{A57ED498-69B1-9B46-149C-F046B17371D4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4107319083" sldId="263"/>
        </pc:sldMkLst>
        <pc:spChg chg="mod">
          <ac:chgData name="Slawomir Samolej" userId="7d356f3593a961e4" providerId="LiveId" clId="{3908597F-FB3B-4881-87E9-4634B319D51F}" dt="2023-06-10T09:14:38.650" v="1115" actId="20577"/>
          <ac:spMkLst>
            <pc:docMk/>
            <pc:sldMk cId="4107319083" sldId="263"/>
            <ac:spMk id="2" creationId="{B34104DD-EF4D-C47E-A8C4-2E0D72003B92}"/>
          </ac:spMkLst>
        </pc:spChg>
        <pc:spChg chg="mod">
          <ac:chgData name="Slawomir Samolej" userId="7d356f3593a961e4" providerId="LiveId" clId="{3908597F-FB3B-4881-87E9-4634B319D51F}" dt="2023-06-10T09:16:42.234" v="1229" actId="20577"/>
          <ac:spMkLst>
            <pc:docMk/>
            <pc:sldMk cId="4107319083" sldId="263"/>
            <ac:spMk id="3" creationId="{B9A9AE73-D8A2-98E0-1DC4-3CCA5A5C637E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848773199" sldId="264"/>
        </pc:sldMkLst>
        <pc:spChg chg="mod">
          <ac:chgData name="Slawomir Samolej" userId="7d356f3593a961e4" providerId="LiveId" clId="{3908597F-FB3B-4881-87E9-4634B319D51F}" dt="2023-06-10T09:18:29.671" v="1261" actId="20577"/>
          <ac:spMkLst>
            <pc:docMk/>
            <pc:sldMk cId="3848773199" sldId="264"/>
            <ac:spMk id="2" creationId="{9C45204F-3A92-6157-5655-9598FA471DBF}"/>
          </ac:spMkLst>
        </pc:spChg>
        <pc:spChg chg="mod">
          <ac:chgData name="Slawomir Samolej" userId="7d356f3593a961e4" providerId="LiveId" clId="{3908597F-FB3B-4881-87E9-4634B319D51F}" dt="2023-06-10T09:20:34.034" v="1521" actId="20577"/>
          <ac:spMkLst>
            <pc:docMk/>
            <pc:sldMk cId="3848773199" sldId="264"/>
            <ac:spMk id="3" creationId="{CA055AEA-5F92-676B-588E-7392D96BE89B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414007504" sldId="265"/>
        </pc:sldMkLst>
        <pc:spChg chg="mod">
          <ac:chgData name="Slawomir Samolej" userId="7d356f3593a961e4" providerId="LiveId" clId="{3908597F-FB3B-4881-87E9-4634B319D51F}" dt="2023-06-10T09:23:46.762" v="1658" actId="1076"/>
          <ac:spMkLst>
            <pc:docMk/>
            <pc:sldMk cId="1414007504" sldId="265"/>
            <ac:spMk id="2" creationId="{AC2408B7-3B2F-771D-8A8D-2DC65938FA30}"/>
          </ac:spMkLst>
        </pc:spChg>
        <pc:spChg chg="del">
          <ac:chgData name="Slawomir Samolej" userId="7d356f3593a961e4" providerId="LiveId" clId="{3908597F-FB3B-4881-87E9-4634B319D51F}" dt="2023-06-10T09:20:53.014" v="1538" actId="478"/>
          <ac:spMkLst>
            <pc:docMk/>
            <pc:sldMk cId="1414007504" sldId="265"/>
            <ac:spMk id="3" creationId="{F2ABE463-4C0A-2A8F-4A11-C249E6407A90}"/>
          </ac:spMkLst>
        </pc:spChg>
        <pc:spChg chg="add mod">
          <ac:chgData name="Slawomir Samolej" userId="7d356f3593a961e4" providerId="LiveId" clId="{3908597F-FB3B-4881-87E9-4634B319D51F}" dt="2023-06-10T09:23:03.802" v="1607" actId="1076"/>
          <ac:spMkLst>
            <pc:docMk/>
            <pc:sldMk cId="1414007504" sldId="265"/>
            <ac:spMk id="5" creationId="{0F97BB2A-777E-6965-B15A-C5CA1995CBC4}"/>
          </ac:spMkLst>
        </pc:spChg>
        <pc:spChg chg="add mod">
          <ac:chgData name="Slawomir Samolej" userId="7d356f3593a961e4" providerId="LiveId" clId="{3908597F-FB3B-4881-87E9-4634B319D51F}" dt="2023-06-10T09:22:16.625" v="1555" actId="1076"/>
          <ac:spMkLst>
            <pc:docMk/>
            <pc:sldMk cId="1414007504" sldId="265"/>
            <ac:spMk id="6" creationId="{8CCD2AB9-E670-0775-55FC-66292F4B8D2A}"/>
          </ac:spMkLst>
        </pc:spChg>
        <pc:spChg chg="add mod">
          <ac:chgData name="Slawomir Samolej" userId="7d356f3593a961e4" providerId="LiveId" clId="{3908597F-FB3B-4881-87E9-4634B319D51F}" dt="2023-06-10T09:23:12.387" v="1608" actId="1076"/>
          <ac:spMkLst>
            <pc:docMk/>
            <pc:sldMk cId="1414007504" sldId="265"/>
            <ac:spMk id="7" creationId="{D87536B2-4DA1-9AE4-336F-0193AA1F1DEC}"/>
          </ac:spMkLst>
        </pc:spChg>
        <pc:spChg chg="add mod">
          <ac:chgData name="Slawomir Samolej" userId="7d356f3593a961e4" providerId="LiveId" clId="{3908597F-FB3B-4881-87E9-4634B319D51F}" dt="2023-06-10T09:24:38.537" v="1718" actId="122"/>
          <ac:spMkLst>
            <pc:docMk/>
            <pc:sldMk cId="1414007504" sldId="265"/>
            <ac:spMk id="8" creationId="{0C29FF11-65F7-B9DE-D0F6-3705A2AFEC3F}"/>
          </ac:spMkLst>
        </pc:spChg>
        <pc:spChg chg="add mod">
          <ac:chgData name="Slawomir Samolej" userId="7d356f3593a961e4" providerId="LiveId" clId="{3908597F-FB3B-4881-87E9-4634B319D51F}" dt="2023-06-10T09:24:40.152" v="1719" actId="122"/>
          <ac:spMkLst>
            <pc:docMk/>
            <pc:sldMk cId="1414007504" sldId="265"/>
            <ac:spMk id="9" creationId="{E4C05CFB-EEF2-5CB2-C7A2-13228F90CAF4}"/>
          </ac:spMkLst>
        </pc:spChg>
        <pc:spChg chg="add mod">
          <ac:chgData name="Slawomir Samolej" userId="7d356f3593a961e4" providerId="LiveId" clId="{3908597F-FB3B-4881-87E9-4634B319D51F}" dt="2023-06-10T09:30:32.559" v="2283" actId="20577"/>
          <ac:spMkLst>
            <pc:docMk/>
            <pc:sldMk cId="1414007504" sldId="265"/>
            <ac:spMk id="10" creationId="{6F2FEC46-6739-666D-5532-9AB8A7F8EABE}"/>
          </ac:spMkLst>
        </pc:spChg>
        <pc:spChg chg="add mod">
          <ac:chgData name="Slawomir Samolej" userId="7d356f3593a961e4" providerId="LiveId" clId="{3908597F-FB3B-4881-87E9-4634B319D51F}" dt="2023-06-10T09:22:59.307" v="1606" actId="1076"/>
          <ac:spMkLst>
            <pc:docMk/>
            <pc:sldMk cId="1414007504" sldId="265"/>
            <ac:spMk id="11" creationId="{7BAB43A6-2AFA-A174-902E-494ED15D5AE7}"/>
          </ac:spMkLst>
        </pc:spChg>
        <pc:spChg chg="add mod">
          <ac:chgData name="Slawomir Samolej" userId="7d356f3593a961e4" providerId="LiveId" clId="{3908597F-FB3B-4881-87E9-4634B319D51F}" dt="2023-06-10T09:24:42.469" v="1720" actId="122"/>
          <ac:spMkLst>
            <pc:docMk/>
            <pc:sldMk cId="1414007504" sldId="265"/>
            <ac:spMk id="12" creationId="{274A3D88-518B-7F2B-61A8-4D844C00DD11}"/>
          </ac:spMkLst>
        </pc:spChg>
        <pc:spChg chg="add mod">
          <ac:chgData name="Slawomir Samolej" userId="7d356f3593a961e4" providerId="LiveId" clId="{3908597F-FB3B-4881-87E9-4634B319D51F}" dt="2023-06-10T09:23:20.725" v="1610" actId="1076"/>
          <ac:spMkLst>
            <pc:docMk/>
            <pc:sldMk cId="1414007504" sldId="265"/>
            <ac:spMk id="13" creationId="{CD1B2174-84D4-2824-2303-F61D44A5BB6B}"/>
          </ac:spMkLst>
        </pc:spChg>
        <pc:spChg chg="add mod">
          <ac:chgData name="Slawomir Samolej" userId="7d356f3593a961e4" providerId="LiveId" clId="{3908597F-FB3B-4881-87E9-4634B319D51F}" dt="2023-06-10T09:24:45.201" v="1722" actId="122"/>
          <ac:spMkLst>
            <pc:docMk/>
            <pc:sldMk cId="1414007504" sldId="265"/>
            <ac:spMk id="14" creationId="{002F0AB8-A302-E8D7-901D-A7D2B58BC5A5}"/>
          </ac:spMkLst>
        </pc:spChg>
        <pc:spChg chg="add mod">
          <ac:chgData name="Slawomir Samolej" userId="7d356f3593a961e4" providerId="LiveId" clId="{3908597F-FB3B-4881-87E9-4634B319D51F}" dt="2023-06-10T09:24:03.239" v="1660" actId="1076"/>
          <ac:spMkLst>
            <pc:docMk/>
            <pc:sldMk cId="1414007504" sldId="265"/>
            <ac:spMk id="15" creationId="{4BE69078-626A-41BA-08E7-05D8AEB659C3}"/>
          </ac:spMkLst>
        </pc:spChg>
        <pc:spChg chg="add mod">
          <ac:chgData name="Slawomir Samolej" userId="7d356f3593a961e4" providerId="LiveId" clId="{3908597F-FB3B-4881-87E9-4634B319D51F}" dt="2023-06-10T09:24:33.982" v="1716" actId="122"/>
          <ac:spMkLst>
            <pc:docMk/>
            <pc:sldMk cId="1414007504" sldId="265"/>
            <ac:spMk id="16" creationId="{2388F042-1E96-3CB9-B411-8963AFE60EB3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400996457" sldId="266"/>
        </pc:sldMkLst>
        <pc:spChg chg="mod">
          <ac:chgData name="Slawomir Samolej" userId="7d356f3593a961e4" providerId="LiveId" clId="{3908597F-FB3B-4881-87E9-4634B319D51F}" dt="2023-06-10T09:25:04.905" v="1761" actId="20577"/>
          <ac:spMkLst>
            <pc:docMk/>
            <pc:sldMk cId="3400996457" sldId="266"/>
            <ac:spMk id="2" creationId="{1A3478AC-7EE9-22B0-BFA5-C483638BE198}"/>
          </ac:spMkLst>
        </pc:spChg>
        <pc:spChg chg="mod">
          <ac:chgData name="Slawomir Samolej" userId="7d356f3593a961e4" providerId="LiveId" clId="{3908597F-FB3B-4881-87E9-4634B319D51F}" dt="2023-06-10T09:28:19.248" v="2119" actId="20577"/>
          <ac:spMkLst>
            <pc:docMk/>
            <pc:sldMk cId="3400996457" sldId="266"/>
            <ac:spMk id="3" creationId="{9B9284FE-D71E-878E-76FD-76232EAA68D0}"/>
          </ac:spMkLst>
        </pc:spChg>
      </pc:sldChg>
      <pc:sldChg chg="modSp new mod">
        <pc:chgData name="Slawomir Samolej" userId="7d356f3593a961e4" providerId="LiveId" clId="{3908597F-FB3B-4881-87E9-4634B319D51F}" dt="2023-06-10T09:29:56.018" v="2248" actId="20577"/>
        <pc:sldMkLst>
          <pc:docMk/>
          <pc:sldMk cId="2993675903" sldId="267"/>
        </pc:sldMkLst>
        <pc:spChg chg="mod">
          <ac:chgData name="Slawomir Samolej" userId="7d356f3593a961e4" providerId="LiveId" clId="{3908597F-FB3B-4881-87E9-4634B319D51F}" dt="2023-06-10T09:28:42.841" v="2133" actId="20577"/>
          <ac:spMkLst>
            <pc:docMk/>
            <pc:sldMk cId="2993675903" sldId="267"/>
            <ac:spMk id="2" creationId="{3B92B0F6-D883-C2BA-F423-1F85F02D7D71}"/>
          </ac:spMkLst>
        </pc:spChg>
        <pc:spChg chg="mod">
          <ac:chgData name="Slawomir Samolej" userId="7d356f3593a961e4" providerId="LiveId" clId="{3908597F-FB3B-4881-87E9-4634B319D51F}" dt="2023-06-10T09:29:56.018" v="2248" actId="20577"/>
          <ac:spMkLst>
            <pc:docMk/>
            <pc:sldMk cId="2993675903" sldId="267"/>
            <ac:spMk id="3" creationId="{6BEA8C9A-6F7C-FC73-9CF0-F99BD2D695B4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033554149" sldId="267"/>
        </pc:sldMkLst>
      </pc:sldChg>
      <pc:sldChg chg="modSp new mod">
        <pc:chgData name="Slawomir Samolej" userId="7d356f3593a961e4" providerId="LiveId" clId="{3908597F-FB3B-4881-87E9-4634B319D51F}" dt="2023-06-10T09:32:07.534" v="2445" actId="5793"/>
        <pc:sldMkLst>
          <pc:docMk/>
          <pc:sldMk cId="304517037" sldId="268"/>
        </pc:sldMkLst>
        <pc:spChg chg="mod">
          <ac:chgData name="Slawomir Samolej" userId="7d356f3593a961e4" providerId="LiveId" clId="{3908597F-FB3B-4881-87E9-4634B319D51F}" dt="2023-06-10T09:30:05.956" v="2260" actId="20577"/>
          <ac:spMkLst>
            <pc:docMk/>
            <pc:sldMk cId="304517037" sldId="268"/>
            <ac:spMk id="2" creationId="{0222A4E1-A0BD-9F06-9A0F-ECC32CCB6D4D}"/>
          </ac:spMkLst>
        </pc:spChg>
        <pc:spChg chg="mod">
          <ac:chgData name="Slawomir Samolej" userId="7d356f3593a961e4" providerId="LiveId" clId="{3908597F-FB3B-4881-87E9-4634B319D51F}" dt="2023-06-10T09:32:07.534" v="2445" actId="5793"/>
          <ac:spMkLst>
            <pc:docMk/>
            <pc:sldMk cId="304517037" sldId="268"/>
            <ac:spMk id="3" creationId="{AB10AF8D-59B5-42EB-A5BE-BCCD0BD256BD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541932876" sldId="26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74869983" sldId="269"/>
        </pc:sldMkLst>
      </pc:sldChg>
      <pc:sldChg chg="addSp delSp modSp new mod">
        <pc:chgData name="Slawomir Samolej" userId="7d356f3593a961e4" providerId="LiveId" clId="{3908597F-FB3B-4881-87E9-4634B319D51F}" dt="2023-06-10T09:35:00.027" v="2577" actId="113"/>
        <pc:sldMkLst>
          <pc:docMk/>
          <pc:sldMk cId="3235753437" sldId="269"/>
        </pc:sldMkLst>
        <pc:spChg chg="mod">
          <ac:chgData name="Slawomir Samolej" userId="7d356f3593a961e4" providerId="LiveId" clId="{3908597F-FB3B-4881-87E9-4634B319D51F}" dt="2023-06-10T09:32:16.339" v="2451" actId="20577"/>
          <ac:spMkLst>
            <pc:docMk/>
            <pc:sldMk cId="3235753437" sldId="269"/>
            <ac:spMk id="2" creationId="{4EBD991B-502D-E23C-CB8E-FB31B22D3DD3}"/>
          </ac:spMkLst>
        </pc:spChg>
        <pc:spChg chg="del">
          <ac:chgData name="Slawomir Samolej" userId="7d356f3593a961e4" providerId="LiveId" clId="{3908597F-FB3B-4881-87E9-4634B319D51F}" dt="2023-06-10T09:32:43.924" v="2452" actId="478"/>
          <ac:spMkLst>
            <pc:docMk/>
            <pc:sldMk cId="3235753437" sldId="269"/>
            <ac:spMk id="3" creationId="{B2F4DAEE-D758-6CE0-1A4E-8005F7DE724E}"/>
          </ac:spMkLst>
        </pc:spChg>
        <pc:graphicFrameChg chg="add mod modGraphic">
          <ac:chgData name="Slawomir Samolej" userId="7d356f3593a961e4" providerId="LiveId" clId="{3908597F-FB3B-4881-87E9-4634B319D51F}" dt="2023-06-10T09:35:00.027" v="2577" actId="113"/>
          <ac:graphicFrameMkLst>
            <pc:docMk/>
            <pc:sldMk cId="3235753437" sldId="269"/>
            <ac:graphicFrameMk id="5" creationId="{67DB6087-679A-B44B-B37B-AF19FE994AB4}"/>
          </ac:graphicFrameMkLst>
        </pc:graphicFrameChg>
      </pc:sldChg>
      <pc:sldChg chg="modSp new mod">
        <pc:chgData name="Slawomir Samolej" userId="7d356f3593a961e4" providerId="LiveId" clId="{3908597F-FB3B-4881-87E9-4634B319D51F}" dt="2023-06-10T09:39:40.872" v="2961" actId="20577"/>
        <pc:sldMkLst>
          <pc:docMk/>
          <pc:sldMk cId="2488446602" sldId="270"/>
        </pc:sldMkLst>
        <pc:spChg chg="mod">
          <ac:chgData name="Slawomir Samolej" userId="7d356f3593a961e4" providerId="LiveId" clId="{3908597F-FB3B-4881-87E9-4634B319D51F}" dt="2023-06-10T09:35:28.472" v="2597" actId="20577"/>
          <ac:spMkLst>
            <pc:docMk/>
            <pc:sldMk cId="2488446602" sldId="270"/>
            <ac:spMk id="2" creationId="{872AEF51-3A24-CB57-DBB5-53DCA1248E0D}"/>
          </ac:spMkLst>
        </pc:spChg>
        <pc:spChg chg="mod">
          <ac:chgData name="Slawomir Samolej" userId="7d356f3593a961e4" providerId="LiveId" clId="{3908597F-FB3B-4881-87E9-4634B319D51F}" dt="2023-06-10T09:39:40.872" v="2961" actId="20577"/>
          <ac:spMkLst>
            <pc:docMk/>
            <pc:sldMk cId="2488446602" sldId="270"/>
            <ac:spMk id="3" creationId="{A8DA66A4-F7D4-FA9D-4278-2EA3AD505B3F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568059331" sldId="270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319243062" sldId="271"/>
        </pc:sldMkLst>
      </pc:sldChg>
      <pc:sldChg chg="modSp new mod">
        <pc:chgData name="Slawomir Samolej" userId="7d356f3593a961e4" providerId="LiveId" clId="{3908597F-FB3B-4881-87E9-4634B319D51F}" dt="2023-06-10T09:42:09.765" v="3146" actId="20577"/>
        <pc:sldMkLst>
          <pc:docMk/>
          <pc:sldMk cId="3339964057" sldId="271"/>
        </pc:sldMkLst>
        <pc:spChg chg="mod">
          <ac:chgData name="Slawomir Samolej" userId="7d356f3593a961e4" providerId="LiveId" clId="{3908597F-FB3B-4881-87E9-4634B319D51F}" dt="2023-06-10T09:39:52.506" v="2973" actId="20577"/>
          <ac:spMkLst>
            <pc:docMk/>
            <pc:sldMk cId="3339964057" sldId="271"/>
            <ac:spMk id="2" creationId="{47BAFD7B-D057-5209-9510-100BC2297CEC}"/>
          </ac:spMkLst>
        </pc:spChg>
        <pc:spChg chg="mod">
          <ac:chgData name="Slawomir Samolej" userId="7d356f3593a961e4" providerId="LiveId" clId="{3908597F-FB3B-4881-87E9-4634B319D51F}" dt="2023-06-10T09:42:09.765" v="3146" actId="20577"/>
          <ac:spMkLst>
            <pc:docMk/>
            <pc:sldMk cId="3339964057" sldId="271"/>
            <ac:spMk id="3" creationId="{ECF01368-CA0A-8893-D4AB-9D0FFDCEED9D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66268185" sldId="272"/>
        </pc:sldMkLst>
      </pc:sldChg>
      <pc:sldChg chg="modSp new mod">
        <pc:chgData name="Slawomir Samolej" userId="7d356f3593a961e4" providerId="LiveId" clId="{3908597F-FB3B-4881-87E9-4634B319D51F}" dt="2023-06-10T09:43:37.628" v="3219" actId="20577"/>
        <pc:sldMkLst>
          <pc:docMk/>
          <pc:sldMk cId="1969353310" sldId="272"/>
        </pc:sldMkLst>
        <pc:spChg chg="mod">
          <ac:chgData name="Slawomir Samolej" userId="7d356f3593a961e4" providerId="LiveId" clId="{3908597F-FB3B-4881-87E9-4634B319D51F}" dt="2023-06-10T09:42:54.596" v="3158" actId="20577"/>
          <ac:spMkLst>
            <pc:docMk/>
            <pc:sldMk cId="1969353310" sldId="272"/>
            <ac:spMk id="2" creationId="{E7F8F244-BDEB-DA75-7609-38F53951FC15}"/>
          </ac:spMkLst>
        </pc:spChg>
        <pc:spChg chg="mod">
          <ac:chgData name="Slawomir Samolej" userId="7d356f3593a961e4" providerId="LiveId" clId="{3908597F-FB3B-4881-87E9-4634B319D51F}" dt="2023-06-10T09:43:37.628" v="3219" actId="20577"/>
          <ac:spMkLst>
            <pc:docMk/>
            <pc:sldMk cId="1969353310" sldId="272"/>
            <ac:spMk id="3" creationId="{13D4FC15-5367-3B39-DC2E-C84BEDADB9C3}"/>
          </ac:spMkLst>
        </pc:spChg>
      </pc:sldChg>
      <pc:sldChg chg="modSp new mod">
        <pc:chgData name="Slawomir Samolej" userId="7d356f3593a961e4" providerId="LiveId" clId="{3908597F-FB3B-4881-87E9-4634B319D51F}" dt="2023-06-10T09:45:07.249" v="3320" actId="20577"/>
        <pc:sldMkLst>
          <pc:docMk/>
          <pc:sldMk cId="3331250836" sldId="273"/>
        </pc:sldMkLst>
        <pc:spChg chg="mod">
          <ac:chgData name="Slawomir Samolej" userId="7d356f3593a961e4" providerId="LiveId" clId="{3908597F-FB3B-4881-87E9-4634B319D51F}" dt="2023-06-10T09:44:04.110" v="3234" actId="20577"/>
          <ac:spMkLst>
            <pc:docMk/>
            <pc:sldMk cId="3331250836" sldId="273"/>
            <ac:spMk id="2" creationId="{25C3285D-C7C8-F077-85D5-167D404E8B70}"/>
          </ac:spMkLst>
        </pc:spChg>
        <pc:spChg chg="mod">
          <ac:chgData name="Slawomir Samolej" userId="7d356f3593a961e4" providerId="LiveId" clId="{3908597F-FB3B-4881-87E9-4634B319D51F}" dt="2023-06-10T09:45:07.249" v="3320" actId="20577"/>
          <ac:spMkLst>
            <pc:docMk/>
            <pc:sldMk cId="3331250836" sldId="273"/>
            <ac:spMk id="3" creationId="{6814AA9A-CE01-B2AD-F139-20D90BD164DD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4113488788" sldId="273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116885142" sldId="274"/>
        </pc:sldMkLst>
      </pc:sldChg>
      <pc:sldChg chg="modSp new mod">
        <pc:chgData name="Slawomir Samolej" userId="7d356f3593a961e4" providerId="LiveId" clId="{3908597F-FB3B-4881-87E9-4634B319D51F}" dt="2023-06-10T09:50:04.167" v="3750" actId="20577"/>
        <pc:sldMkLst>
          <pc:docMk/>
          <pc:sldMk cId="3486874082" sldId="274"/>
        </pc:sldMkLst>
        <pc:spChg chg="mod">
          <ac:chgData name="Slawomir Samolej" userId="7d356f3593a961e4" providerId="LiveId" clId="{3908597F-FB3B-4881-87E9-4634B319D51F}" dt="2023-06-10T09:45:47.523" v="3370" actId="20577"/>
          <ac:spMkLst>
            <pc:docMk/>
            <pc:sldMk cId="3486874082" sldId="274"/>
            <ac:spMk id="2" creationId="{C27D575A-98E7-1494-7EB5-1EB84CC047FE}"/>
          </ac:spMkLst>
        </pc:spChg>
        <pc:spChg chg="mod">
          <ac:chgData name="Slawomir Samolej" userId="7d356f3593a961e4" providerId="LiveId" clId="{3908597F-FB3B-4881-87E9-4634B319D51F}" dt="2023-06-10T09:50:04.167" v="3750" actId="20577"/>
          <ac:spMkLst>
            <pc:docMk/>
            <pc:sldMk cId="3486874082" sldId="274"/>
            <ac:spMk id="3" creationId="{0BAFFDA3-52F1-CD8B-3215-D417587B26A8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794438813" sldId="275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222772147" sldId="276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77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7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79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0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724830036" sldId="281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151754787" sldId="282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524015432" sldId="283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929946211" sldId="284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5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6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7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9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773712359" sldId="290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69607578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5" y="5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CB2EF67-3303-449F-B522-A67DB1C8A572}" type="datetimeFigureOut">
              <a:rPr lang="pl-PL" smtClean="0"/>
              <a:pPr/>
              <a:t>18.06.2024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3" y="9721112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5" y="9721112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3E3D6C2-9694-4371-A084-2525EFB38A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34D5E-0317-4942-A56D-0F7AA37EAAE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1B28-2315-4038-B465-4FAC5B10B454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C871-E136-46BF-A553-D01E921EED53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87DA-1D67-45DF-B82F-406BB1D4ECB1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6426200"/>
            <a:ext cx="762000" cy="40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20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1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17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03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0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38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57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5DAA-748A-4F7A-846D-4B599860028B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40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76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80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308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83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9707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142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B58D-58D2-4AE6-80D9-8D3DF8BAF14B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DABE-C89F-4876-874B-40737684B676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034B-4AD3-41CB-8B20-2F185E7F45AA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A7AB-59E2-4256-AA67-21347BBE9FE5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064E-E6B1-4522-A7B8-5C69592EE5A8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94D-374A-4B89-997A-EE72F90ECB95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5160-A345-47DB-A4D1-A295F922454B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AEB0A-0CA8-466B-8EA8-794AC25D5CDA}" type="datetime1">
              <a:rPr lang="pl-PL" smtClean="0"/>
              <a:pPr/>
              <a:t>18.06.2024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7000"/>
            <a:ext cx="8229600" cy="546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495978" y="6589889"/>
            <a:ext cx="6992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Dan Boneh</a:t>
            </a:r>
          </a:p>
        </p:txBody>
      </p:sp>
    </p:spTree>
    <p:extLst>
      <p:ext uri="{BB962C8B-B14F-4D97-AF65-F5344CB8AC3E}">
        <p14:creationId xmlns:p14="http://schemas.microsoft.com/office/powerpoint/2010/main" val="99883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text.com/products/encase-forensic" TargetMode="External"/><Relationship Id="rId2" Type="http://schemas.openxmlformats.org/officeDocument/2006/relationships/hyperlink" Target="https://www.exploit-db.com/google-hacking-databa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ltego.com/" TargetMode="External"/><Relationship Id="rId4" Type="http://schemas.openxmlformats.org/officeDocument/2006/relationships/hyperlink" Target="https://www.shodan.io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expander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Autofit/>
          </a:bodyPr>
          <a:lstStyle/>
          <a:p>
            <a:r>
              <a:rPr lang="pl-PL" sz="3600" dirty="0"/>
              <a:t>Kryptografia i bezpieczeństwo danych </a:t>
            </a:r>
            <a:br>
              <a:rPr lang="pl-PL" sz="3600" dirty="0"/>
            </a:br>
            <a:r>
              <a:rPr lang="pl-PL" sz="3600" dirty="0"/>
              <a:t>- bezpieczeństwo informacji</a:t>
            </a:r>
            <a:br>
              <a:rPr lang="pl-PL" sz="3600" dirty="0"/>
            </a:br>
            <a:r>
              <a:rPr lang="pl-PL" sz="3600" dirty="0"/>
              <a:t>najważniejsze obszary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Sławomir </a:t>
            </a:r>
            <a:r>
              <a:rPr lang="pl-PL" err="1"/>
              <a:t>Samolej</a:t>
            </a:r>
            <a:br>
              <a:rPr lang="pl-PL"/>
            </a:br>
            <a:r>
              <a:rPr lang="pl-PL" err="1"/>
              <a:t>ssamolej.kia.prz.edu.pl</a:t>
            </a:r>
            <a:br>
              <a:rPr lang="pl-PL"/>
            </a:br>
            <a:r>
              <a:rPr lang="pl-PL" err="1"/>
              <a:t>ssamolej@prz.edu.pl</a:t>
            </a:r>
            <a:endParaRPr lang="pl-PL"/>
          </a:p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084B83-E315-7AB4-1894-8FDF29C8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Fizyczna kontrola dostępu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22AB04-C3BD-1F53-C2B3-31BAADC54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Wchodzenie „na ogonie”</a:t>
            </a:r>
          </a:p>
          <a:p>
            <a:r>
              <a:rPr lang="pl-PL" dirty="0"/>
              <a:t>Dobra praktyka – procedura wchodzenia na lotnisko i na pokład samolotu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8FEF51E-6E22-0B59-D6B2-CAB07984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942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577A11-DCED-D82F-BEB5-174118CF8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Audytowanie i rozliczalność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506E56-D513-DCBA-B39D-BD5E4302A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Audytowanie </a:t>
            </a:r>
          </a:p>
          <a:p>
            <a:pPr lvl="1"/>
            <a:r>
              <a:rPr lang="pl-PL" dirty="0"/>
              <a:t>sprawdzanie, jak użytkownicy zachowują się po uzyskaniu dostępu do danych</a:t>
            </a:r>
          </a:p>
          <a:p>
            <a:pPr lvl="1"/>
            <a:r>
              <a:rPr lang="pl-PL" dirty="0"/>
              <a:t>testy penetracyjne – wykrywanie podatności</a:t>
            </a:r>
          </a:p>
          <a:p>
            <a:r>
              <a:rPr lang="pl-PL" dirty="0"/>
              <a:t>Rozliczalność – prowadzenie „dzienników” korzystania użytkowników z zasobów</a:t>
            </a:r>
          </a:p>
          <a:p>
            <a:pPr lvl="1"/>
            <a:r>
              <a:rPr lang="pl-PL" dirty="0"/>
              <a:t>Uruchomienie i pielęgnacja dzienników systemowych</a:t>
            </a:r>
          </a:p>
          <a:p>
            <a:pPr lvl="2"/>
            <a:r>
              <a:rPr lang="pl-PL" dirty="0"/>
              <a:t>Niezaprzeczalność (ktoś nie będzie mógł zaprzeczyć, że coś robił, jeśli będzie na to dowód)</a:t>
            </a:r>
          </a:p>
          <a:p>
            <a:pPr lvl="2"/>
            <a:r>
              <a:rPr lang="pl-PL" dirty="0"/>
              <a:t>Efekt odstraszania (użytkownicy świadomi, że są rozliczani będą mniej skłonni do wykroczeń)</a:t>
            </a:r>
          </a:p>
          <a:p>
            <a:pPr lvl="2"/>
            <a:r>
              <a:rPr lang="pl-PL" dirty="0"/>
              <a:t>Na podstawie logów można wdrożyć system alarmów i zapobiec incydentom lub je ograniczyć</a:t>
            </a:r>
          </a:p>
          <a:p>
            <a:pPr lvl="2"/>
            <a:r>
              <a:rPr lang="pl-PL" dirty="0"/>
              <a:t>Logi muszą być gromadzone i zabezpieczone zgodnie z wymogami formalno-prawnymi, wtedy można je wykorzystać jako materiał dowodowy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A3DA30-74AB-2E97-F6CD-08EC894B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790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1BAB40-6BEB-28AD-0158-5AB5FA2A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Kryptografia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12A501-1901-B066-00AE-DF356A794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Ochrona danych w spoczynku</a:t>
            </a:r>
          </a:p>
          <a:p>
            <a:pPr lvl="1"/>
            <a:r>
              <a:rPr lang="pl-PL" dirty="0"/>
              <a:t>Zaszyfrowanie</a:t>
            </a:r>
          </a:p>
          <a:p>
            <a:r>
              <a:rPr lang="pl-PL" dirty="0"/>
              <a:t>Ochrona danych w ruchu</a:t>
            </a:r>
          </a:p>
          <a:p>
            <a:pPr lvl="1"/>
            <a:r>
              <a:rPr lang="pl-PL" dirty="0"/>
              <a:t>Szyfrowanie</a:t>
            </a:r>
          </a:p>
          <a:p>
            <a:pPr lvl="1"/>
            <a:r>
              <a:rPr lang="pl-PL" dirty="0"/>
              <a:t>VPN</a:t>
            </a:r>
          </a:p>
          <a:p>
            <a:r>
              <a:rPr lang="pl-PL" dirty="0"/>
              <a:t>Ochrona danych w użyciu</a:t>
            </a:r>
          </a:p>
          <a:p>
            <a:pPr lvl="1"/>
            <a:r>
              <a:rPr lang="pl-PL" dirty="0"/>
              <a:t>Są osoby, które mogą korzystać z danych i je ujawnić (Edward </a:t>
            </a:r>
            <a:r>
              <a:rPr lang="pl-PL" dirty="0" err="1"/>
              <a:t>Snowden</a:t>
            </a:r>
            <a:r>
              <a:rPr lang="pl-PL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F3229BC-435F-1881-15C5-2A9DDECAF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190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04C1F0-4B91-88CE-B2CE-9E195693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Bezpieczeństwo operacyjne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ABDC1A-6C8A-91F8-DAE0-4726A80F8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4285"/>
          </a:xfrm>
        </p:spPr>
        <p:txBody>
          <a:bodyPr/>
          <a:lstStyle/>
          <a:p>
            <a:r>
              <a:rPr lang="pl-PL" dirty="0"/>
              <a:t>wdrażanie mechanizmów bezpieczeństwa</a:t>
            </a:r>
          </a:p>
          <a:p>
            <a:r>
              <a:rPr lang="pl-PL" dirty="0"/>
              <a:t>identyfikacja, przed czym się bronić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BDE291D-5529-DC2C-2F1D-2BFE02519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891055A-81DE-1F17-B54B-FCB4A0FA0CFB}"/>
              </a:ext>
            </a:extLst>
          </p:cNvPr>
          <p:cNvSpPr/>
          <p:nvPr/>
        </p:nvSpPr>
        <p:spPr>
          <a:xfrm>
            <a:off x="203345" y="3863515"/>
            <a:ext cx="1507435" cy="1394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Identyfikacja informacji o krytycznym znaczeniu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A8A226D-76E1-25FC-015B-C8F4EF910987}"/>
              </a:ext>
            </a:extLst>
          </p:cNvPr>
          <p:cNvSpPr/>
          <p:nvPr/>
        </p:nvSpPr>
        <p:spPr>
          <a:xfrm>
            <a:off x="2010881" y="3863515"/>
            <a:ext cx="1507435" cy="1394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Analiza zagrożeń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5C90E2-15DB-769E-7569-7DF66A3BB9F3}"/>
              </a:ext>
            </a:extLst>
          </p:cNvPr>
          <p:cNvSpPr/>
          <p:nvPr/>
        </p:nvSpPr>
        <p:spPr>
          <a:xfrm>
            <a:off x="3818417" y="3863516"/>
            <a:ext cx="1507435" cy="13942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Analiza podatności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DE31BADE-4AEB-D55A-9C57-24DC90B8D49C}"/>
              </a:ext>
            </a:extLst>
          </p:cNvPr>
          <p:cNvSpPr/>
          <p:nvPr/>
        </p:nvSpPr>
        <p:spPr>
          <a:xfrm>
            <a:off x="5625818" y="3863516"/>
            <a:ext cx="1507435" cy="13942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Oszacowanie ryzyka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5E0E3890-7798-063B-86AD-E44D63FB4B2F}"/>
              </a:ext>
            </a:extLst>
          </p:cNvPr>
          <p:cNvSpPr/>
          <p:nvPr/>
        </p:nvSpPr>
        <p:spPr>
          <a:xfrm>
            <a:off x="7433219" y="3874401"/>
            <a:ext cx="1507435" cy="13942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Zastosowanie środków zaradczych</a:t>
            </a:r>
          </a:p>
        </p:txBody>
      </p:sp>
      <p:cxnSp>
        <p:nvCxnSpPr>
          <p:cNvPr id="10" name="Łącznik: łamany 9">
            <a:extLst>
              <a:ext uri="{FF2B5EF4-FFF2-40B4-BE49-F238E27FC236}">
                <a16:creationId xmlns:a16="http://schemas.microsoft.com/office/drawing/2014/main" id="{5F808802-46BD-20B2-4159-7310ED221191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1710780" y="4560658"/>
            <a:ext cx="300101" cy="12700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: łamany 10">
            <a:extLst>
              <a:ext uri="{FF2B5EF4-FFF2-40B4-BE49-F238E27FC236}">
                <a16:creationId xmlns:a16="http://schemas.microsoft.com/office/drawing/2014/main" id="{BA4861E1-5C59-15F3-1C1F-A7D9FC9DE5D3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518316" y="4560658"/>
            <a:ext cx="300101" cy="1270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: łamany 11">
            <a:extLst>
              <a:ext uri="{FF2B5EF4-FFF2-40B4-BE49-F238E27FC236}">
                <a16:creationId xmlns:a16="http://schemas.microsoft.com/office/drawing/2014/main" id="{40D29BA4-96C6-89F3-2E3C-A5E9954023F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5325852" y="4560658"/>
            <a:ext cx="299966" cy="1270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: łamany 12">
            <a:extLst>
              <a:ext uri="{FF2B5EF4-FFF2-40B4-BE49-F238E27FC236}">
                <a16:creationId xmlns:a16="http://schemas.microsoft.com/office/drawing/2014/main" id="{985F680C-3BA4-CB77-4134-57B727D1854C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7133253" y="4560658"/>
            <a:ext cx="299966" cy="1088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: łamany 13">
            <a:extLst>
              <a:ext uri="{FF2B5EF4-FFF2-40B4-BE49-F238E27FC236}">
                <a16:creationId xmlns:a16="http://schemas.microsoft.com/office/drawing/2014/main" id="{11235363-6704-1D22-E01F-92CE8BEDA269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 flipH="1" flipV="1">
            <a:off x="203345" y="4560658"/>
            <a:ext cx="8737309" cy="10885"/>
          </a:xfrm>
          <a:prstGeom prst="bentConnector5">
            <a:avLst>
              <a:gd name="adj1" fmla="val -1418"/>
              <a:gd name="adj2" fmla="val 8604759"/>
              <a:gd name="adj3" fmla="val 101338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70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2E760D-1618-947C-E2CC-27E5F95B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Bezpieczeństwo czynnika ludzkiego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EB22F-5314-8A55-868D-4C3640140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Człowiek to „najsłabsze ogniwo” w systemie zabezpieczeń</a:t>
            </a:r>
          </a:p>
          <a:p>
            <a:pPr lvl="1"/>
            <a:r>
              <a:rPr lang="pl-PL" dirty="0"/>
              <a:t>Możliwe jest przeprowadzenie na nim ataków socjotechnicznych</a:t>
            </a:r>
          </a:p>
          <a:p>
            <a:pPr lvl="1"/>
            <a:r>
              <a:rPr lang="pl-PL" dirty="0"/>
              <a:t>Ataki można </a:t>
            </a:r>
            <a:r>
              <a:rPr lang="pl-PL" b="1" dirty="0"/>
              <a:t>przygotować</a:t>
            </a:r>
            <a:r>
              <a:rPr lang="pl-PL" dirty="0"/>
              <a:t>:</a:t>
            </a:r>
          </a:p>
          <a:p>
            <a:pPr lvl="2"/>
            <a:r>
              <a:rPr lang="pl-PL" dirty="0"/>
              <a:t>Śledzenie celu</a:t>
            </a:r>
          </a:p>
          <a:p>
            <a:pPr lvl="2"/>
            <a:r>
              <a:rPr lang="pl-PL" dirty="0"/>
              <a:t>Biały wywiad</a:t>
            </a:r>
          </a:p>
          <a:p>
            <a:pPr lvl="2"/>
            <a:r>
              <a:rPr lang="pl-PL" dirty="0"/>
              <a:t>Życiorysy i oferty pracy</a:t>
            </a:r>
          </a:p>
          <a:p>
            <a:pPr lvl="2"/>
            <a:r>
              <a:rPr lang="pl-PL" dirty="0"/>
              <a:t>Media społecznościowe </a:t>
            </a:r>
          </a:p>
          <a:p>
            <a:pPr lvl="2"/>
            <a:r>
              <a:rPr lang="pl-PL" dirty="0"/>
              <a:t>Google </a:t>
            </a:r>
            <a:r>
              <a:rPr lang="pl-PL" dirty="0" err="1"/>
              <a:t>Hacking</a:t>
            </a:r>
            <a:r>
              <a:rPr lang="pl-PL" dirty="0"/>
              <a:t> </a:t>
            </a:r>
            <a:r>
              <a:rPr lang="pl-PL" dirty="0">
                <a:hlinkClick r:id="rId2"/>
              </a:rPr>
              <a:t>https://www.exploit-db.com/google-hacking-database</a:t>
            </a:r>
            <a:endParaRPr lang="pl-PL" dirty="0"/>
          </a:p>
          <a:p>
            <a:pPr lvl="2"/>
            <a:r>
              <a:rPr lang="pl-PL" dirty="0"/>
              <a:t>Metadane plików (</a:t>
            </a:r>
            <a:r>
              <a:rPr lang="pl-PL" dirty="0">
                <a:hlinkClick r:id="rId3"/>
              </a:rPr>
              <a:t>https://www.opentext.com/products/encase-forensic</a:t>
            </a:r>
            <a:r>
              <a:rPr lang="pl-PL" dirty="0"/>
              <a:t>)</a:t>
            </a:r>
          </a:p>
          <a:p>
            <a:pPr lvl="2"/>
            <a:r>
              <a:rPr lang="pl-PL" dirty="0" err="1"/>
              <a:t>Shodan</a:t>
            </a:r>
            <a:r>
              <a:rPr lang="pl-PL" dirty="0"/>
              <a:t> (</a:t>
            </a:r>
            <a:r>
              <a:rPr lang="pl-PL" dirty="0">
                <a:hlinkClick r:id="rId4"/>
              </a:rPr>
              <a:t>https://www.shodan.io/</a:t>
            </a:r>
            <a:r>
              <a:rPr lang="pl-PL" dirty="0"/>
              <a:t>) – wyszukiwanie urządzeń i systemów podłączonych do Internetu</a:t>
            </a:r>
          </a:p>
          <a:p>
            <a:pPr lvl="2"/>
            <a:r>
              <a:rPr lang="pl-PL" dirty="0" err="1"/>
              <a:t>Maltego</a:t>
            </a:r>
            <a:r>
              <a:rPr lang="pl-PL" dirty="0"/>
              <a:t> (</a:t>
            </a:r>
            <a:r>
              <a:rPr lang="pl-PL" dirty="0">
                <a:hlinkClick r:id="rId5"/>
              </a:rPr>
              <a:t>https://www.maltego.com</a:t>
            </a:r>
            <a:r>
              <a:rPr lang="pl-PL" dirty="0"/>
              <a:t>) – wyszukiwanie relacji pomiędzy poszczególnymi punktami danych</a:t>
            </a:r>
          </a:p>
          <a:p>
            <a:pPr lvl="2"/>
            <a:endParaRPr lang="pl-PL" dirty="0"/>
          </a:p>
          <a:p>
            <a:pPr lvl="2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01BE4FA-7B38-63FE-DFE7-D5375D85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378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4D1214-1572-6FEC-5DC3-87AF02670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ataków socjotechnicznych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F89716-646D-1335-1840-60469937A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Atak pretekstowy (wcielenie się w rolę, wiarygodny scenariusz)</a:t>
            </a:r>
          </a:p>
          <a:p>
            <a:r>
              <a:rPr lang="pl-PL" dirty="0" err="1"/>
              <a:t>Phishing</a:t>
            </a:r>
            <a:r>
              <a:rPr lang="pl-PL" dirty="0"/>
              <a:t> (zebranie danych lub zainstalowanie złośliwego oprogramowania)</a:t>
            </a:r>
          </a:p>
          <a:p>
            <a:r>
              <a:rPr lang="pl-PL" dirty="0" err="1"/>
              <a:t>Tailgating</a:t>
            </a:r>
            <a:r>
              <a:rPr lang="pl-PL" dirty="0"/>
              <a:t> (wchodzenie na ogonie)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FED6120-1192-3DFF-6BFE-DA88911F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140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52573-0F05-4E4E-824F-C21635DE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Budowanie świadomości użytkowników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906AF2-6800-1DE8-D59C-0785B77BE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Zasady tworzenia i przechowywania haseł</a:t>
            </a:r>
          </a:p>
          <a:p>
            <a:r>
              <a:rPr lang="pl-PL" dirty="0"/>
              <a:t>Szkolenia z zakresu inżynierii behawioralnej</a:t>
            </a:r>
          </a:p>
          <a:p>
            <a:r>
              <a:rPr lang="pl-PL" dirty="0"/>
              <a:t>Szkolenia z korzystania z sieci</a:t>
            </a:r>
          </a:p>
          <a:p>
            <a:pPr lvl="1"/>
            <a:r>
              <a:rPr lang="pl-PL" dirty="0"/>
              <a:t>Publiczne sieci bezprzewodowe</a:t>
            </a:r>
          </a:p>
          <a:p>
            <a:pPr lvl="1"/>
            <a:r>
              <a:rPr lang="pl-PL" dirty="0"/>
              <a:t>Zasady podłączania urządzeń do sieci firmowej</a:t>
            </a:r>
          </a:p>
          <a:p>
            <a:pPr lvl="1"/>
            <a:r>
              <a:rPr lang="pl-PL" dirty="0"/>
              <a:t>VPN</a:t>
            </a:r>
          </a:p>
          <a:p>
            <a:r>
              <a:rPr lang="pl-PL" dirty="0"/>
              <a:t>Złośliwe oprogramowanie</a:t>
            </a:r>
          </a:p>
          <a:p>
            <a:pPr lvl="1"/>
            <a:r>
              <a:rPr lang="pl-PL" dirty="0"/>
              <a:t>Załączniki do email od nieznanych nadawców</a:t>
            </a:r>
          </a:p>
          <a:p>
            <a:pPr lvl="1"/>
            <a:r>
              <a:rPr lang="pl-PL" dirty="0"/>
              <a:t>Załączniki do email potencjalnie wykonywalne</a:t>
            </a:r>
          </a:p>
          <a:p>
            <a:pPr lvl="1"/>
            <a:r>
              <a:rPr lang="pl-PL" dirty="0"/>
              <a:t>Skrócone łącza internetowe (weryfikować: </a:t>
            </a:r>
            <a:r>
              <a:rPr lang="pl-PL" dirty="0">
                <a:hlinkClick r:id="rId2"/>
              </a:rPr>
              <a:t>https://linkexpander.com</a:t>
            </a:r>
            <a:r>
              <a:rPr lang="pl-PL" dirty="0"/>
              <a:t>)</a:t>
            </a:r>
          </a:p>
          <a:p>
            <a:pPr lvl="1"/>
            <a:r>
              <a:rPr lang="pl-PL" dirty="0"/>
              <a:t>Łącza internetowe o nieznacznie różniących się nazwach</a:t>
            </a:r>
          </a:p>
          <a:p>
            <a:pPr lvl="1"/>
            <a:r>
              <a:rPr lang="pl-PL" dirty="0"/>
              <a:t>Aplikacje na smartfony do pobrania spoza oficjalnych sklepów</a:t>
            </a:r>
          </a:p>
          <a:p>
            <a:pPr lvl="1"/>
            <a:r>
              <a:rPr lang="pl-PL" dirty="0"/>
              <a:t>Pirackie oprogramowanie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A3DA83-41CC-1F35-15A3-071898AF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315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52573-0F05-4E4E-824F-C21635DE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Budowanie świadomości użytkowników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906AF2-6800-1DE8-D59C-0785B77BE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Prywatny sprzęt komputerowy</a:t>
            </a:r>
          </a:p>
          <a:p>
            <a:pPr lvl="1"/>
            <a:r>
              <a:rPr lang="pl-PL" dirty="0"/>
              <a:t>Co do zasady żadne prywatnie urządzenie nie powinno być podłączone do sieci firmy</a:t>
            </a:r>
          </a:p>
          <a:p>
            <a:r>
              <a:rPr lang="pl-PL" dirty="0"/>
              <a:t>Polityka czystego biurka</a:t>
            </a:r>
          </a:p>
          <a:p>
            <a:pPr lvl="1"/>
            <a:r>
              <a:rPr lang="pl-PL" dirty="0"/>
              <a:t>Żadne wrażliwe dane nie powinny być pozostawione „na biurku” jeśli opuszczamy miejsce pracy</a:t>
            </a:r>
          </a:p>
          <a:p>
            <a:pPr lvl="1"/>
            <a:r>
              <a:rPr lang="pl-PL" dirty="0"/>
              <a:t>Należy opracować sposób pozbywania się wrażliwych danych (niszczarki papieru i sprzętu)</a:t>
            </a:r>
          </a:p>
          <a:p>
            <a:r>
              <a:rPr lang="pl-PL" dirty="0"/>
              <a:t>Jeśli jesteś osobą odpowiedzialną za bezpieczeństwo, to prowadź szkolenia i dostarcz z nich materiały. Mało prawdopodobne, że ktoś z własnej woli przeczyta przygotowany przez Ciebie materiał tekstowy i od razu zacznie stosować politykę bezpieczeństwa.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A3DA83-41CC-1F35-15A3-071898AF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0804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9DC94-005A-3BCA-667C-E27CF9E28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Bezpieczeństwo fizyczne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B943CE-44F4-6CDB-A623-2E80C6C41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Ochrona ludzi</a:t>
            </a:r>
          </a:p>
          <a:p>
            <a:r>
              <a:rPr lang="pl-PL" dirty="0"/>
              <a:t>Ochrona danych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3A159B8-1F6D-27D0-BB30-2309A98B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0894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9DC94-005A-3BCA-667C-E27CF9E28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Identyfikacja zagrożeń fizycznych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B943CE-44F4-6CDB-A623-2E80C6C41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Kategorie zagrożeń fizycznych</a:t>
            </a:r>
          </a:p>
          <a:p>
            <a:pPr lvl="1"/>
            <a:r>
              <a:rPr lang="pl-PL" dirty="0"/>
              <a:t>Wibracje i przemieszczenia</a:t>
            </a:r>
          </a:p>
          <a:p>
            <a:pPr lvl="1"/>
            <a:r>
              <a:rPr lang="pl-PL" dirty="0"/>
              <a:t>Ogień i dym</a:t>
            </a:r>
          </a:p>
          <a:p>
            <a:pPr lvl="1"/>
            <a:r>
              <a:rPr lang="pl-PL" dirty="0"/>
              <a:t>Toksyny</a:t>
            </a:r>
          </a:p>
          <a:p>
            <a:pPr lvl="1"/>
            <a:r>
              <a:rPr lang="pl-PL" dirty="0"/>
              <a:t>Ludzie</a:t>
            </a:r>
          </a:p>
          <a:p>
            <a:pPr lvl="1"/>
            <a:r>
              <a:rPr lang="pl-PL" dirty="0"/>
              <a:t>Przerwy w dostawach energii</a:t>
            </a:r>
          </a:p>
          <a:p>
            <a:pPr lvl="1"/>
            <a:r>
              <a:rPr lang="pl-PL" dirty="0"/>
              <a:t>Ekstremalne temperatury</a:t>
            </a:r>
          </a:p>
          <a:p>
            <a:pPr lvl="1"/>
            <a:r>
              <a:rPr lang="pl-PL" dirty="0"/>
              <a:t>Gazy</a:t>
            </a:r>
          </a:p>
          <a:p>
            <a:pPr lvl="1"/>
            <a:r>
              <a:rPr lang="pl-PL" dirty="0"/>
              <a:t>Płyny</a:t>
            </a:r>
          </a:p>
          <a:p>
            <a:pPr lvl="1"/>
            <a:r>
              <a:rPr lang="pl-PL" dirty="0"/>
              <a:t>Organizmy żywe</a:t>
            </a:r>
          </a:p>
          <a:p>
            <a:pPr lvl="1"/>
            <a:r>
              <a:rPr lang="pl-PL" dirty="0"/>
              <a:t>Pociski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3A159B8-1F6D-27D0-BB30-2309A98B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071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7F4167-F0C5-BE30-F685-DD93BF59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Przegląd najważniejszych obszarów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9081C8-390D-056D-3AD4-F4E9782B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Identyfikowanie i uwierzytelnianie</a:t>
            </a:r>
          </a:p>
          <a:p>
            <a:r>
              <a:rPr lang="pl-PL" dirty="0"/>
              <a:t>Autoryzacja i kontrola dostępu</a:t>
            </a:r>
          </a:p>
          <a:p>
            <a:r>
              <a:rPr lang="pl-PL" dirty="0"/>
              <a:t>Audytowanie i rozliczalność</a:t>
            </a:r>
          </a:p>
          <a:p>
            <a:r>
              <a:rPr lang="pl-PL" dirty="0"/>
              <a:t>Kryptografia</a:t>
            </a:r>
          </a:p>
          <a:p>
            <a:r>
              <a:rPr lang="pl-PL" dirty="0"/>
              <a:t>Zgodność, prawo i przepisy</a:t>
            </a:r>
          </a:p>
          <a:p>
            <a:r>
              <a:rPr lang="pl-PL" dirty="0"/>
              <a:t>Bezpieczeństwo operacyjne</a:t>
            </a:r>
          </a:p>
          <a:p>
            <a:r>
              <a:rPr lang="pl-PL" dirty="0"/>
              <a:t>Bezpieczeństwo czynniki ludzkiego</a:t>
            </a:r>
          </a:p>
          <a:p>
            <a:r>
              <a:rPr lang="pl-PL" dirty="0"/>
              <a:t>Bezpieczeństwo fizyczne</a:t>
            </a:r>
          </a:p>
          <a:p>
            <a:r>
              <a:rPr lang="pl-PL" dirty="0"/>
              <a:t>Bezpieczeństwo sieciowe</a:t>
            </a:r>
          </a:p>
          <a:p>
            <a:r>
              <a:rPr lang="pl-PL" dirty="0"/>
              <a:t>Bezpieczeństwo systemu operacyjnego</a:t>
            </a:r>
          </a:p>
          <a:p>
            <a:r>
              <a:rPr lang="pl-PL" dirty="0"/>
              <a:t>Bezpieczeństwo urządzeń mobilnych</a:t>
            </a:r>
          </a:p>
          <a:p>
            <a:r>
              <a:rPr lang="pl-PL" dirty="0"/>
              <a:t>Bezpieczeństwo aplikacji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132406F-67DD-E394-374D-EED03839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0413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AA3C0-F8BB-A324-9F9E-5645BFE60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F15EFF-347E-3B2F-3C5E-6D223C873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6626"/>
            <a:ext cx="8229600" cy="4939537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Fizyczne zagrożenie dla danych</a:t>
            </a:r>
          </a:p>
          <a:p>
            <a:pPr lvl="1"/>
            <a:r>
              <a:rPr lang="pl-PL" dirty="0"/>
              <a:t>Nośniki magnetyczne</a:t>
            </a:r>
          </a:p>
          <a:p>
            <a:pPr lvl="2"/>
            <a:r>
              <a:rPr lang="pl-PL" dirty="0"/>
              <a:t>Zniszczenie może spowodować: silne pole magnetyczne lub drgania</a:t>
            </a:r>
          </a:p>
          <a:p>
            <a:pPr lvl="1"/>
            <a:r>
              <a:rPr lang="pl-PL" dirty="0"/>
              <a:t>Nośniki </a:t>
            </a:r>
            <a:r>
              <a:rPr lang="pl-PL" dirty="0" err="1"/>
              <a:t>flash</a:t>
            </a:r>
            <a:endParaRPr lang="pl-PL" dirty="0"/>
          </a:p>
          <a:p>
            <a:pPr lvl="2"/>
            <a:r>
              <a:rPr lang="pl-PL" dirty="0"/>
              <a:t>Zniszczenie może spowodować: zgniecenie, impulsy i przepięcia elektryczne</a:t>
            </a:r>
          </a:p>
          <a:p>
            <a:pPr lvl="1"/>
            <a:r>
              <a:rPr lang="pl-PL" dirty="0"/>
              <a:t>Nośniki optyczne</a:t>
            </a:r>
          </a:p>
          <a:p>
            <a:pPr lvl="2"/>
            <a:r>
              <a:rPr lang="pl-PL" dirty="0"/>
              <a:t>Zniszczenie może spowodować: zadrapanie, temperatura</a:t>
            </a:r>
          </a:p>
          <a:p>
            <a:r>
              <a:rPr lang="pl-PL" dirty="0"/>
              <a:t>Dostępność danych</a:t>
            </a:r>
          </a:p>
          <a:p>
            <a:pPr lvl="1"/>
            <a:r>
              <a:rPr lang="pl-PL" dirty="0"/>
              <a:t>Kopie zapasowe</a:t>
            </a:r>
          </a:p>
          <a:p>
            <a:pPr lvl="1"/>
            <a:r>
              <a:rPr lang="pl-PL" dirty="0"/>
              <a:t>RAID (</a:t>
            </a:r>
            <a:r>
              <a:rPr lang="pl-PL" dirty="0" err="1"/>
              <a:t>Redundant</a:t>
            </a:r>
            <a:r>
              <a:rPr lang="pl-PL" dirty="0"/>
              <a:t> </a:t>
            </a:r>
            <a:r>
              <a:rPr lang="pl-PL" dirty="0" err="1"/>
              <a:t>Arrays</a:t>
            </a:r>
            <a:r>
              <a:rPr lang="pl-PL" dirty="0"/>
              <a:t> of Independent </a:t>
            </a:r>
            <a:r>
              <a:rPr lang="pl-PL" dirty="0" err="1"/>
              <a:t>Disks</a:t>
            </a:r>
            <a:r>
              <a:rPr lang="pl-PL" dirty="0"/>
              <a:t>)</a:t>
            </a:r>
          </a:p>
          <a:p>
            <a:pPr lvl="1"/>
            <a:r>
              <a:rPr lang="pl-PL" dirty="0"/>
              <a:t>Replikacja danych</a:t>
            </a:r>
          </a:p>
          <a:p>
            <a:r>
              <a:rPr lang="pl-PL" dirty="0"/>
              <a:t>Szczątkowe pozostałości danych</a:t>
            </a:r>
          </a:p>
          <a:p>
            <a:r>
              <a:rPr lang="pl-PL" dirty="0"/>
              <a:t>Ochrona wyposażenia</a:t>
            </a:r>
          </a:p>
          <a:p>
            <a:pPr lvl="1"/>
            <a:r>
              <a:rPr lang="pl-PL" dirty="0"/>
              <a:t>Fizyczne zagrożenie dla sprzętu (temperatury, ciecze, org. żywe, wibracje, dym i ogień</a:t>
            </a:r>
          </a:p>
          <a:p>
            <a:pPr lvl="1"/>
            <a:r>
              <a:rPr lang="pl-PL" dirty="0"/>
              <a:t>Wybór lokalizacji</a:t>
            </a:r>
          </a:p>
          <a:p>
            <a:pPr lvl="1"/>
            <a:r>
              <a:rPr lang="pl-PL" dirty="0"/>
              <a:t>Zabezpieczenia dostępu (zamki, ogrodzenia, strażnicy)</a:t>
            </a:r>
          </a:p>
          <a:p>
            <a:pPr lvl="1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480F3E1-F7AD-D469-0048-653D65B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9140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6E6BB5-F0B4-6D19-EFD9-2767C7785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Bezpieczeństwo sieciowe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652930-C215-7D5A-49CC-352FB7E98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A3E89CC-18A1-1652-F469-BE767564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804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C1F4D-8D56-4607-C01E-E545CB141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sieci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AACB93-E85B-DA31-7480-B1CE19490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Projektowanie bezpiecznych sieci</a:t>
            </a:r>
          </a:p>
          <a:p>
            <a:pPr lvl="1"/>
            <a:r>
              <a:rPr lang="pl-PL" dirty="0"/>
              <a:t>Segmentacja (podział na podsieci i kontrola ruchu pomiędzy nimi)</a:t>
            </a:r>
          </a:p>
          <a:p>
            <a:pPr lvl="1"/>
            <a:r>
              <a:rPr lang="pl-PL" dirty="0"/>
              <a:t>Tworzenie nadmiarowości</a:t>
            </a:r>
          </a:p>
          <a:p>
            <a:r>
              <a:rPr lang="pl-PL" dirty="0"/>
              <a:t>Zastosowanie zapór sieciowych</a:t>
            </a:r>
          </a:p>
          <a:p>
            <a:pPr lvl="1"/>
            <a:r>
              <a:rPr lang="pl-PL" dirty="0"/>
              <a:t>Filtrowanie pakietów</a:t>
            </a:r>
          </a:p>
          <a:p>
            <a:pPr lvl="1"/>
            <a:r>
              <a:rPr lang="pl-PL" dirty="0" err="1"/>
              <a:t>Pełnostanowa</a:t>
            </a:r>
            <a:r>
              <a:rPr lang="pl-PL" dirty="0"/>
              <a:t> inspekcja pakietów (obserwacja ruchu w ramach danego połączenia)</a:t>
            </a:r>
          </a:p>
          <a:p>
            <a:pPr lvl="1"/>
            <a:r>
              <a:rPr lang="pl-PL" dirty="0"/>
              <a:t>Głęboka inspekcja pakietów (odczytywanie pakietów, przed przekazaniem dalej)</a:t>
            </a:r>
          </a:p>
          <a:p>
            <a:pPr lvl="1"/>
            <a:r>
              <a:rPr lang="pl-PL" dirty="0"/>
              <a:t>Strefa zdemilitaryzowana (kilka poziomów zapór sieciowych)</a:t>
            </a:r>
          </a:p>
          <a:p>
            <a:pPr lvl="1"/>
            <a:r>
              <a:rPr lang="pl-PL" dirty="0"/>
              <a:t>Sieciowe systemy wykrywania włamań</a:t>
            </a:r>
          </a:p>
          <a:p>
            <a:pPr lvl="1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43EEFF-EB25-2F05-E1EF-B0AA6A22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5690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1B0791-B310-E2B4-9A59-A81891A9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6633"/>
            <a:ext cx="8229600" cy="1143000"/>
          </a:xfrm>
        </p:spPr>
        <p:txBody>
          <a:bodyPr/>
          <a:lstStyle/>
          <a:p>
            <a:r>
              <a:rPr lang="pl-PL" dirty="0"/>
              <a:t>Ochrona ruchu sieciowego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1ADF96-4AB2-AE77-A863-FF224218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38" y="1166018"/>
            <a:ext cx="8229600" cy="5283643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VPN (</a:t>
            </a:r>
            <a:r>
              <a:rPr lang="pl-PL" dirty="0" err="1"/>
              <a:t>virtual</a:t>
            </a:r>
            <a:r>
              <a:rPr lang="pl-PL" dirty="0"/>
              <a:t> </a:t>
            </a:r>
            <a:r>
              <a:rPr lang="pl-PL" dirty="0" err="1"/>
              <a:t>private</a:t>
            </a:r>
            <a:r>
              <a:rPr lang="pl-PL" dirty="0"/>
              <a:t> network)</a:t>
            </a:r>
          </a:p>
          <a:p>
            <a:pPr lvl="1"/>
            <a:r>
              <a:rPr lang="pl-PL" dirty="0"/>
              <a:t>Zdalny dostęp do wewnętrznych zasobów organizacji</a:t>
            </a:r>
          </a:p>
          <a:p>
            <a:pPr lvl="1"/>
            <a:r>
              <a:rPr lang="pl-PL" dirty="0"/>
              <a:t>Ochrona lub </a:t>
            </a:r>
            <a:r>
              <a:rPr lang="pl-PL" dirty="0" err="1"/>
              <a:t>anonimizacja</a:t>
            </a:r>
            <a:r>
              <a:rPr lang="pl-PL" dirty="0"/>
              <a:t> ruchu przesyłanego przez niezaufane połączenie (odłączenie dostawcy od śledzenia naszego ruchu)</a:t>
            </a:r>
          </a:p>
          <a:p>
            <a:r>
              <a:rPr lang="pl-PL" dirty="0"/>
              <a:t>Sieci bezprzewodowe</a:t>
            </a:r>
          </a:p>
          <a:p>
            <a:pPr lvl="1"/>
            <a:r>
              <a:rPr lang="pl-PL" dirty="0"/>
              <a:t>Publiczne sieci bezprzewodowe (brak szyfrowania, brak haseł)</a:t>
            </a:r>
          </a:p>
          <a:p>
            <a:pPr lvl="1"/>
            <a:r>
              <a:rPr lang="pl-PL" dirty="0"/>
              <a:t>Wrogie punkty dostępu</a:t>
            </a:r>
          </a:p>
          <a:p>
            <a:r>
              <a:rPr lang="pl-PL" dirty="0"/>
              <a:t>Dobór bezpiecznych protokołów komunikacyjnych</a:t>
            </a:r>
          </a:p>
          <a:p>
            <a:pPr lvl="1"/>
            <a:r>
              <a:rPr lang="pl-PL" dirty="0"/>
              <a:t>ftp -&gt; SFTP</a:t>
            </a:r>
          </a:p>
          <a:p>
            <a:pPr lvl="1"/>
            <a:r>
              <a:rPr lang="pl-PL" dirty="0"/>
              <a:t>telnet -&gt; SSH</a:t>
            </a:r>
          </a:p>
          <a:p>
            <a:r>
              <a:rPr lang="pl-PL" dirty="0"/>
              <a:t>Narzędzia do ochrony sieci</a:t>
            </a:r>
          </a:p>
          <a:p>
            <a:pPr lvl="1"/>
            <a:r>
              <a:rPr lang="pl-PL" dirty="0"/>
              <a:t>Skanery (np. </a:t>
            </a:r>
            <a:r>
              <a:rPr lang="pl-PL" dirty="0" err="1"/>
              <a:t>nmap</a:t>
            </a:r>
            <a:r>
              <a:rPr lang="pl-PL" dirty="0"/>
              <a:t>)</a:t>
            </a:r>
          </a:p>
          <a:p>
            <a:pPr lvl="1"/>
            <a:r>
              <a:rPr lang="pl-PL" dirty="0" err="1"/>
              <a:t>Sniffery</a:t>
            </a:r>
            <a:r>
              <a:rPr lang="pl-PL" dirty="0"/>
              <a:t> (np. </a:t>
            </a:r>
            <a:r>
              <a:rPr lang="pl-PL" dirty="0" err="1"/>
              <a:t>wireshark</a:t>
            </a:r>
            <a:r>
              <a:rPr lang="pl-PL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760F2A9-7D32-4CC2-9DE0-F678DBECD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8539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846241-85D1-3BE3-DD17-D5F38A75D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Bezpieczeństwo systemu operacyjnego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E31541-A94B-A0A5-D11F-2569ECE8E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Utwardzanie SO</a:t>
            </a:r>
          </a:p>
          <a:p>
            <a:pPr lvl="1"/>
            <a:r>
              <a:rPr lang="pl-PL" dirty="0"/>
              <a:t>Usuwanie niepotrzebnego oprogramowania</a:t>
            </a:r>
          </a:p>
          <a:p>
            <a:pPr lvl="1"/>
            <a:r>
              <a:rPr lang="pl-PL" dirty="0"/>
              <a:t>Usuwanie niepotrzebnych usług</a:t>
            </a:r>
          </a:p>
          <a:p>
            <a:pPr lvl="1"/>
            <a:r>
              <a:rPr lang="pl-PL" dirty="0"/>
              <a:t>Modyfikacja domyślnych kont użytkowników</a:t>
            </a:r>
          </a:p>
          <a:p>
            <a:pPr lvl="1"/>
            <a:r>
              <a:rPr lang="pl-PL" dirty="0"/>
              <a:t>Zastosowanie reguły najmniejszych uprawnień</a:t>
            </a:r>
          </a:p>
          <a:p>
            <a:pPr lvl="1"/>
            <a:r>
              <a:rPr lang="pl-PL" dirty="0"/>
              <a:t>Aktualizacja</a:t>
            </a:r>
          </a:p>
          <a:p>
            <a:pPr lvl="1"/>
            <a:r>
              <a:rPr lang="pl-PL" dirty="0"/>
              <a:t>Implementacja logowania i audytowania</a:t>
            </a:r>
          </a:p>
          <a:p>
            <a:r>
              <a:rPr lang="pl-PL" dirty="0"/>
              <a:t>Ochrona przed złośliwym oprogramowaniem</a:t>
            </a:r>
          </a:p>
          <a:p>
            <a:pPr lvl="1"/>
            <a:r>
              <a:rPr lang="pl-PL" dirty="0"/>
              <a:t>Antywirusy</a:t>
            </a:r>
          </a:p>
          <a:p>
            <a:pPr lvl="1"/>
            <a:r>
              <a:rPr lang="pl-PL" dirty="0"/>
              <a:t>Ochrona przestrzeni wykonywalnej</a:t>
            </a:r>
          </a:p>
          <a:p>
            <a:pPr lvl="1"/>
            <a:r>
              <a:rPr lang="pl-PL" dirty="0"/>
              <a:t>Programowe zapory sieciowe i wykrywania włamań</a:t>
            </a:r>
          </a:p>
          <a:p>
            <a:pPr lvl="1"/>
            <a:r>
              <a:rPr lang="pl-PL" dirty="0"/>
              <a:t>Skanery</a:t>
            </a:r>
          </a:p>
          <a:p>
            <a:pPr lvl="1"/>
            <a:r>
              <a:rPr lang="pl-PL" dirty="0"/>
              <a:t>Narzędzia do wykrywania podatności i luk</a:t>
            </a:r>
          </a:p>
          <a:p>
            <a:pPr lvl="1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119081C-686B-D19F-9AA1-7940CD95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6672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0715D-490F-B6D0-E67B-CA5D106D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Bezpieczeństwo aplikacji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9B073B-666C-1819-99E1-8B83D1C94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6978DE-69D5-CFE7-E5F7-901EABA15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421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F4C442-99A9-B2A3-016E-884FAC3C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Luki w zabezpieczeniach oprogramowania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767753-687C-F0C2-9A37-74E2E3861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Przepełnienie bufora (wprowadzenie na wejście większej liczby danych, niż przewidział autor oprogramowania -&gt; nadpisanie pamięci własnej lub innych aplikacji)</a:t>
            </a:r>
          </a:p>
          <a:p>
            <a:r>
              <a:rPr lang="pl-PL" dirty="0"/>
              <a:t>Warunki wyścigu (systemy współbieżne – dwa programy równocześnie modyfikują te same dane -&gt; niespójność danych)</a:t>
            </a:r>
          </a:p>
          <a:p>
            <a:r>
              <a:rPr lang="pl-PL" dirty="0"/>
              <a:t>Ataki na weryfikację danych wejściowych (nieprawidłowe dane)</a:t>
            </a:r>
          </a:p>
          <a:p>
            <a:r>
              <a:rPr lang="pl-PL" dirty="0"/>
              <a:t>Ataki uwierzytelniające (uwierzytelnienie powinno się znaleźć po stronie serwera, a nie klienta, bo wtedy jest łatwiejsze do sfałszowania)</a:t>
            </a:r>
          </a:p>
          <a:p>
            <a:r>
              <a:rPr lang="pl-PL" dirty="0"/>
              <a:t>Ataki autoryzacyjne (przejęcie zasobów, do których nie ma się uprawnień)</a:t>
            </a:r>
          </a:p>
          <a:p>
            <a:r>
              <a:rPr lang="pl-PL" dirty="0"/>
              <a:t>Ataki kryptograficzne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07A848-8F66-14F6-9837-1326264C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3065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4DEE69-ABF4-7817-9768-327EB6AE5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Bezpieczeństwo sieci WEB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E7972B-98F2-4CD3-DC04-AB1391D90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Ataki po stronie klienta:</a:t>
            </a:r>
          </a:p>
          <a:p>
            <a:pPr lvl="1"/>
            <a:r>
              <a:rPr lang="pl-PL" dirty="0"/>
              <a:t>XXS (cross-</a:t>
            </a:r>
            <a:r>
              <a:rPr lang="pl-PL" dirty="0" err="1"/>
              <a:t>site</a:t>
            </a:r>
            <a:r>
              <a:rPr lang="pl-PL" dirty="0"/>
              <a:t> </a:t>
            </a:r>
            <a:r>
              <a:rPr lang="pl-PL" dirty="0" err="1"/>
              <a:t>scripting</a:t>
            </a:r>
            <a:r>
              <a:rPr lang="pl-PL" dirty="0"/>
              <a:t>) – umieszczenie dodatkowych skryptów na stronie, którą otwiera klient</a:t>
            </a:r>
          </a:p>
          <a:p>
            <a:pPr lvl="1"/>
            <a:r>
              <a:rPr lang="pl-PL" dirty="0"/>
              <a:t>CSRF (cross-</a:t>
            </a:r>
            <a:r>
              <a:rPr lang="pl-PL" dirty="0" err="1"/>
              <a:t>site</a:t>
            </a:r>
            <a:r>
              <a:rPr lang="pl-PL" dirty="0"/>
              <a:t> </a:t>
            </a:r>
            <a:r>
              <a:rPr lang="pl-PL" dirty="0" err="1"/>
              <a:t>request</a:t>
            </a:r>
            <a:r>
              <a:rPr lang="pl-PL" dirty="0"/>
              <a:t> </a:t>
            </a:r>
            <a:r>
              <a:rPr lang="pl-PL" dirty="0" err="1"/>
              <a:t>forgery</a:t>
            </a:r>
            <a:r>
              <a:rPr lang="pl-PL" dirty="0"/>
              <a:t>) – </a:t>
            </a:r>
            <a:r>
              <a:rPr lang="pl-PL" dirty="0" err="1"/>
              <a:t>umieszcznie</a:t>
            </a:r>
            <a:r>
              <a:rPr lang="pl-PL" dirty="0"/>
              <a:t> na stronie odsyłaczy do innych, które wykonają się automatycznie (my pracujemy na jednej zakładce, a na drugiej, gdzie też jesteśmy zalogowani, ktoś robi za nas zakupy za nasze pieniądze)</a:t>
            </a:r>
          </a:p>
          <a:p>
            <a:r>
              <a:rPr lang="pl-PL" dirty="0"/>
              <a:t>Ataki po stronie serwera:</a:t>
            </a:r>
          </a:p>
          <a:p>
            <a:pPr lvl="1"/>
            <a:r>
              <a:rPr lang="pl-PL" dirty="0"/>
              <a:t>Brak weryfikacji danych po stronie serwera -&gt; </a:t>
            </a:r>
            <a:r>
              <a:rPr lang="pl-PL" dirty="0" err="1"/>
              <a:t>directory</a:t>
            </a:r>
            <a:r>
              <a:rPr lang="pl-PL" dirty="0"/>
              <a:t> </a:t>
            </a:r>
            <a:r>
              <a:rPr lang="pl-PL" dirty="0" err="1"/>
              <a:t>traversal</a:t>
            </a:r>
            <a:endParaRPr lang="pl-PL" dirty="0"/>
          </a:p>
          <a:p>
            <a:pPr lvl="1"/>
            <a:r>
              <a:rPr lang="pl-PL" dirty="0"/>
              <a:t>Przypisanie niewłaściwych uprawnień użytkownikom -&gt; możliwość przejęcia wrażliwych danych</a:t>
            </a:r>
          </a:p>
          <a:p>
            <a:pPr lvl="1"/>
            <a:r>
              <a:rPr lang="pl-PL" dirty="0"/>
              <a:t>Zbędne pliki (po deweloperce)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6B7E639-08C1-8216-8C70-4865367F0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263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E014B-500C-150C-29A1-13C6D60C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Bezpieczeństwo baz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9A6873-C91B-ED50-810A-443F9A403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Problemy z protokołami (połączenie z bazą przez sieć może mieć luki)</a:t>
            </a:r>
          </a:p>
          <a:p>
            <a:r>
              <a:rPr lang="pl-PL" dirty="0"/>
              <a:t>Dostęp do funkcjonalności bez uwierzytelnienia (użytkownik nie jest uwierzytelniany i dostaje duże przywileje)</a:t>
            </a:r>
          </a:p>
          <a:p>
            <a:r>
              <a:rPr lang="pl-PL" dirty="0"/>
              <a:t>Arbitralne wykonanie kodu (specyfika SQL)</a:t>
            </a:r>
          </a:p>
          <a:p>
            <a:r>
              <a:rPr lang="pl-PL" dirty="0"/>
              <a:t>Eskalacja uprawnień (wstrzykiwanie kodu)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A775FB-9E93-0AEB-D273-27B754C3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148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Identyfikacja i uwierzytelnienie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Identyfikacja</a:t>
            </a:r>
            <a:r>
              <a:rPr lang="pl-PL" dirty="0"/>
              <a:t> – pozwala stwierdzić, czym jest ktoś lub coś</a:t>
            </a:r>
          </a:p>
          <a:p>
            <a:r>
              <a:rPr lang="pl-PL" b="1" dirty="0"/>
              <a:t>Uwierzytelnienie</a:t>
            </a:r>
            <a:r>
              <a:rPr lang="pl-PL" dirty="0"/>
              <a:t> – pozwala stwierdzić, czy to stwierdzenie jest prawdziwe</a:t>
            </a:r>
          </a:p>
          <a:p>
            <a:r>
              <a:rPr lang="pl-PL" dirty="0"/>
              <a:t>Przykład</a:t>
            </a:r>
          </a:p>
          <a:p>
            <a:pPr lvl="1"/>
            <a:r>
              <a:rPr lang="pl-PL" dirty="0"/>
              <a:t>Zbliżenie karty oznacza, że jesteś osobą wskazaną na karcie</a:t>
            </a:r>
          </a:p>
          <a:p>
            <a:pPr lvl="1"/>
            <a:r>
              <a:rPr lang="pl-PL" dirty="0"/>
              <a:t>Podanie PIN udowadnia, że jesteś prawidłowym posiadaczem karty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455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Identyfikacja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Podanie tożsamości – za kogo się podajemy</a:t>
            </a:r>
          </a:p>
          <a:p>
            <a:pPr lvl="1"/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Weryfikacja tożsamości to nie uwierzytelnienie</a:t>
            </a:r>
          </a:p>
          <a:p>
            <a:pPr lvl="1"/>
            <a:r>
              <a:rPr lang="pl-PL" dirty="0"/>
              <a:t>Ktoś ogląda dowód, paszport i może na tej podstawie stwierdzić, że rzeczywiście to jest osoba o określonym imieniu, nazwisku i wyglądzie</a:t>
            </a:r>
          </a:p>
          <a:p>
            <a:r>
              <a:rPr lang="pl-PL" dirty="0"/>
              <a:t>Tożsamość można  łatwo sfałszować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49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Uwierzytelnienie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To zbiór metod używanych do ustalenia, czy dane twierdzenie o tożsamości jest prawdziwe</a:t>
            </a:r>
          </a:p>
          <a:p>
            <a:r>
              <a:rPr lang="pl-PL" dirty="0"/>
              <a:t>Nie należy go mylić z autoryzacją. Uwierzytelnienie mówi kim ktoś jest, </a:t>
            </a:r>
            <a:r>
              <a:rPr lang="pl-PL" dirty="0">
                <a:solidFill>
                  <a:srgbClr val="FF0000"/>
                </a:solidFill>
              </a:rPr>
              <a:t>autoryzacja</a:t>
            </a:r>
            <a:r>
              <a:rPr lang="pl-PL" dirty="0"/>
              <a:t> – co ktoś może zrobić.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88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Składniki uwierzytelnienia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Coś, co znasz – hasło, PIN (niepewne, jeśli zostaną ujawnione, to metoda traci wiarygodność)</a:t>
            </a:r>
          </a:p>
          <a:p>
            <a:r>
              <a:rPr lang="pl-PL" dirty="0"/>
              <a:t>Coś, czym jesteś (biometria)</a:t>
            </a:r>
          </a:p>
          <a:p>
            <a:r>
              <a:rPr lang="pl-PL" dirty="0"/>
              <a:t>Coś, co posiadasz (karty, </a:t>
            </a:r>
            <a:r>
              <a:rPr lang="pl-PL" dirty="0" err="1"/>
              <a:t>tokeny</a:t>
            </a:r>
            <a:r>
              <a:rPr lang="pl-PL" dirty="0"/>
              <a:t>, telefony)</a:t>
            </a:r>
          </a:p>
          <a:p>
            <a:r>
              <a:rPr lang="pl-PL" dirty="0"/>
              <a:t>Coś, co robisz (jak chodzisz, jak uderzasz w klawiaturę – duży procent odrzuceń?)</a:t>
            </a:r>
          </a:p>
          <a:p>
            <a:r>
              <a:rPr lang="pl-PL" dirty="0"/>
              <a:t>To, gdzie jesteś (zmiany PIN po zablokowaniu musisz dokonać w siedzibie banku, po potwierdzeniu twojej tożsamości)</a:t>
            </a:r>
          </a:p>
          <a:p>
            <a:endParaRPr lang="pl-PL" dirty="0"/>
          </a:p>
          <a:p>
            <a:r>
              <a:rPr lang="pl-PL" dirty="0"/>
              <a:t>Do uwierzytelnienia będziemy się starać zastosować jak najwięcej z tych składników.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81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Autoryzacja i kontrola dostępu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 identyfikacji i uwierzytelnieniu można zdecydować, do czego dana osoba ma dostęp</a:t>
            </a:r>
          </a:p>
          <a:p>
            <a:pPr lvl="1"/>
            <a:r>
              <a:rPr lang="pl-PL" dirty="0"/>
              <a:t>Autoryzacja =  określenie, co może dana osoba robić z naszym systemem i danymi</a:t>
            </a:r>
          </a:p>
          <a:p>
            <a:pPr lvl="1"/>
            <a:r>
              <a:rPr lang="pl-PL" dirty="0"/>
              <a:t>Kontrola dostępu = narzędzie do przydzielania dostępu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1328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22847-DEE1-67BD-E6F0-5AB936020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Czym są mechanizmy kontroli dostępu?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81342-5B94-68B5-A6B2-79AB48F6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Przyznawanie dostępu</a:t>
            </a:r>
          </a:p>
          <a:p>
            <a:pPr lvl="1"/>
            <a:r>
              <a:rPr lang="pl-PL" dirty="0"/>
              <a:t>Udzielenie osobie lub aplikacji możliwości korzystania z zasobów</a:t>
            </a:r>
          </a:p>
          <a:p>
            <a:r>
              <a:rPr lang="pl-PL" dirty="0"/>
              <a:t>Odmawianie dostępu</a:t>
            </a:r>
          </a:p>
          <a:p>
            <a:pPr lvl="1"/>
            <a:r>
              <a:rPr lang="pl-PL" dirty="0"/>
              <a:t>Zabronienie osobie lub aplikacji możliwości korzystania z zasobów</a:t>
            </a:r>
          </a:p>
          <a:p>
            <a:r>
              <a:rPr lang="pl-PL" dirty="0"/>
              <a:t>Ograniczenie dostępu</a:t>
            </a:r>
          </a:p>
          <a:p>
            <a:pPr lvl="1"/>
            <a:r>
              <a:rPr lang="pl-PL" dirty="0"/>
              <a:t>Określenie zbioru zasobów dostępnych (np. </a:t>
            </a:r>
            <a:r>
              <a:rPr lang="pl-PL" dirty="0" err="1"/>
              <a:t>sandboxing</a:t>
            </a:r>
            <a:r>
              <a:rPr lang="pl-PL" dirty="0"/>
              <a:t>)</a:t>
            </a:r>
          </a:p>
          <a:p>
            <a:r>
              <a:rPr lang="pl-PL" dirty="0"/>
              <a:t>Cofnięcie dostępu</a:t>
            </a:r>
          </a:p>
          <a:p>
            <a:pPr lvl="1"/>
            <a:r>
              <a:rPr lang="pl-PL" dirty="0"/>
              <a:t>Zablokowanie osobie, aplikacji możliwości korzystania z zasobów np. z powodu zwolnienia itp.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454006-8E95-04E1-E850-EC55EFAE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31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D4789C-B332-EE19-A9DF-B931F6CC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Wdrażanie kontroli dostępu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781221-C288-A56D-BBE9-F53D8C585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Listy ACL (Access Control List)</a:t>
            </a:r>
          </a:p>
          <a:p>
            <a:pPr lvl="1"/>
            <a:r>
              <a:rPr lang="pl-PL" dirty="0"/>
              <a:t>Na poziomie plików</a:t>
            </a:r>
          </a:p>
          <a:p>
            <a:pPr lvl="1"/>
            <a:r>
              <a:rPr lang="pl-PL" dirty="0"/>
              <a:t>Na poziomie sieciowym</a:t>
            </a:r>
          </a:p>
          <a:p>
            <a:pPr lvl="2"/>
            <a:r>
              <a:rPr lang="pl-PL" dirty="0"/>
              <a:t>MAC, IP, port</a:t>
            </a:r>
          </a:p>
          <a:p>
            <a:pPr lvl="2"/>
            <a:r>
              <a:rPr lang="pl-PL" dirty="0"/>
              <a:t>Atak „problem zdezorientowanego zastępcy”: użytkownik dysponuje programem posiadającym większe uprawnienia niż on i „przekonuje” program do skorzystania z tych „rozszerzonych” uprawnień.</a:t>
            </a:r>
          </a:p>
          <a:p>
            <a:pPr lvl="1"/>
            <a:r>
              <a:rPr lang="pl-PL" dirty="0" err="1"/>
              <a:t>Tokeny</a:t>
            </a:r>
            <a:r>
              <a:rPr lang="pl-PL" dirty="0"/>
              <a:t> dostępu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6A622B9-8B5A-7482-2966-3DE3198C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8469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5e817b-1d84-4fc1-abee-7baec36c738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26EB406A3C1D545965C3B535137AE63" ma:contentTypeVersion="18" ma:contentTypeDescription="Utwórz nowy dokument." ma:contentTypeScope="" ma:versionID="3df8086e85844d181fe6a9c657323fe3">
  <xsd:schema xmlns:xsd="http://www.w3.org/2001/XMLSchema" xmlns:xs="http://www.w3.org/2001/XMLSchema" xmlns:p="http://schemas.microsoft.com/office/2006/metadata/properties" xmlns:ns3="2c5e817b-1d84-4fc1-abee-7baec36c738d" xmlns:ns4="ed27b222-415c-47a3-8620-da7d35177023" targetNamespace="http://schemas.microsoft.com/office/2006/metadata/properties" ma:root="true" ma:fieldsID="d669bc6a3ca6c4db1bb4236888b6cfbd" ns3:_="" ns4:_="">
    <xsd:import namespace="2c5e817b-1d84-4fc1-abee-7baec36c738d"/>
    <xsd:import namespace="ed27b222-415c-47a3-8620-da7d351770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e817b-1d84-4fc1-abee-7baec36c73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7b222-415c-47a3-8620-da7d35177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7CAEDD-B6DC-4641-A261-C4F4C92BF089}">
  <ds:schemaRefs>
    <ds:schemaRef ds:uri="http://schemas.microsoft.com/office/2006/documentManagement/types"/>
    <ds:schemaRef ds:uri="2c5e817b-1d84-4fc1-abee-7baec36c738d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ed27b222-415c-47a3-8620-da7d3517702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A707D2F-7FD0-4020-BE6F-CDDAED7F46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5e817b-1d84-4fc1-abee-7baec36c738d"/>
    <ds:schemaRef ds:uri="ed27b222-415c-47a3-8620-da7d35177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797565-E9C6-4726-8FC9-1F38A4320C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1426</Words>
  <Application>Microsoft Office PowerPoint</Application>
  <PresentationFormat>Pokaz na ekranie (4:3)</PresentationFormat>
  <Paragraphs>243</Paragraphs>
  <Slides>28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Calibri</vt:lpstr>
      <vt:lpstr>Motyw pakietu Office</vt:lpstr>
      <vt:lpstr>1_Lecture</vt:lpstr>
      <vt:lpstr>Kryptografia i bezpieczeństwo danych  - bezpieczeństwo informacji najważniejsze obszary</vt:lpstr>
      <vt:lpstr>Przegląd najważniejszych obszarów</vt:lpstr>
      <vt:lpstr>Identyfikacja i uwierzytelnienie</vt:lpstr>
      <vt:lpstr>Identyfikacja</vt:lpstr>
      <vt:lpstr>Uwierzytelnienie</vt:lpstr>
      <vt:lpstr>Składniki uwierzytelnienia</vt:lpstr>
      <vt:lpstr>Autoryzacja i kontrola dostępu</vt:lpstr>
      <vt:lpstr>Czym są mechanizmy kontroli dostępu?</vt:lpstr>
      <vt:lpstr>Wdrażanie kontroli dostępu</vt:lpstr>
      <vt:lpstr>Fizyczna kontrola dostępu</vt:lpstr>
      <vt:lpstr>Audytowanie i rozliczalność</vt:lpstr>
      <vt:lpstr>Kryptografia</vt:lpstr>
      <vt:lpstr>Bezpieczeństwo operacyjne</vt:lpstr>
      <vt:lpstr>Bezpieczeństwo czynnika ludzkiego</vt:lpstr>
      <vt:lpstr>Rodzaje ataków socjotechnicznych</vt:lpstr>
      <vt:lpstr>Budowanie świadomości użytkowników 1/2</vt:lpstr>
      <vt:lpstr>Budowanie świadomości użytkowników 2/2</vt:lpstr>
      <vt:lpstr>Bezpieczeństwo fizyczne</vt:lpstr>
      <vt:lpstr>Identyfikacja zagrożeń fizycznych</vt:lpstr>
      <vt:lpstr>Ochrona danych</vt:lpstr>
      <vt:lpstr>Bezpieczeństwo sieciowe</vt:lpstr>
      <vt:lpstr>Ochrona sieci</vt:lpstr>
      <vt:lpstr>Ochrona ruchu sieciowego</vt:lpstr>
      <vt:lpstr>Bezpieczeństwo systemu operacyjnego</vt:lpstr>
      <vt:lpstr>Bezpieczeństwo aplikacji</vt:lpstr>
      <vt:lpstr>Luki w zabezpieczeniach oprogramowania</vt:lpstr>
      <vt:lpstr>Bezpieczeństwo sieci WEB</vt:lpstr>
      <vt:lpstr>Bezpieczeństwo baz danych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Slawomir Samolej</dc:creator>
  <cp:lastModifiedBy>Sławomir Samolej</cp:lastModifiedBy>
  <cp:revision>21</cp:revision>
  <cp:lastPrinted>2021-06-06T18:09:51Z</cp:lastPrinted>
  <dcterms:created xsi:type="dcterms:W3CDTF">2020-04-09T12:37:01Z</dcterms:created>
  <dcterms:modified xsi:type="dcterms:W3CDTF">2024-06-18T08:00:40Z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0x010100D26EB406A3C1D545965C3B535137AE63</vt:lpwstr>
  </property>
</Properties>
</file>