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34"/>
  </p:notesMasterIdLst>
  <p:sldIdLst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80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44" userDrawn="1">
          <p15:clr>
            <a:srgbClr val="A4A3A4"/>
          </p15:clr>
        </p15:guide>
        <p15:guide id="3" pos="2242" userDrawn="1">
          <p15:clr>
            <a:srgbClr val="A4A3A4"/>
          </p15:clr>
        </p15:guide>
        <p15:guide id="4" pos="2240" userDrawn="1">
          <p15:clr>
            <a:srgbClr val="A4A3A4"/>
          </p15:clr>
        </p15:guide>
        <p15:guide id="5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AB089E-AA22-4F2A-A435-08EFAA46F577}" v="3" dt="2024-06-09T09:00:28.9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45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224"/>
        <p:guide pos="2244"/>
        <p:guide pos="2242"/>
        <p:guide pos="2240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5/10/relationships/revisionInfo" Target="revisionInfo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40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ławomir Samolej" userId="9edb185b-a00f-40d3-8786-c713e12f6bc2" providerId="ADAL" clId="{97AB089E-AA22-4F2A-A435-08EFAA46F577}"/>
    <pc:docChg chg="undo custSel modSld">
      <pc:chgData name="Sławomir Samolej" userId="9edb185b-a00f-40d3-8786-c713e12f6bc2" providerId="ADAL" clId="{97AB089E-AA22-4F2A-A435-08EFAA46F577}" dt="2024-06-09T09:01:48.642" v="435" actId="1076"/>
      <pc:docMkLst>
        <pc:docMk/>
      </pc:docMkLst>
      <pc:sldChg chg="addSp modSp mod">
        <pc:chgData name="Sławomir Samolej" userId="9edb185b-a00f-40d3-8786-c713e12f6bc2" providerId="ADAL" clId="{97AB089E-AA22-4F2A-A435-08EFAA46F577}" dt="2024-06-09T09:00:06.805" v="363" actId="20577"/>
        <pc:sldMkLst>
          <pc:docMk/>
          <pc:sldMk cId="3443429798" sldId="260"/>
        </pc:sldMkLst>
        <pc:spChg chg="mod">
          <ac:chgData name="Sławomir Samolej" userId="9edb185b-a00f-40d3-8786-c713e12f6bc2" providerId="ADAL" clId="{97AB089E-AA22-4F2A-A435-08EFAA46F577}" dt="2024-06-09T08:54:48.133" v="326" actId="120"/>
          <ac:spMkLst>
            <pc:docMk/>
            <pc:sldMk cId="3443429798" sldId="260"/>
            <ac:spMk id="2" creationId="{93CCF777-2EEF-5F9D-15BA-2BFA33751470}"/>
          </ac:spMkLst>
        </pc:spChg>
        <pc:spChg chg="add mod">
          <ac:chgData name="Sławomir Samolej" userId="9edb185b-a00f-40d3-8786-c713e12f6bc2" providerId="ADAL" clId="{97AB089E-AA22-4F2A-A435-08EFAA46F577}" dt="2024-06-09T08:54:39.594" v="325" actId="1076"/>
          <ac:spMkLst>
            <pc:docMk/>
            <pc:sldMk cId="3443429798" sldId="260"/>
            <ac:spMk id="3" creationId="{76F04F68-C6FA-E0C5-235A-52EB074E4B5F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5" creationId="{4F8F1E46-944B-70A5-BDD4-9CFC83034833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6" creationId="{B8C803B8-311B-D7E4-9007-F1901283C88E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7" creationId="{6B713D0E-7066-C770-9A95-DEAC48E28B4C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8" creationId="{1957D34A-5D82-F446-E55D-969B3549127F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9" creationId="{9EB5C08C-483C-E6B9-9BFA-287278D46146}"/>
          </ac:spMkLst>
        </pc:spChg>
        <pc:spChg chg="mod">
          <ac:chgData name="Sławomir Samolej" userId="9edb185b-a00f-40d3-8786-c713e12f6bc2" providerId="ADAL" clId="{97AB089E-AA22-4F2A-A435-08EFAA46F577}" dt="2024-06-09T08:54:58.635" v="328" actId="1076"/>
          <ac:spMkLst>
            <pc:docMk/>
            <pc:sldMk cId="3443429798" sldId="260"/>
            <ac:spMk id="10" creationId="{55E42021-9187-6BCE-C2E4-40E8BF5B640C}"/>
          </ac:spMkLst>
        </pc:spChg>
        <pc:spChg chg="add mod">
          <ac:chgData name="Sławomir Samolej" userId="9edb185b-a00f-40d3-8786-c713e12f6bc2" providerId="ADAL" clId="{97AB089E-AA22-4F2A-A435-08EFAA46F577}" dt="2024-06-09T09:00:06.805" v="363" actId="20577"/>
          <ac:spMkLst>
            <pc:docMk/>
            <pc:sldMk cId="3443429798" sldId="260"/>
            <ac:spMk id="11" creationId="{A1AB9A55-84AB-F9A2-B4F3-11B136BDAA01}"/>
          </ac:spMkLst>
        </pc:spChg>
      </pc:sldChg>
      <pc:sldChg chg="modSp mod">
        <pc:chgData name="Sławomir Samolej" userId="9edb185b-a00f-40d3-8786-c713e12f6bc2" providerId="ADAL" clId="{97AB089E-AA22-4F2A-A435-08EFAA46F577}" dt="2024-06-09T08:52:50.009" v="159" actId="20577"/>
        <pc:sldMkLst>
          <pc:docMk/>
          <pc:sldMk cId="3848773199" sldId="264"/>
        </pc:sldMkLst>
        <pc:spChg chg="mod">
          <ac:chgData name="Sławomir Samolej" userId="9edb185b-a00f-40d3-8786-c713e12f6bc2" providerId="ADAL" clId="{97AB089E-AA22-4F2A-A435-08EFAA46F577}" dt="2024-06-09T08:52:50.009" v="159" actId="20577"/>
          <ac:spMkLst>
            <pc:docMk/>
            <pc:sldMk cId="3848773199" sldId="264"/>
            <ac:spMk id="3" creationId="{CA055AEA-5F92-676B-588E-7392D96BE89B}"/>
          </ac:spMkLst>
        </pc:spChg>
      </pc:sldChg>
      <pc:sldChg chg="addSp modSp mod">
        <pc:chgData name="Sławomir Samolej" userId="9edb185b-a00f-40d3-8786-c713e12f6bc2" providerId="ADAL" clId="{97AB089E-AA22-4F2A-A435-08EFAA46F577}" dt="2024-06-09T09:01:48.642" v="435" actId="1076"/>
        <pc:sldMkLst>
          <pc:docMk/>
          <pc:sldMk cId="1414007504" sldId="265"/>
        </pc:sldMkLst>
        <pc:spChg chg="mod">
          <ac:chgData name="Sławomir Samolej" userId="9edb185b-a00f-40d3-8786-c713e12f6bc2" providerId="ADAL" clId="{97AB089E-AA22-4F2A-A435-08EFAA46F577}" dt="2024-06-09T09:00:24.955" v="365" actId="120"/>
          <ac:spMkLst>
            <pc:docMk/>
            <pc:sldMk cId="1414007504" sldId="265"/>
            <ac:spMk id="2" creationId="{AC2408B7-3B2F-771D-8A8D-2DC65938FA30}"/>
          </ac:spMkLst>
        </pc:spChg>
        <pc:spChg chg="add mod">
          <ac:chgData name="Sławomir Samolej" userId="9edb185b-a00f-40d3-8786-c713e12f6bc2" providerId="ADAL" clId="{97AB089E-AA22-4F2A-A435-08EFAA46F577}" dt="2024-06-09T09:01:25.214" v="433" actId="20577"/>
          <ac:spMkLst>
            <pc:docMk/>
            <pc:sldMk cId="1414007504" sldId="265"/>
            <ac:spMk id="3" creationId="{F0D1DC91-23FD-A832-E3C3-98A1DCBB48F7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5" creationId="{0F97BB2A-777E-6965-B15A-C5CA1995CBC4}"/>
          </ac:spMkLst>
        </pc:spChg>
        <pc:spChg chg="mod">
          <ac:chgData name="Sławomir Samolej" userId="9edb185b-a00f-40d3-8786-c713e12f6bc2" providerId="ADAL" clId="{97AB089E-AA22-4F2A-A435-08EFAA46F577}" dt="2024-06-09T09:01:48.642" v="435" actId="1076"/>
          <ac:spMkLst>
            <pc:docMk/>
            <pc:sldMk cId="1414007504" sldId="265"/>
            <ac:spMk id="6" creationId="{8CCD2AB9-E670-0775-55FC-66292F4B8D2A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7" creationId="{D87536B2-4DA1-9AE4-336F-0193AA1F1DEC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8" creationId="{0C29FF11-65F7-B9DE-D0F6-3705A2AFEC3F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9" creationId="{E4C05CFB-EEF2-5CB2-C7A2-13228F90CAF4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0" creationId="{6F2FEC46-6739-666D-5532-9AB8A7F8EABE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1" creationId="{7BAB43A6-2AFA-A174-902E-494ED15D5AE7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2" creationId="{274A3D88-518B-7F2B-61A8-4D844C00DD11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3" creationId="{CD1B2174-84D4-2824-2303-F61D44A5BB6B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4" creationId="{002F0AB8-A302-E8D7-901D-A7D2B58BC5A5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5" creationId="{4BE69078-626A-41BA-08E7-05D8AEB659C3}"/>
          </ac:spMkLst>
        </pc:spChg>
        <pc:spChg chg="mod">
          <ac:chgData name="Sławomir Samolej" userId="9edb185b-a00f-40d3-8786-c713e12f6bc2" providerId="ADAL" clId="{97AB089E-AA22-4F2A-A435-08EFAA46F577}" dt="2024-06-09T09:00:20.999" v="364" actId="1076"/>
          <ac:spMkLst>
            <pc:docMk/>
            <pc:sldMk cId="1414007504" sldId="265"/>
            <ac:spMk id="16" creationId="{2388F042-1E96-3CB9-B411-8963AFE60EB3}"/>
          </ac:spMkLst>
        </pc:spChg>
      </pc:sldChg>
    </pc:docChg>
  </pc:docChgLst>
  <pc:docChgLst>
    <pc:chgData name="Slawomir Samolej" userId="7d356f3593a961e4" providerId="LiveId" clId="{E46E4874-E66A-4CA4-A879-DD92CABC50B1}"/>
    <pc:docChg chg="custSel addSld modSld">
      <pc:chgData name="Slawomir Samolej" userId="7d356f3593a961e4" providerId="LiveId" clId="{E46E4874-E66A-4CA4-A879-DD92CABC50B1}" dt="2023-06-10T11:05:24.728" v="220" actId="20577"/>
      <pc:docMkLst>
        <pc:docMk/>
      </pc:docMkLst>
      <pc:sldChg chg="addSp delSp modSp new mod setBg">
        <pc:chgData name="Slawomir Samolej" userId="7d356f3593a961e4" providerId="LiveId" clId="{E46E4874-E66A-4CA4-A879-DD92CABC50B1}" dt="2023-06-10T11:05:24.728" v="220" actId="20577"/>
        <pc:sldMkLst>
          <pc:docMk/>
          <pc:sldMk cId="2794438813" sldId="275"/>
        </pc:sldMkLst>
        <pc:spChg chg="mod">
          <ac:chgData name="Slawomir Samolej" userId="7d356f3593a961e4" providerId="LiveId" clId="{E46E4874-E66A-4CA4-A879-DD92CABC50B1}" dt="2023-06-10T10:58:57.536" v="32" actId="20577"/>
          <ac:spMkLst>
            <pc:docMk/>
            <pc:sldMk cId="2794438813" sldId="275"/>
            <ac:spMk id="2" creationId="{D85CA7D0-14B6-25FF-4B82-CE433EA59988}"/>
          </ac:spMkLst>
        </pc:spChg>
        <pc:spChg chg="del">
          <ac:chgData name="Slawomir Samolej" userId="7d356f3593a961e4" providerId="LiveId" clId="{E46E4874-E66A-4CA4-A879-DD92CABC50B1}" dt="2023-06-10T10:59:02.646" v="33" actId="478"/>
          <ac:spMkLst>
            <pc:docMk/>
            <pc:sldMk cId="2794438813" sldId="275"/>
            <ac:spMk id="3" creationId="{89205B39-9DE9-3553-D215-115DD16A2AFF}"/>
          </ac:spMkLst>
        </pc:spChg>
        <pc:spChg chg="add mod">
          <ac:chgData name="Slawomir Samolej" userId="7d356f3593a961e4" providerId="LiveId" clId="{E46E4874-E66A-4CA4-A879-DD92CABC50B1}" dt="2023-06-10T11:04:02.713" v="140" actId="14100"/>
          <ac:spMkLst>
            <pc:docMk/>
            <pc:sldMk cId="2794438813" sldId="275"/>
            <ac:spMk id="5" creationId="{B5E9DC0F-9590-0D53-DBC5-40A2F814CCD1}"/>
          </ac:spMkLst>
        </pc:spChg>
        <pc:spChg chg="add del">
          <ac:chgData name="Slawomir Samolej" userId="7d356f3593a961e4" providerId="LiveId" clId="{E46E4874-E66A-4CA4-A879-DD92CABC50B1}" dt="2023-06-10T10:59:45.127" v="37" actId="478"/>
          <ac:spMkLst>
            <pc:docMk/>
            <pc:sldMk cId="2794438813" sldId="275"/>
            <ac:spMk id="7" creationId="{58D62310-5373-2FBF-91FD-3C0B75822180}"/>
          </ac:spMkLst>
        </pc:spChg>
        <pc:spChg chg="add del">
          <ac:chgData name="Slawomir Samolej" userId="7d356f3593a961e4" providerId="LiveId" clId="{E46E4874-E66A-4CA4-A879-DD92CABC50B1}" dt="2023-06-10T11:00:01.141" v="39" actId="478"/>
          <ac:spMkLst>
            <pc:docMk/>
            <pc:sldMk cId="2794438813" sldId="275"/>
            <ac:spMk id="9" creationId="{5270FAD8-B9B9-A98C-C7FF-2E436F3B55BD}"/>
          </ac:spMkLst>
        </pc:spChg>
        <pc:spChg chg="add mod">
          <ac:chgData name="Slawomir Samolej" userId="7d356f3593a961e4" providerId="LiveId" clId="{E46E4874-E66A-4CA4-A879-DD92CABC50B1}" dt="2023-06-10T11:04:38.326" v="158" actId="20577"/>
          <ac:spMkLst>
            <pc:docMk/>
            <pc:sldMk cId="2794438813" sldId="275"/>
            <ac:spMk id="10" creationId="{C2893B63-E7A6-79BB-7062-3A5E3562EF91}"/>
          </ac:spMkLst>
        </pc:spChg>
        <pc:spChg chg="add mod">
          <ac:chgData name="Slawomir Samolej" userId="7d356f3593a961e4" providerId="LiveId" clId="{E46E4874-E66A-4CA4-A879-DD92CABC50B1}" dt="2023-06-10T11:04:59.749" v="184" actId="20577"/>
          <ac:spMkLst>
            <pc:docMk/>
            <pc:sldMk cId="2794438813" sldId="275"/>
            <ac:spMk id="11" creationId="{4FF506D3-0072-02B1-B11E-C30DF5A185D8}"/>
          </ac:spMkLst>
        </pc:spChg>
        <pc:spChg chg="add mod">
          <ac:chgData name="Slawomir Samolej" userId="7d356f3593a961e4" providerId="LiveId" clId="{E46E4874-E66A-4CA4-A879-DD92CABC50B1}" dt="2023-06-10T11:05:08.697" v="196" actId="20577"/>
          <ac:spMkLst>
            <pc:docMk/>
            <pc:sldMk cId="2794438813" sldId="275"/>
            <ac:spMk id="12" creationId="{1E731A4E-120C-3BF3-7CF6-BF425E02E028}"/>
          </ac:spMkLst>
        </pc:spChg>
        <pc:spChg chg="add mod">
          <ac:chgData name="Slawomir Samolej" userId="7d356f3593a961e4" providerId="LiveId" clId="{E46E4874-E66A-4CA4-A879-DD92CABC50B1}" dt="2023-06-10T11:05:24.728" v="220" actId="20577"/>
          <ac:spMkLst>
            <pc:docMk/>
            <pc:sldMk cId="2794438813" sldId="275"/>
            <ac:spMk id="13" creationId="{41880D55-E152-9DC1-3527-103586E12A26}"/>
          </ac:spMkLst>
        </pc:spChg>
        <pc:cxnChg chg="add mod">
          <ac:chgData name="Slawomir Samolej" userId="7d356f3593a961e4" providerId="LiveId" clId="{E46E4874-E66A-4CA4-A879-DD92CABC50B1}" dt="2023-06-10T11:04:02.713" v="140" actId="14100"/>
          <ac:cxnSpMkLst>
            <pc:docMk/>
            <pc:sldMk cId="2794438813" sldId="275"/>
            <ac:cxnSpMk id="15" creationId="{1B090B38-3E35-A63B-DC45-9E72B59917FD}"/>
          </ac:cxnSpMkLst>
        </pc:cxnChg>
        <pc:cxnChg chg="add mod">
          <ac:chgData name="Slawomir Samolej" userId="7d356f3593a961e4" providerId="LiveId" clId="{E46E4874-E66A-4CA4-A879-DD92CABC50B1}" dt="2023-06-10T11:04:02.713" v="140" actId="14100"/>
          <ac:cxnSpMkLst>
            <pc:docMk/>
            <pc:sldMk cId="2794438813" sldId="275"/>
            <ac:cxnSpMk id="17" creationId="{420D7957-178C-9883-962C-ABC98F8A01BB}"/>
          </ac:cxnSpMkLst>
        </pc:cxnChg>
        <pc:cxnChg chg="add mod">
          <ac:chgData name="Slawomir Samolej" userId="7d356f3593a961e4" providerId="LiveId" clId="{E46E4874-E66A-4CA4-A879-DD92CABC50B1}" dt="2023-06-10T11:04:02.713" v="140" actId="14100"/>
          <ac:cxnSpMkLst>
            <pc:docMk/>
            <pc:sldMk cId="2794438813" sldId="275"/>
            <ac:cxnSpMk id="20" creationId="{E040CEE6-8B03-D931-308E-3E7834CE86BF}"/>
          </ac:cxnSpMkLst>
        </pc:cxnChg>
        <pc:cxnChg chg="add mod">
          <ac:chgData name="Slawomir Samolej" userId="7d356f3593a961e4" providerId="LiveId" clId="{E46E4874-E66A-4CA4-A879-DD92CABC50B1}" dt="2023-06-10T11:04:02.713" v="140" actId="14100"/>
          <ac:cxnSpMkLst>
            <pc:docMk/>
            <pc:sldMk cId="2794438813" sldId="275"/>
            <ac:cxnSpMk id="23" creationId="{0E3BD91D-BA63-54CC-835C-8591029F1D13}"/>
          </ac:cxnSpMkLst>
        </pc:cxnChg>
        <pc:cxnChg chg="add mod">
          <ac:chgData name="Slawomir Samolej" userId="7d356f3593a961e4" providerId="LiveId" clId="{E46E4874-E66A-4CA4-A879-DD92CABC50B1}" dt="2023-06-10T11:04:20.787" v="143" actId="14100"/>
          <ac:cxnSpMkLst>
            <pc:docMk/>
            <pc:sldMk cId="2794438813" sldId="275"/>
            <ac:cxnSpMk id="26" creationId="{C83BD847-B3E5-EF18-BB17-16F27BD97F4E}"/>
          </ac:cxnSpMkLst>
        </pc:cxnChg>
      </pc:sldChg>
    </pc:docChg>
  </pc:docChgLst>
  <pc:docChgLst>
    <pc:chgData name="Slawomir Samolej" userId="7d356f3593a961e4" providerId="LiveId" clId="{348EBCD4-AC23-4530-9F5C-C8BD40B878D7}"/>
    <pc:docChg chg="undo custSel addSld delSld">
      <pc:chgData name="Slawomir Samolej" userId="7d356f3593a961e4" providerId="LiveId" clId="{348EBCD4-AC23-4530-9F5C-C8BD40B878D7}" dt="2023-06-10T10:57:38.336" v="1" actId="680"/>
      <pc:docMkLst>
        <pc:docMk/>
      </pc:docMkLst>
      <pc:sldChg chg="new del">
        <pc:chgData name="Slawomir Samolej" userId="7d356f3593a961e4" providerId="LiveId" clId="{348EBCD4-AC23-4530-9F5C-C8BD40B878D7}" dt="2023-06-10T10:57:38.336" v="1" actId="680"/>
        <pc:sldMkLst>
          <pc:docMk/>
          <pc:sldMk cId="3549245567" sldId="275"/>
        </pc:sldMkLst>
      </pc:sldChg>
    </pc:docChg>
  </pc:docChgLst>
  <pc:docChgLst>
    <pc:chgData name="Slawomir Samolej" userId="7d356f3593a961e4" providerId="LiveId" clId="{3908597F-FB3B-4881-87E9-4634B319D51F}"/>
    <pc:docChg chg="undo custSel addSld delSld modSld">
      <pc:chgData name="Slawomir Samolej" userId="7d356f3593a961e4" providerId="LiveId" clId="{3908597F-FB3B-4881-87E9-4634B319D51F}" dt="2023-06-10T09:50:04.167" v="3750" actId="20577"/>
      <pc:docMkLst>
        <pc:docMk/>
      </pc:docMkLst>
      <pc:sldChg chg="modSp mod">
        <pc:chgData name="Slawomir Samolej" userId="7d356f3593a961e4" providerId="LiveId" clId="{3908597F-FB3B-4881-87E9-4634B319D51F}" dt="2023-06-10T08:58:13.637" v="29" actId="20577"/>
        <pc:sldMkLst>
          <pc:docMk/>
          <pc:sldMk cId="0" sldId="257"/>
        </pc:sldMkLst>
        <pc:spChg chg="mod">
          <ac:chgData name="Slawomir Samolej" userId="7d356f3593a961e4" providerId="LiveId" clId="{3908597F-FB3B-4881-87E9-4634B319D51F}" dt="2023-06-10T08:58:13.637" v="29" actId="20577"/>
          <ac:spMkLst>
            <pc:docMk/>
            <pc:sldMk cId="0" sldId="257"/>
            <ac:spMk id="2" creationId="{00000000-0000-0000-0000-000000000000}"/>
          </ac:spMkLst>
        </pc:spChg>
      </pc:sldChg>
      <pc:sldChg chg="addSp delSp modSp new mod">
        <pc:chgData name="Slawomir Samolej" userId="7d356f3593a961e4" providerId="LiveId" clId="{3908597F-FB3B-4881-87E9-4634B319D51F}" dt="2023-06-10T09:00:35.669" v="249" actId="22"/>
        <pc:sldMkLst>
          <pc:docMk/>
          <pc:sldMk cId="536925897" sldId="258"/>
        </pc:sldMkLst>
        <pc:spChg chg="mod">
          <ac:chgData name="Slawomir Samolej" userId="7d356f3593a961e4" providerId="LiveId" clId="{3908597F-FB3B-4881-87E9-4634B319D51F}" dt="2023-06-10T08:58:27.715" v="45" actId="20577"/>
          <ac:spMkLst>
            <pc:docMk/>
            <pc:sldMk cId="536925897" sldId="258"/>
            <ac:spMk id="2" creationId="{0E597829-120F-EAE6-F8B2-6EDBE14704BE}"/>
          </ac:spMkLst>
        </pc:spChg>
        <pc:spChg chg="mod">
          <ac:chgData name="Slawomir Samolej" userId="7d356f3593a961e4" providerId="LiveId" clId="{3908597F-FB3B-4881-87E9-4634B319D51F}" dt="2023-06-10T09:00:24.743" v="247" actId="20577"/>
          <ac:spMkLst>
            <pc:docMk/>
            <pc:sldMk cId="536925897" sldId="258"/>
            <ac:spMk id="3" creationId="{30590E3F-05E7-0C58-AAA6-65EE235232DE}"/>
          </ac:spMkLst>
        </pc:spChg>
        <pc:spChg chg="add del">
          <ac:chgData name="Slawomir Samolej" userId="7d356f3593a961e4" providerId="LiveId" clId="{3908597F-FB3B-4881-87E9-4634B319D51F}" dt="2023-06-10T09:00:35.669" v="249" actId="22"/>
          <ac:spMkLst>
            <pc:docMk/>
            <pc:sldMk cId="536925897" sldId="258"/>
            <ac:spMk id="6" creationId="{6ED29979-3588-EDAB-3E14-70D855BCA685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389379027" sldId="258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509281381" sldId="259"/>
        </pc:sldMkLst>
        <pc:spChg chg="mod">
          <ac:chgData name="Slawomir Samolej" userId="7d356f3593a961e4" providerId="LiveId" clId="{3908597F-FB3B-4881-87E9-4634B319D51F}" dt="2023-06-10T09:03:26.319" v="580" actId="20577"/>
          <ac:spMkLst>
            <pc:docMk/>
            <pc:sldMk cId="1509281381" sldId="259"/>
            <ac:spMk id="2" creationId="{071EBB2D-43FE-CB1D-32C8-410541B631E0}"/>
          </ac:spMkLst>
        </pc:spChg>
        <pc:spChg chg="mod">
          <ac:chgData name="Slawomir Samolej" userId="7d356f3593a961e4" providerId="LiveId" clId="{3908597F-FB3B-4881-87E9-4634B319D51F}" dt="2023-06-10T09:05:25.895" v="673" actId="20577"/>
          <ac:spMkLst>
            <pc:docMk/>
            <pc:sldMk cId="1509281381" sldId="259"/>
            <ac:spMk id="3" creationId="{F078F5C8-21C6-E55A-9D33-6F27731AE749}"/>
          </ac:spMkLst>
        </pc:spChg>
      </pc:sldChg>
      <pc:sldChg chg="addSp delSp modSp new mod">
        <pc:chgData name="Slawomir Samolej" userId="7d356f3593a961e4" providerId="LiveId" clId="{3908597F-FB3B-4881-87E9-4634B319D51F}" dt="2023-06-10T09:30:43.600" v="2305" actId="20577"/>
        <pc:sldMkLst>
          <pc:docMk/>
          <pc:sldMk cId="3443429798" sldId="260"/>
        </pc:sldMkLst>
        <pc:spChg chg="mod">
          <ac:chgData name="Slawomir Samolej" userId="7d356f3593a961e4" providerId="LiveId" clId="{3908597F-FB3B-4881-87E9-4634B319D51F}" dt="2023-06-10T09:20:57.684" v="1540" actId="1076"/>
          <ac:spMkLst>
            <pc:docMk/>
            <pc:sldMk cId="3443429798" sldId="260"/>
            <ac:spMk id="2" creationId="{93CCF777-2EEF-5F9D-15BA-2BFA33751470}"/>
          </ac:spMkLst>
        </pc:spChg>
        <pc:spChg chg="del">
          <ac:chgData name="Slawomir Samolej" userId="7d356f3593a961e4" providerId="LiveId" clId="{3908597F-FB3B-4881-87E9-4634B319D51F}" dt="2023-06-10T09:08:11.734" v="723" actId="478"/>
          <ac:spMkLst>
            <pc:docMk/>
            <pc:sldMk cId="3443429798" sldId="260"/>
            <ac:spMk id="3" creationId="{D2F7DFE1-D0AE-50E3-E5CE-025CE77F4936}"/>
          </ac:spMkLst>
        </pc:spChg>
        <pc:spChg chg="add mod">
          <ac:chgData name="Slawomir Samolej" userId="7d356f3593a961e4" providerId="LiveId" clId="{3908597F-FB3B-4881-87E9-4634B319D51F}" dt="2023-06-10T09:09:02.553" v="733" actId="1076"/>
          <ac:spMkLst>
            <pc:docMk/>
            <pc:sldMk cId="3443429798" sldId="260"/>
            <ac:spMk id="5" creationId="{4F8F1E46-944B-70A5-BDD4-9CFC83034833}"/>
          </ac:spMkLst>
        </pc:spChg>
        <pc:spChg chg="add mod">
          <ac:chgData name="Slawomir Samolej" userId="7d356f3593a961e4" providerId="LiveId" clId="{3908597F-FB3B-4881-87E9-4634B319D51F}" dt="2023-06-10T09:09:02.553" v="733" actId="1076"/>
          <ac:spMkLst>
            <pc:docMk/>
            <pc:sldMk cId="3443429798" sldId="260"/>
            <ac:spMk id="6" creationId="{B8C803B8-311B-D7E4-9007-F1901283C88E}"/>
          </ac:spMkLst>
        </pc:spChg>
        <pc:spChg chg="add mod">
          <ac:chgData name="Slawomir Samolej" userId="7d356f3593a961e4" providerId="LiveId" clId="{3908597F-FB3B-4881-87E9-4634B319D51F}" dt="2023-06-10T09:09:02.553" v="733" actId="1076"/>
          <ac:spMkLst>
            <pc:docMk/>
            <pc:sldMk cId="3443429798" sldId="260"/>
            <ac:spMk id="7" creationId="{6B713D0E-7066-C770-9A95-DEAC48E28B4C}"/>
          </ac:spMkLst>
        </pc:spChg>
        <pc:spChg chg="add mod">
          <ac:chgData name="Slawomir Samolej" userId="7d356f3593a961e4" providerId="LiveId" clId="{3908597F-FB3B-4881-87E9-4634B319D51F}" dt="2023-06-10T09:10:05.421" v="761" actId="20577"/>
          <ac:spMkLst>
            <pc:docMk/>
            <pc:sldMk cId="3443429798" sldId="260"/>
            <ac:spMk id="8" creationId="{1957D34A-5D82-F446-E55D-969B3549127F}"/>
          </ac:spMkLst>
        </pc:spChg>
        <pc:spChg chg="add mod">
          <ac:chgData name="Slawomir Samolej" userId="7d356f3593a961e4" providerId="LiveId" clId="{3908597F-FB3B-4881-87E9-4634B319D51F}" dt="2023-06-10T09:10:30.007" v="808" actId="20577"/>
          <ac:spMkLst>
            <pc:docMk/>
            <pc:sldMk cId="3443429798" sldId="260"/>
            <ac:spMk id="9" creationId="{9EB5C08C-483C-E6B9-9BFA-287278D46146}"/>
          </ac:spMkLst>
        </pc:spChg>
        <pc:spChg chg="add mod">
          <ac:chgData name="Slawomir Samolej" userId="7d356f3593a961e4" providerId="LiveId" clId="{3908597F-FB3B-4881-87E9-4634B319D51F}" dt="2023-06-10T09:30:43.600" v="2305" actId="20577"/>
          <ac:spMkLst>
            <pc:docMk/>
            <pc:sldMk cId="3443429798" sldId="260"/>
            <ac:spMk id="10" creationId="{55E42021-9187-6BCE-C2E4-40E8BF5B640C}"/>
          </ac:spMkLst>
        </pc:spChg>
      </pc:sldChg>
      <pc:sldChg chg="modSp new mod">
        <pc:chgData name="Slawomir Samolej" userId="7d356f3593a961e4" providerId="LiveId" clId="{3908597F-FB3B-4881-87E9-4634B319D51F}" dt="2023-06-10T09:12:56.561" v="931" actId="5793"/>
        <pc:sldMkLst>
          <pc:docMk/>
          <pc:sldMk cId="942413565" sldId="261"/>
        </pc:sldMkLst>
        <pc:spChg chg="mod">
          <ac:chgData name="Slawomir Samolej" userId="7d356f3593a961e4" providerId="LiveId" clId="{3908597F-FB3B-4881-87E9-4634B319D51F}" dt="2023-06-10T09:11:36.549" v="841" actId="20577"/>
          <ac:spMkLst>
            <pc:docMk/>
            <pc:sldMk cId="942413565" sldId="261"/>
            <ac:spMk id="2" creationId="{D7F170E8-4760-06EA-0131-77F9BD50E216}"/>
          </ac:spMkLst>
        </pc:spChg>
        <pc:spChg chg="mod">
          <ac:chgData name="Slawomir Samolej" userId="7d356f3593a961e4" providerId="LiveId" clId="{3908597F-FB3B-4881-87E9-4634B319D51F}" dt="2023-06-10T09:12:56.561" v="931" actId="5793"/>
          <ac:spMkLst>
            <pc:docMk/>
            <pc:sldMk cId="942413565" sldId="261"/>
            <ac:spMk id="3" creationId="{7FBB4C2C-AB90-6660-5F4E-68917CEDD5E2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209435694" sldId="262"/>
        </pc:sldMkLst>
        <pc:spChg chg="mod">
          <ac:chgData name="Slawomir Samolej" userId="7d356f3593a961e4" providerId="LiveId" clId="{3908597F-FB3B-4881-87E9-4634B319D51F}" dt="2023-06-10T09:13:06.120" v="944" actId="20577"/>
          <ac:spMkLst>
            <pc:docMk/>
            <pc:sldMk cId="2209435694" sldId="262"/>
            <ac:spMk id="2" creationId="{602978FF-E14C-26DD-E45F-8ABE3ABB9657}"/>
          </ac:spMkLst>
        </pc:spChg>
        <pc:spChg chg="mod">
          <ac:chgData name="Slawomir Samolej" userId="7d356f3593a961e4" providerId="LiveId" clId="{3908597F-FB3B-4881-87E9-4634B319D51F}" dt="2023-06-10T09:14:15.702" v="1104" actId="20577"/>
          <ac:spMkLst>
            <pc:docMk/>
            <pc:sldMk cId="2209435694" sldId="262"/>
            <ac:spMk id="3" creationId="{A57ED498-69B1-9B46-149C-F046B17371D4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4107319083" sldId="263"/>
        </pc:sldMkLst>
        <pc:spChg chg="mod">
          <ac:chgData name="Slawomir Samolej" userId="7d356f3593a961e4" providerId="LiveId" clId="{3908597F-FB3B-4881-87E9-4634B319D51F}" dt="2023-06-10T09:14:38.650" v="1115" actId="20577"/>
          <ac:spMkLst>
            <pc:docMk/>
            <pc:sldMk cId="4107319083" sldId="263"/>
            <ac:spMk id="2" creationId="{B34104DD-EF4D-C47E-A8C4-2E0D72003B92}"/>
          </ac:spMkLst>
        </pc:spChg>
        <pc:spChg chg="mod">
          <ac:chgData name="Slawomir Samolej" userId="7d356f3593a961e4" providerId="LiveId" clId="{3908597F-FB3B-4881-87E9-4634B319D51F}" dt="2023-06-10T09:16:42.234" v="1229" actId="20577"/>
          <ac:spMkLst>
            <pc:docMk/>
            <pc:sldMk cId="4107319083" sldId="263"/>
            <ac:spMk id="3" creationId="{B9A9AE73-D8A2-98E0-1DC4-3CCA5A5C637E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848773199" sldId="264"/>
        </pc:sldMkLst>
        <pc:spChg chg="mod">
          <ac:chgData name="Slawomir Samolej" userId="7d356f3593a961e4" providerId="LiveId" clId="{3908597F-FB3B-4881-87E9-4634B319D51F}" dt="2023-06-10T09:18:29.671" v="1261" actId="20577"/>
          <ac:spMkLst>
            <pc:docMk/>
            <pc:sldMk cId="3848773199" sldId="264"/>
            <ac:spMk id="2" creationId="{9C45204F-3A92-6157-5655-9598FA471DBF}"/>
          </ac:spMkLst>
        </pc:spChg>
        <pc:spChg chg="mod">
          <ac:chgData name="Slawomir Samolej" userId="7d356f3593a961e4" providerId="LiveId" clId="{3908597F-FB3B-4881-87E9-4634B319D51F}" dt="2023-06-10T09:20:34.034" v="1521" actId="20577"/>
          <ac:spMkLst>
            <pc:docMk/>
            <pc:sldMk cId="3848773199" sldId="264"/>
            <ac:spMk id="3" creationId="{CA055AEA-5F92-676B-588E-7392D96BE89B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414007504" sldId="265"/>
        </pc:sldMkLst>
        <pc:spChg chg="mod">
          <ac:chgData name="Slawomir Samolej" userId="7d356f3593a961e4" providerId="LiveId" clId="{3908597F-FB3B-4881-87E9-4634B319D51F}" dt="2023-06-10T09:23:46.762" v="1658" actId="1076"/>
          <ac:spMkLst>
            <pc:docMk/>
            <pc:sldMk cId="1414007504" sldId="265"/>
            <ac:spMk id="2" creationId="{AC2408B7-3B2F-771D-8A8D-2DC65938FA30}"/>
          </ac:spMkLst>
        </pc:spChg>
        <pc:spChg chg="del">
          <ac:chgData name="Slawomir Samolej" userId="7d356f3593a961e4" providerId="LiveId" clId="{3908597F-FB3B-4881-87E9-4634B319D51F}" dt="2023-06-10T09:20:53.014" v="1538" actId="478"/>
          <ac:spMkLst>
            <pc:docMk/>
            <pc:sldMk cId="1414007504" sldId="265"/>
            <ac:spMk id="3" creationId="{F2ABE463-4C0A-2A8F-4A11-C249E6407A90}"/>
          </ac:spMkLst>
        </pc:spChg>
        <pc:spChg chg="add mod">
          <ac:chgData name="Slawomir Samolej" userId="7d356f3593a961e4" providerId="LiveId" clId="{3908597F-FB3B-4881-87E9-4634B319D51F}" dt="2023-06-10T09:23:03.802" v="1607" actId="1076"/>
          <ac:spMkLst>
            <pc:docMk/>
            <pc:sldMk cId="1414007504" sldId="265"/>
            <ac:spMk id="5" creationId="{0F97BB2A-777E-6965-B15A-C5CA1995CBC4}"/>
          </ac:spMkLst>
        </pc:spChg>
        <pc:spChg chg="add mod">
          <ac:chgData name="Slawomir Samolej" userId="7d356f3593a961e4" providerId="LiveId" clId="{3908597F-FB3B-4881-87E9-4634B319D51F}" dt="2023-06-10T09:22:16.625" v="1555" actId="1076"/>
          <ac:spMkLst>
            <pc:docMk/>
            <pc:sldMk cId="1414007504" sldId="265"/>
            <ac:spMk id="6" creationId="{8CCD2AB9-E670-0775-55FC-66292F4B8D2A}"/>
          </ac:spMkLst>
        </pc:spChg>
        <pc:spChg chg="add mod">
          <ac:chgData name="Slawomir Samolej" userId="7d356f3593a961e4" providerId="LiveId" clId="{3908597F-FB3B-4881-87E9-4634B319D51F}" dt="2023-06-10T09:23:12.387" v="1608" actId="1076"/>
          <ac:spMkLst>
            <pc:docMk/>
            <pc:sldMk cId="1414007504" sldId="265"/>
            <ac:spMk id="7" creationId="{D87536B2-4DA1-9AE4-336F-0193AA1F1DEC}"/>
          </ac:spMkLst>
        </pc:spChg>
        <pc:spChg chg="add mod">
          <ac:chgData name="Slawomir Samolej" userId="7d356f3593a961e4" providerId="LiveId" clId="{3908597F-FB3B-4881-87E9-4634B319D51F}" dt="2023-06-10T09:24:38.537" v="1718" actId="122"/>
          <ac:spMkLst>
            <pc:docMk/>
            <pc:sldMk cId="1414007504" sldId="265"/>
            <ac:spMk id="8" creationId="{0C29FF11-65F7-B9DE-D0F6-3705A2AFEC3F}"/>
          </ac:spMkLst>
        </pc:spChg>
        <pc:spChg chg="add mod">
          <ac:chgData name="Slawomir Samolej" userId="7d356f3593a961e4" providerId="LiveId" clId="{3908597F-FB3B-4881-87E9-4634B319D51F}" dt="2023-06-10T09:24:40.152" v="1719" actId="122"/>
          <ac:spMkLst>
            <pc:docMk/>
            <pc:sldMk cId="1414007504" sldId="265"/>
            <ac:spMk id="9" creationId="{E4C05CFB-EEF2-5CB2-C7A2-13228F90CAF4}"/>
          </ac:spMkLst>
        </pc:spChg>
        <pc:spChg chg="add mod">
          <ac:chgData name="Slawomir Samolej" userId="7d356f3593a961e4" providerId="LiveId" clId="{3908597F-FB3B-4881-87E9-4634B319D51F}" dt="2023-06-10T09:30:32.559" v="2283" actId="20577"/>
          <ac:spMkLst>
            <pc:docMk/>
            <pc:sldMk cId="1414007504" sldId="265"/>
            <ac:spMk id="10" creationId="{6F2FEC46-6739-666D-5532-9AB8A7F8EABE}"/>
          </ac:spMkLst>
        </pc:spChg>
        <pc:spChg chg="add mod">
          <ac:chgData name="Slawomir Samolej" userId="7d356f3593a961e4" providerId="LiveId" clId="{3908597F-FB3B-4881-87E9-4634B319D51F}" dt="2023-06-10T09:22:59.307" v="1606" actId="1076"/>
          <ac:spMkLst>
            <pc:docMk/>
            <pc:sldMk cId="1414007504" sldId="265"/>
            <ac:spMk id="11" creationId="{7BAB43A6-2AFA-A174-902E-494ED15D5AE7}"/>
          </ac:spMkLst>
        </pc:spChg>
        <pc:spChg chg="add mod">
          <ac:chgData name="Slawomir Samolej" userId="7d356f3593a961e4" providerId="LiveId" clId="{3908597F-FB3B-4881-87E9-4634B319D51F}" dt="2023-06-10T09:24:42.469" v="1720" actId="122"/>
          <ac:spMkLst>
            <pc:docMk/>
            <pc:sldMk cId="1414007504" sldId="265"/>
            <ac:spMk id="12" creationId="{274A3D88-518B-7F2B-61A8-4D844C00DD11}"/>
          </ac:spMkLst>
        </pc:spChg>
        <pc:spChg chg="add mod">
          <ac:chgData name="Slawomir Samolej" userId="7d356f3593a961e4" providerId="LiveId" clId="{3908597F-FB3B-4881-87E9-4634B319D51F}" dt="2023-06-10T09:23:20.725" v="1610" actId="1076"/>
          <ac:spMkLst>
            <pc:docMk/>
            <pc:sldMk cId="1414007504" sldId="265"/>
            <ac:spMk id="13" creationId="{CD1B2174-84D4-2824-2303-F61D44A5BB6B}"/>
          </ac:spMkLst>
        </pc:spChg>
        <pc:spChg chg="add mod">
          <ac:chgData name="Slawomir Samolej" userId="7d356f3593a961e4" providerId="LiveId" clId="{3908597F-FB3B-4881-87E9-4634B319D51F}" dt="2023-06-10T09:24:45.201" v="1722" actId="122"/>
          <ac:spMkLst>
            <pc:docMk/>
            <pc:sldMk cId="1414007504" sldId="265"/>
            <ac:spMk id="14" creationId="{002F0AB8-A302-E8D7-901D-A7D2B58BC5A5}"/>
          </ac:spMkLst>
        </pc:spChg>
        <pc:spChg chg="add mod">
          <ac:chgData name="Slawomir Samolej" userId="7d356f3593a961e4" providerId="LiveId" clId="{3908597F-FB3B-4881-87E9-4634B319D51F}" dt="2023-06-10T09:24:03.239" v="1660" actId="1076"/>
          <ac:spMkLst>
            <pc:docMk/>
            <pc:sldMk cId="1414007504" sldId="265"/>
            <ac:spMk id="15" creationId="{4BE69078-626A-41BA-08E7-05D8AEB659C3}"/>
          </ac:spMkLst>
        </pc:spChg>
        <pc:spChg chg="add mod">
          <ac:chgData name="Slawomir Samolej" userId="7d356f3593a961e4" providerId="LiveId" clId="{3908597F-FB3B-4881-87E9-4634B319D51F}" dt="2023-06-10T09:24:33.982" v="1716" actId="122"/>
          <ac:spMkLst>
            <pc:docMk/>
            <pc:sldMk cId="1414007504" sldId="265"/>
            <ac:spMk id="16" creationId="{2388F042-1E96-3CB9-B411-8963AFE60EB3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400996457" sldId="266"/>
        </pc:sldMkLst>
        <pc:spChg chg="mod">
          <ac:chgData name="Slawomir Samolej" userId="7d356f3593a961e4" providerId="LiveId" clId="{3908597F-FB3B-4881-87E9-4634B319D51F}" dt="2023-06-10T09:25:04.905" v="1761" actId="20577"/>
          <ac:spMkLst>
            <pc:docMk/>
            <pc:sldMk cId="3400996457" sldId="266"/>
            <ac:spMk id="2" creationId="{1A3478AC-7EE9-22B0-BFA5-C483638BE198}"/>
          </ac:spMkLst>
        </pc:spChg>
        <pc:spChg chg="mod">
          <ac:chgData name="Slawomir Samolej" userId="7d356f3593a961e4" providerId="LiveId" clId="{3908597F-FB3B-4881-87E9-4634B319D51F}" dt="2023-06-10T09:28:19.248" v="2119" actId="20577"/>
          <ac:spMkLst>
            <pc:docMk/>
            <pc:sldMk cId="3400996457" sldId="266"/>
            <ac:spMk id="3" creationId="{9B9284FE-D71E-878E-76FD-76232EAA68D0}"/>
          </ac:spMkLst>
        </pc:spChg>
      </pc:sldChg>
      <pc:sldChg chg="modSp new mod">
        <pc:chgData name="Slawomir Samolej" userId="7d356f3593a961e4" providerId="LiveId" clId="{3908597F-FB3B-4881-87E9-4634B319D51F}" dt="2023-06-10T09:29:56.018" v="2248" actId="20577"/>
        <pc:sldMkLst>
          <pc:docMk/>
          <pc:sldMk cId="2993675903" sldId="267"/>
        </pc:sldMkLst>
        <pc:spChg chg="mod">
          <ac:chgData name="Slawomir Samolej" userId="7d356f3593a961e4" providerId="LiveId" clId="{3908597F-FB3B-4881-87E9-4634B319D51F}" dt="2023-06-10T09:28:42.841" v="2133" actId="20577"/>
          <ac:spMkLst>
            <pc:docMk/>
            <pc:sldMk cId="2993675903" sldId="267"/>
            <ac:spMk id="2" creationId="{3B92B0F6-D883-C2BA-F423-1F85F02D7D71}"/>
          </ac:spMkLst>
        </pc:spChg>
        <pc:spChg chg="mod">
          <ac:chgData name="Slawomir Samolej" userId="7d356f3593a961e4" providerId="LiveId" clId="{3908597F-FB3B-4881-87E9-4634B319D51F}" dt="2023-06-10T09:29:56.018" v="2248" actId="20577"/>
          <ac:spMkLst>
            <pc:docMk/>
            <pc:sldMk cId="2993675903" sldId="267"/>
            <ac:spMk id="3" creationId="{6BEA8C9A-6F7C-FC73-9CF0-F99BD2D695B4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033554149" sldId="267"/>
        </pc:sldMkLst>
      </pc:sldChg>
      <pc:sldChg chg="modSp new mod">
        <pc:chgData name="Slawomir Samolej" userId="7d356f3593a961e4" providerId="LiveId" clId="{3908597F-FB3B-4881-87E9-4634B319D51F}" dt="2023-06-10T09:32:07.534" v="2445" actId="5793"/>
        <pc:sldMkLst>
          <pc:docMk/>
          <pc:sldMk cId="304517037" sldId="268"/>
        </pc:sldMkLst>
        <pc:spChg chg="mod">
          <ac:chgData name="Slawomir Samolej" userId="7d356f3593a961e4" providerId="LiveId" clId="{3908597F-FB3B-4881-87E9-4634B319D51F}" dt="2023-06-10T09:30:05.956" v="2260" actId="20577"/>
          <ac:spMkLst>
            <pc:docMk/>
            <pc:sldMk cId="304517037" sldId="268"/>
            <ac:spMk id="2" creationId="{0222A4E1-A0BD-9F06-9A0F-ECC32CCB6D4D}"/>
          </ac:spMkLst>
        </pc:spChg>
        <pc:spChg chg="mod">
          <ac:chgData name="Slawomir Samolej" userId="7d356f3593a961e4" providerId="LiveId" clId="{3908597F-FB3B-4881-87E9-4634B319D51F}" dt="2023-06-10T09:32:07.534" v="2445" actId="5793"/>
          <ac:spMkLst>
            <pc:docMk/>
            <pc:sldMk cId="304517037" sldId="268"/>
            <ac:spMk id="3" creationId="{AB10AF8D-59B5-42EB-A5BE-BCCD0BD256BD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541932876" sldId="268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74869983" sldId="269"/>
        </pc:sldMkLst>
      </pc:sldChg>
      <pc:sldChg chg="addSp delSp modSp new mod">
        <pc:chgData name="Slawomir Samolej" userId="7d356f3593a961e4" providerId="LiveId" clId="{3908597F-FB3B-4881-87E9-4634B319D51F}" dt="2023-06-10T09:35:00.027" v="2577" actId="113"/>
        <pc:sldMkLst>
          <pc:docMk/>
          <pc:sldMk cId="3235753437" sldId="269"/>
        </pc:sldMkLst>
        <pc:spChg chg="mod">
          <ac:chgData name="Slawomir Samolej" userId="7d356f3593a961e4" providerId="LiveId" clId="{3908597F-FB3B-4881-87E9-4634B319D51F}" dt="2023-06-10T09:32:16.339" v="2451" actId="20577"/>
          <ac:spMkLst>
            <pc:docMk/>
            <pc:sldMk cId="3235753437" sldId="269"/>
            <ac:spMk id="2" creationId="{4EBD991B-502D-E23C-CB8E-FB31B22D3DD3}"/>
          </ac:spMkLst>
        </pc:spChg>
        <pc:spChg chg="del">
          <ac:chgData name="Slawomir Samolej" userId="7d356f3593a961e4" providerId="LiveId" clId="{3908597F-FB3B-4881-87E9-4634B319D51F}" dt="2023-06-10T09:32:43.924" v="2452" actId="478"/>
          <ac:spMkLst>
            <pc:docMk/>
            <pc:sldMk cId="3235753437" sldId="269"/>
            <ac:spMk id="3" creationId="{B2F4DAEE-D758-6CE0-1A4E-8005F7DE724E}"/>
          </ac:spMkLst>
        </pc:spChg>
        <pc:graphicFrameChg chg="add mod modGraphic">
          <ac:chgData name="Slawomir Samolej" userId="7d356f3593a961e4" providerId="LiveId" clId="{3908597F-FB3B-4881-87E9-4634B319D51F}" dt="2023-06-10T09:35:00.027" v="2577" actId="113"/>
          <ac:graphicFrameMkLst>
            <pc:docMk/>
            <pc:sldMk cId="3235753437" sldId="269"/>
            <ac:graphicFrameMk id="5" creationId="{67DB6087-679A-B44B-B37B-AF19FE994AB4}"/>
          </ac:graphicFrameMkLst>
        </pc:graphicFrameChg>
      </pc:sldChg>
      <pc:sldChg chg="modSp new mod">
        <pc:chgData name="Slawomir Samolej" userId="7d356f3593a961e4" providerId="LiveId" clId="{3908597F-FB3B-4881-87E9-4634B319D51F}" dt="2023-06-10T09:39:40.872" v="2961" actId="20577"/>
        <pc:sldMkLst>
          <pc:docMk/>
          <pc:sldMk cId="2488446602" sldId="270"/>
        </pc:sldMkLst>
        <pc:spChg chg="mod">
          <ac:chgData name="Slawomir Samolej" userId="7d356f3593a961e4" providerId="LiveId" clId="{3908597F-FB3B-4881-87E9-4634B319D51F}" dt="2023-06-10T09:35:28.472" v="2597" actId="20577"/>
          <ac:spMkLst>
            <pc:docMk/>
            <pc:sldMk cId="2488446602" sldId="270"/>
            <ac:spMk id="2" creationId="{872AEF51-3A24-CB57-DBB5-53DCA1248E0D}"/>
          </ac:spMkLst>
        </pc:spChg>
        <pc:spChg chg="mod">
          <ac:chgData name="Slawomir Samolej" userId="7d356f3593a961e4" providerId="LiveId" clId="{3908597F-FB3B-4881-87E9-4634B319D51F}" dt="2023-06-10T09:39:40.872" v="2961" actId="20577"/>
          <ac:spMkLst>
            <pc:docMk/>
            <pc:sldMk cId="2488446602" sldId="270"/>
            <ac:spMk id="3" creationId="{A8DA66A4-F7D4-FA9D-4278-2EA3AD505B3F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568059331" sldId="270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319243062" sldId="271"/>
        </pc:sldMkLst>
      </pc:sldChg>
      <pc:sldChg chg="modSp new mod">
        <pc:chgData name="Slawomir Samolej" userId="7d356f3593a961e4" providerId="LiveId" clId="{3908597F-FB3B-4881-87E9-4634B319D51F}" dt="2023-06-10T09:42:09.765" v="3146" actId="20577"/>
        <pc:sldMkLst>
          <pc:docMk/>
          <pc:sldMk cId="3339964057" sldId="271"/>
        </pc:sldMkLst>
        <pc:spChg chg="mod">
          <ac:chgData name="Slawomir Samolej" userId="7d356f3593a961e4" providerId="LiveId" clId="{3908597F-FB3B-4881-87E9-4634B319D51F}" dt="2023-06-10T09:39:52.506" v="2973" actId="20577"/>
          <ac:spMkLst>
            <pc:docMk/>
            <pc:sldMk cId="3339964057" sldId="271"/>
            <ac:spMk id="2" creationId="{47BAFD7B-D057-5209-9510-100BC2297CEC}"/>
          </ac:spMkLst>
        </pc:spChg>
        <pc:spChg chg="mod">
          <ac:chgData name="Slawomir Samolej" userId="7d356f3593a961e4" providerId="LiveId" clId="{3908597F-FB3B-4881-87E9-4634B319D51F}" dt="2023-06-10T09:42:09.765" v="3146" actId="20577"/>
          <ac:spMkLst>
            <pc:docMk/>
            <pc:sldMk cId="3339964057" sldId="271"/>
            <ac:spMk id="3" creationId="{ECF01368-CA0A-8893-D4AB-9D0FFDCEED9D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66268185" sldId="272"/>
        </pc:sldMkLst>
      </pc:sldChg>
      <pc:sldChg chg="modSp new mod">
        <pc:chgData name="Slawomir Samolej" userId="7d356f3593a961e4" providerId="LiveId" clId="{3908597F-FB3B-4881-87E9-4634B319D51F}" dt="2023-06-10T09:43:37.628" v="3219" actId="20577"/>
        <pc:sldMkLst>
          <pc:docMk/>
          <pc:sldMk cId="1969353310" sldId="272"/>
        </pc:sldMkLst>
        <pc:spChg chg="mod">
          <ac:chgData name="Slawomir Samolej" userId="7d356f3593a961e4" providerId="LiveId" clId="{3908597F-FB3B-4881-87E9-4634B319D51F}" dt="2023-06-10T09:42:54.596" v="3158" actId="20577"/>
          <ac:spMkLst>
            <pc:docMk/>
            <pc:sldMk cId="1969353310" sldId="272"/>
            <ac:spMk id="2" creationId="{E7F8F244-BDEB-DA75-7609-38F53951FC15}"/>
          </ac:spMkLst>
        </pc:spChg>
        <pc:spChg chg="mod">
          <ac:chgData name="Slawomir Samolej" userId="7d356f3593a961e4" providerId="LiveId" clId="{3908597F-FB3B-4881-87E9-4634B319D51F}" dt="2023-06-10T09:43:37.628" v="3219" actId="20577"/>
          <ac:spMkLst>
            <pc:docMk/>
            <pc:sldMk cId="1969353310" sldId="272"/>
            <ac:spMk id="3" creationId="{13D4FC15-5367-3B39-DC2E-C84BEDADB9C3}"/>
          </ac:spMkLst>
        </pc:spChg>
      </pc:sldChg>
      <pc:sldChg chg="modSp new mod">
        <pc:chgData name="Slawomir Samolej" userId="7d356f3593a961e4" providerId="LiveId" clId="{3908597F-FB3B-4881-87E9-4634B319D51F}" dt="2023-06-10T09:45:07.249" v="3320" actId="20577"/>
        <pc:sldMkLst>
          <pc:docMk/>
          <pc:sldMk cId="3331250836" sldId="273"/>
        </pc:sldMkLst>
        <pc:spChg chg="mod">
          <ac:chgData name="Slawomir Samolej" userId="7d356f3593a961e4" providerId="LiveId" clId="{3908597F-FB3B-4881-87E9-4634B319D51F}" dt="2023-06-10T09:44:04.110" v="3234" actId="20577"/>
          <ac:spMkLst>
            <pc:docMk/>
            <pc:sldMk cId="3331250836" sldId="273"/>
            <ac:spMk id="2" creationId="{25C3285D-C7C8-F077-85D5-167D404E8B70}"/>
          </ac:spMkLst>
        </pc:spChg>
        <pc:spChg chg="mod">
          <ac:chgData name="Slawomir Samolej" userId="7d356f3593a961e4" providerId="LiveId" clId="{3908597F-FB3B-4881-87E9-4634B319D51F}" dt="2023-06-10T09:45:07.249" v="3320" actId="20577"/>
          <ac:spMkLst>
            <pc:docMk/>
            <pc:sldMk cId="3331250836" sldId="273"/>
            <ac:spMk id="3" creationId="{6814AA9A-CE01-B2AD-F139-20D90BD164DD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4113488788" sldId="273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116885142" sldId="274"/>
        </pc:sldMkLst>
      </pc:sldChg>
      <pc:sldChg chg="modSp new mod">
        <pc:chgData name="Slawomir Samolej" userId="7d356f3593a961e4" providerId="LiveId" clId="{3908597F-FB3B-4881-87E9-4634B319D51F}" dt="2023-06-10T09:50:04.167" v="3750" actId="20577"/>
        <pc:sldMkLst>
          <pc:docMk/>
          <pc:sldMk cId="3486874082" sldId="274"/>
        </pc:sldMkLst>
        <pc:spChg chg="mod">
          <ac:chgData name="Slawomir Samolej" userId="7d356f3593a961e4" providerId="LiveId" clId="{3908597F-FB3B-4881-87E9-4634B319D51F}" dt="2023-06-10T09:45:47.523" v="3370" actId="20577"/>
          <ac:spMkLst>
            <pc:docMk/>
            <pc:sldMk cId="3486874082" sldId="274"/>
            <ac:spMk id="2" creationId="{C27D575A-98E7-1494-7EB5-1EB84CC047FE}"/>
          </ac:spMkLst>
        </pc:spChg>
        <pc:spChg chg="mod">
          <ac:chgData name="Slawomir Samolej" userId="7d356f3593a961e4" providerId="LiveId" clId="{3908597F-FB3B-4881-87E9-4634B319D51F}" dt="2023-06-10T09:50:04.167" v="3750" actId="20577"/>
          <ac:spMkLst>
            <pc:docMk/>
            <pc:sldMk cId="3486874082" sldId="274"/>
            <ac:spMk id="3" creationId="{0BAFFDA3-52F1-CD8B-3215-D417587B26A8}"/>
          </ac:spMkLst>
        </pc:spChg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794438813" sldId="275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222772147" sldId="276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77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78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79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0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724830036" sldId="281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151754787" sldId="282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2524015432" sldId="283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929946211" sldId="284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5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6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7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8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0" sldId="289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1773712359" sldId="290"/>
        </pc:sldMkLst>
      </pc:sldChg>
      <pc:sldChg chg="del">
        <pc:chgData name="Slawomir Samolej" userId="7d356f3593a961e4" providerId="LiveId" clId="{3908597F-FB3B-4881-87E9-4634B319D51F}" dt="2023-06-10T08:57:56.657" v="0" actId="47"/>
        <pc:sldMkLst>
          <pc:docMk/>
          <pc:sldMk cId="369607578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3995" y="5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CB2EF67-3303-449F-B522-A67DB1C8A572}" type="datetimeFigureOut">
              <a:rPr lang="pl-PL" smtClean="0"/>
              <a:pPr/>
              <a:t>09.06.2024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3" y="9721112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3995" y="9721112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3E3D6C2-9694-4371-A084-2525EFB38A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34D5E-0317-4942-A56D-0F7AA37EAAE4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1B28-2315-4038-B465-4FAC5B10B454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C871-E136-46BF-A553-D01E921EED53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87DA-1D67-45DF-B82F-406BB1D4ECB1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6426200"/>
            <a:ext cx="762000" cy="40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320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12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17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03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00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938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570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3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5DAA-748A-4F7A-846D-4B599860028B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540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876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805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3308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5834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9707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142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B58D-58D2-4AE6-80D9-8D3DF8BAF14B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DABE-C89F-4876-874B-40737684B676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3034B-4AD3-41CB-8B20-2F185E7F45AA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9A7AB-59E2-4256-AA67-21347BBE9FE5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8064E-E6B1-4522-A7B8-5C69592EE5A8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C994D-374A-4B89-997A-EE72F90ECB95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5160-A345-47DB-A4D1-A295F922454B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AEB0A-0CA8-466B-8EA8-794AC25D5CDA}" type="datetime1">
              <a:rPr lang="pl-PL" smtClean="0"/>
              <a:pPr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7000"/>
            <a:ext cx="8229600" cy="546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495978" y="6589889"/>
            <a:ext cx="6992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/>
              <a:t>Dan Boneh</a:t>
            </a:r>
          </a:p>
        </p:txBody>
      </p:sp>
    </p:spTree>
    <p:extLst>
      <p:ext uri="{BB962C8B-B14F-4D97-AF65-F5344CB8AC3E}">
        <p14:creationId xmlns:p14="http://schemas.microsoft.com/office/powerpoint/2010/main" val="99883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>
            <a:noAutofit/>
          </a:bodyPr>
          <a:lstStyle/>
          <a:p>
            <a:r>
              <a:rPr lang="pl-PL" sz="3600" dirty="0"/>
              <a:t>Kryptografia i bezpieczeństwo danych </a:t>
            </a:r>
            <a:br>
              <a:rPr lang="pl-PL" sz="3600" dirty="0"/>
            </a:br>
            <a:r>
              <a:rPr lang="pl-PL" sz="3600" dirty="0"/>
              <a:t>- bezpieczeństwo informacji </a:t>
            </a:r>
            <a:r>
              <a:rPr lang="pl-PL" sz="3600" dirty="0" smtClean="0"/>
              <a:t>wprowadzenie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Sławomir </a:t>
            </a:r>
            <a:r>
              <a:rPr lang="pl-PL" err="1"/>
              <a:t>Samolej</a:t>
            </a:r>
            <a:r>
              <a:rPr lang="pl-PL"/>
              <a:t/>
            </a:r>
            <a:br>
              <a:rPr lang="pl-PL"/>
            </a:br>
            <a:r>
              <a:rPr lang="pl-PL" err="1"/>
              <a:t>ssamolej.kia.prz.edu.pl</a:t>
            </a:r>
            <a:r>
              <a:rPr lang="pl-PL"/>
              <a:t/>
            </a:r>
            <a:br>
              <a:rPr lang="pl-PL"/>
            </a:br>
            <a:r>
              <a:rPr lang="pl-PL" err="1"/>
              <a:t>ssamolej@prz.edu.pl</a:t>
            </a:r>
            <a:endParaRPr lang="pl-PL"/>
          </a:p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2408B7-3B2F-771D-8A8D-2DC65938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462" y="104749"/>
            <a:ext cx="8210010" cy="646331"/>
          </a:xfrm>
        </p:spPr>
        <p:txBody>
          <a:bodyPr>
            <a:normAutofit fontScale="90000"/>
          </a:bodyPr>
          <a:lstStyle/>
          <a:p>
            <a:pPr algn="l"/>
            <a:r>
              <a:rPr lang="pl-PL" dirty="0" err="1"/>
              <a:t>Heksada</a:t>
            </a:r>
            <a:r>
              <a:rPr lang="pl-PL" dirty="0"/>
              <a:t> Parkera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A01006-219A-4C0E-EE5A-43C6219F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5" name="Owal 4">
            <a:extLst>
              <a:ext uri="{FF2B5EF4-FFF2-40B4-BE49-F238E27FC236}">
                <a16:creationId xmlns:a16="http://schemas.microsoft.com/office/drawing/2014/main" id="{0F97BB2A-777E-6965-B15A-C5CA1995CBC4}"/>
              </a:ext>
            </a:extLst>
          </p:cNvPr>
          <p:cNvSpPr/>
          <p:nvPr/>
        </p:nvSpPr>
        <p:spPr>
          <a:xfrm>
            <a:off x="3377553" y="1606082"/>
            <a:ext cx="1927684" cy="18647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8CCD2AB9-E670-0775-55FC-66292F4B8D2A}"/>
              </a:ext>
            </a:extLst>
          </p:cNvPr>
          <p:cNvSpPr/>
          <p:nvPr/>
        </p:nvSpPr>
        <p:spPr>
          <a:xfrm>
            <a:off x="4974124" y="1085381"/>
            <a:ext cx="1979240" cy="18137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id="{D87536B2-4DA1-9AE4-336F-0193AA1F1DEC}"/>
              </a:ext>
            </a:extLst>
          </p:cNvPr>
          <p:cNvSpPr/>
          <p:nvPr/>
        </p:nvSpPr>
        <p:spPr>
          <a:xfrm>
            <a:off x="3301999" y="3080026"/>
            <a:ext cx="1927684" cy="18722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0C29FF11-65F7-B9DE-D0F6-3705A2AFEC3F}"/>
              </a:ext>
            </a:extLst>
          </p:cNvPr>
          <p:cNvSpPr txBox="1"/>
          <p:nvPr/>
        </p:nvSpPr>
        <p:spPr>
          <a:xfrm>
            <a:off x="3530815" y="2142865"/>
            <a:ext cx="1621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err="1"/>
              <a:t>Confidentiality</a:t>
            </a:r>
            <a:r>
              <a:rPr lang="pl-PL"/>
              <a:t/>
            </a:r>
            <a:br>
              <a:rPr lang="pl-PL"/>
            </a:br>
            <a:r>
              <a:rPr lang="pl-PL"/>
              <a:t>(poufność)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4C05CFB-EEF2-5CB2-C7A2-13228F90CAF4}"/>
              </a:ext>
            </a:extLst>
          </p:cNvPr>
          <p:cNvSpPr txBox="1"/>
          <p:nvPr/>
        </p:nvSpPr>
        <p:spPr>
          <a:xfrm>
            <a:off x="5153164" y="1338085"/>
            <a:ext cx="1621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err="1"/>
              <a:t>Integrity</a:t>
            </a:r>
            <a:r>
              <a:rPr lang="pl-PL"/>
              <a:t/>
            </a:r>
            <a:br>
              <a:rPr lang="pl-PL"/>
            </a:br>
            <a:r>
              <a:rPr lang="pl-PL"/>
              <a:t>(integralność)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6F2FEC46-6739-666D-5532-9AB8A7F8EABE}"/>
              </a:ext>
            </a:extLst>
          </p:cNvPr>
          <p:cNvSpPr txBox="1"/>
          <p:nvPr/>
        </p:nvSpPr>
        <p:spPr>
          <a:xfrm>
            <a:off x="3412343" y="3638740"/>
            <a:ext cx="1621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err="1"/>
              <a:t>Availability</a:t>
            </a:r>
            <a:r>
              <a:rPr lang="pl-PL"/>
              <a:t/>
            </a:r>
            <a:br>
              <a:rPr lang="pl-PL"/>
            </a:br>
            <a:r>
              <a:rPr lang="pl-PL"/>
              <a:t>(dostępność)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7BAB43A6-2AFA-A174-902E-494ED15D5AE7}"/>
              </a:ext>
            </a:extLst>
          </p:cNvPr>
          <p:cNvSpPr/>
          <p:nvPr/>
        </p:nvSpPr>
        <p:spPr>
          <a:xfrm>
            <a:off x="6618309" y="1628015"/>
            <a:ext cx="1927684" cy="18722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74A3D88-518B-7F2B-61A8-4D844C00DD11}"/>
              </a:ext>
            </a:extLst>
          </p:cNvPr>
          <p:cNvSpPr txBox="1"/>
          <p:nvPr/>
        </p:nvSpPr>
        <p:spPr>
          <a:xfrm>
            <a:off x="6807457" y="2252572"/>
            <a:ext cx="1737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err="1"/>
              <a:t>Authenticity</a:t>
            </a:r>
            <a:r>
              <a:rPr lang="pl-PL"/>
              <a:t/>
            </a:r>
            <a:br>
              <a:rPr lang="pl-PL"/>
            </a:br>
            <a:r>
              <a:rPr lang="pl-PL"/>
              <a:t>(autentyczność)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CD1B2174-84D4-2824-2303-F61D44A5BB6B}"/>
              </a:ext>
            </a:extLst>
          </p:cNvPr>
          <p:cNvSpPr/>
          <p:nvPr/>
        </p:nvSpPr>
        <p:spPr>
          <a:xfrm>
            <a:off x="6524386" y="3044553"/>
            <a:ext cx="1927684" cy="18722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002F0AB8-A302-E8D7-901D-A7D2B58BC5A5}"/>
              </a:ext>
            </a:extLst>
          </p:cNvPr>
          <p:cNvSpPr txBox="1"/>
          <p:nvPr/>
        </p:nvSpPr>
        <p:spPr>
          <a:xfrm>
            <a:off x="6771571" y="3631572"/>
            <a:ext cx="1621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err="1"/>
              <a:t>Utility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(użyteczność)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4BE69078-626A-41BA-08E7-05D8AEB659C3}"/>
              </a:ext>
            </a:extLst>
          </p:cNvPr>
          <p:cNvSpPr/>
          <p:nvPr/>
        </p:nvSpPr>
        <p:spPr>
          <a:xfrm>
            <a:off x="4917805" y="3589802"/>
            <a:ext cx="1979240" cy="18137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2388F042-1E96-3CB9-B411-8963AFE60EB3}"/>
              </a:ext>
            </a:extLst>
          </p:cNvPr>
          <p:cNvSpPr txBox="1"/>
          <p:nvPr/>
        </p:nvSpPr>
        <p:spPr>
          <a:xfrm>
            <a:off x="5104232" y="4284260"/>
            <a:ext cx="1621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Possesion</a:t>
            </a:r>
            <a:br>
              <a:rPr lang="pl-PL" dirty="0"/>
            </a:br>
            <a:r>
              <a:rPr lang="pl-PL" dirty="0"/>
              <a:t>(posiadanie lub kontrola)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0D1DC91-23FD-A832-E3C3-98A1DCBB48F7}"/>
              </a:ext>
            </a:extLst>
          </p:cNvPr>
          <p:cNvSpPr txBox="1"/>
          <p:nvPr/>
        </p:nvSpPr>
        <p:spPr>
          <a:xfrm>
            <a:off x="201179" y="1180950"/>
            <a:ext cx="26031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Rozszerzony model rzeczywistości do opisu bezpieczeństwa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Pomaga w opisywaniu ataków</a:t>
            </a:r>
          </a:p>
        </p:txBody>
      </p:sp>
    </p:spTree>
    <p:extLst>
      <p:ext uri="{BB962C8B-B14F-4D97-AF65-F5344CB8AC3E}">
        <p14:creationId xmlns:p14="http://schemas.microsoft.com/office/powerpoint/2010/main" val="1414007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3478AC-7EE9-22B0-BFA5-C483638BE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/>
              <a:t>Posiadanie lub sprawowanie kontroli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9284FE-D71E-878E-76FD-76232EAA6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Fizyczne dysponowanie nośnikiem, na którym przechowywanie są dane.</a:t>
            </a:r>
          </a:p>
          <a:p>
            <a:pPr lvl="1"/>
            <a:r>
              <a:rPr lang="pl-PL"/>
              <a:t>Można opisać utratę danych przechowywanych na danym fizycznym nośniku, bez angażowania innych czynników, takich jak dostępność</a:t>
            </a:r>
          </a:p>
          <a:p>
            <a:pPr lvl="1"/>
            <a:r>
              <a:rPr lang="pl-PL"/>
              <a:t>Jeśli w poprzednim przypadku część dysków byłoby zaszyfrowanych, to incydent można zdefiniować jako problem z posiadaniem, ale nie z poufnością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685C1CA-3FCB-8A1A-FA1A-9CAADBCD3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996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92B0F6-D883-C2BA-F423-1F85F02D7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Autentyczność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EA8C9A-6F7C-FC73-9CF0-F99BD2D69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Pozwala stwierdzić, czy dane zostały przypisane do odpowiedniego właściciela lub twórcy.</a:t>
            </a:r>
          </a:p>
          <a:p>
            <a:pPr lvl="1"/>
            <a:r>
              <a:rPr lang="pl-PL"/>
              <a:t>Podpisy elektroniczne?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B624FE4-5B5E-5BCB-8EF4-5670148E4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3675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22A4E1-A0BD-9F06-9A0F-ECC32CCB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Użyteczność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10AF8D-59B5-42EB-A5BE-BCCD0BD25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W jakim stopniu dane są użyteczne dla użytkownika</a:t>
            </a:r>
          </a:p>
          <a:p>
            <a:pPr lvl="1"/>
            <a:r>
              <a:rPr lang="pl-PL"/>
              <a:t>Zaszyfrowane dyski dla napastnika są mało użyteczne, ale te niezaszyfrowane bardzo…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4928F14-9F8C-C390-0D75-7386D9E4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517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BD991B-502D-E23C-CB8E-FB31B22D3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dirty="0" smtClean="0"/>
              <a:t>Rodzaje ataków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5F30916-48F5-7235-2461-00E96849A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14</a:t>
            </a:fld>
            <a:endParaRPr lang="pl-PL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67DB6087-679A-B44B-B37B-AF19FE994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799505"/>
              </p:ext>
            </p:extLst>
          </p:nvPr>
        </p:nvGraphicFramePr>
        <p:xfrm>
          <a:off x="5473700" y="3452934"/>
          <a:ext cx="3524250" cy="2799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051">
                  <a:extLst>
                    <a:ext uri="{9D8B030D-6E8A-4147-A177-3AD203B41FA5}">
                      <a16:colId xmlns:a16="http://schemas.microsoft.com/office/drawing/2014/main" val="1426350065"/>
                    </a:ext>
                  </a:extLst>
                </a:gridCol>
                <a:gridCol w="2428199">
                  <a:extLst>
                    <a:ext uri="{9D8B030D-6E8A-4147-A177-3AD203B41FA5}">
                      <a16:colId xmlns:a16="http://schemas.microsoft.com/office/drawing/2014/main" val="2688624834"/>
                    </a:ext>
                  </a:extLst>
                </a:gridCol>
              </a:tblGrid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 b="0"/>
                        <a:t>Przechwycenie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662752"/>
                  </a:ext>
                </a:extLst>
              </a:tr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/>
                        <a:t>Przerywanie</a:t>
                      </a:r>
                    </a:p>
                    <a:p>
                      <a:r>
                        <a:rPr lang="pl-PL" sz="2000"/>
                        <a:t>Modyfikowanie</a:t>
                      </a:r>
                    </a:p>
                    <a:p>
                      <a:r>
                        <a:rPr lang="pl-PL" sz="2000"/>
                        <a:t>Podrabianie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9353491"/>
                  </a:ext>
                </a:extLst>
              </a:tr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Przerywanie</a:t>
                      </a:r>
                    </a:p>
                    <a:p>
                      <a:r>
                        <a:rPr lang="pl-PL" sz="2000" dirty="0"/>
                        <a:t>Modyfikowanie</a:t>
                      </a:r>
                    </a:p>
                    <a:p>
                      <a:r>
                        <a:rPr lang="pl-PL" sz="2000" dirty="0"/>
                        <a:t>Podrabianie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9819250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406400" y="1152406"/>
            <a:ext cx="43878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b="1" dirty="0" smtClean="0"/>
              <a:t>Przechwycenie</a:t>
            </a:r>
            <a:r>
              <a:rPr lang="pl-PL" sz="3200" dirty="0" smtClean="0"/>
              <a:t> 	(</a:t>
            </a:r>
            <a:r>
              <a:rPr lang="pl-PL" sz="3200" dirty="0" err="1" smtClean="0"/>
              <a:t>interception</a:t>
            </a:r>
            <a:r>
              <a:rPr lang="pl-PL" sz="32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b="1" dirty="0" smtClean="0"/>
              <a:t>Przerywanie</a:t>
            </a:r>
            <a:r>
              <a:rPr lang="pl-PL" sz="3200" dirty="0" smtClean="0"/>
              <a:t> 	(</a:t>
            </a:r>
            <a:r>
              <a:rPr lang="pl-PL" sz="3200" dirty="0" err="1" smtClean="0"/>
              <a:t>interruption</a:t>
            </a:r>
            <a:r>
              <a:rPr lang="pl-PL" sz="32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b="1" dirty="0" smtClean="0"/>
              <a:t>Modyfikowanie</a:t>
            </a:r>
            <a:r>
              <a:rPr lang="pl-PL" sz="3200" dirty="0" smtClean="0"/>
              <a:t> 	(</a:t>
            </a:r>
            <a:r>
              <a:rPr lang="pl-PL" sz="3200" dirty="0" err="1" smtClean="0"/>
              <a:t>modification</a:t>
            </a:r>
            <a:r>
              <a:rPr lang="pl-PL" sz="32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b="1" dirty="0" smtClean="0"/>
              <a:t>Podrabianie</a:t>
            </a:r>
            <a:r>
              <a:rPr lang="pl-PL" sz="3200" dirty="0" smtClean="0"/>
              <a:t> 	(</a:t>
            </a:r>
            <a:r>
              <a:rPr lang="pl-PL" sz="3200" dirty="0" err="1" smtClean="0"/>
              <a:t>fabrication</a:t>
            </a:r>
            <a:r>
              <a:rPr lang="pl-PL" sz="3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5753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2AEF51-3A24-CB57-DBB5-53DCA1248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Przechwycenie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DA66A4-F7D4-FA9D-4278-2EA3AD505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" y="11430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Umożliwienie nieautoryzowanym użytkownikom dostępu do danych, aplikacji lub środowiska celu.</a:t>
            </a:r>
          </a:p>
          <a:p>
            <a:r>
              <a:rPr lang="pl-PL" dirty="0"/>
              <a:t>Są atakami przeciw poufności.</a:t>
            </a:r>
          </a:p>
          <a:p>
            <a:r>
              <a:rPr lang="pl-PL" dirty="0"/>
              <a:t>Przykłady:</a:t>
            </a:r>
          </a:p>
          <a:p>
            <a:pPr lvl="1"/>
            <a:r>
              <a:rPr lang="pl-PL" dirty="0"/>
              <a:t>Nieautoryzowane przeglądanie lub kopiowanie plików</a:t>
            </a:r>
          </a:p>
          <a:p>
            <a:pPr lvl="1"/>
            <a:r>
              <a:rPr lang="pl-PL" dirty="0"/>
              <a:t>Podsłuchiwanie rozmów telefonicznych</a:t>
            </a:r>
          </a:p>
          <a:p>
            <a:pPr lvl="1"/>
            <a:r>
              <a:rPr lang="pl-PL" dirty="0"/>
              <a:t>Czytanie cudzych </a:t>
            </a:r>
            <a:r>
              <a:rPr lang="pl-PL" dirty="0" err="1"/>
              <a:t>emaili</a:t>
            </a:r>
            <a:endParaRPr lang="pl-PL" dirty="0"/>
          </a:p>
          <a:p>
            <a:r>
              <a:rPr lang="pl-PL" dirty="0"/>
              <a:t>Można je przeprowadzić na:</a:t>
            </a:r>
          </a:p>
          <a:p>
            <a:pPr lvl="1"/>
            <a:r>
              <a:rPr lang="pl-PL" dirty="0"/>
              <a:t>Danych w spoczynku</a:t>
            </a:r>
          </a:p>
          <a:p>
            <a:pPr lvl="1"/>
            <a:r>
              <a:rPr lang="pl-PL" dirty="0"/>
              <a:t>Danych w tranzycie</a:t>
            </a:r>
          </a:p>
          <a:p>
            <a:pPr lvl="1"/>
            <a:r>
              <a:rPr lang="pl-PL" dirty="0"/>
              <a:t>Danych w użyciu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13BFA09-6C29-5A67-CAE5-8731DB452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15</a:t>
            </a:fld>
            <a:endParaRPr lang="pl-PL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67DB6087-679A-B44B-B37B-AF19FE994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656502"/>
              </p:ext>
            </p:extLst>
          </p:nvPr>
        </p:nvGraphicFramePr>
        <p:xfrm>
          <a:off x="5473700" y="3452934"/>
          <a:ext cx="3524250" cy="2799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051">
                  <a:extLst>
                    <a:ext uri="{9D8B030D-6E8A-4147-A177-3AD203B41FA5}">
                      <a16:colId xmlns:a16="http://schemas.microsoft.com/office/drawing/2014/main" val="1426350065"/>
                    </a:ext>
                  </a:extLst>
                </a:gridCol>
                <a:gridCol w="2428199">
                  <a:extLst>
                    <a:ext uri="{9D8B030D-6E8A-4147-A177-3AD203B41FA5}">
                      <a16:colId xmlns:a16="http://schemas.microsoft.com/office/drawing/2014/main" val="2688624834"/>
                    </a:ext>
                  </a:extLst>
                </a:gridCol>
              </a:tblGrid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 b="0"/>
                        <a:t>Przechwycenie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662752"/>
                  </a:ext>
                </a:extLst>
              </a:tr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/>
                        <a:t>Przerywanie</a:t>
                      </a:r>
                    </a:p>
                    <a:p>
                      <a:r>
                        <a:rPr lang="pl-PL" sz="2000"/>
                        <a:t>Modyfikowanie</a:t>
                      </a:r>
                    </a:p>
                    <a:p>
                      <a:r>
                        <a:rPr lang="pl-PL" sz="2000"/>
                        <a:t>Podrabianie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9353491"/>
                  </a:ext>
                </a:extLst>
              </a:tr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Przerywanie</a:t>
                      </a:r>
                    </a:p>
                    <a:p>
                      <a:r>
                        <a:rPr lang="pl-PL" sz="2000" dirty="0"/>
                        <a:t>Modyfikowanie</a:t>
                      </a:r>
                    </a:p>
                    <a:p>
                      <a:r>
                        <a:rPr lang="pl-PL" sz="2000" dirty="0"/>
                        <a:t>Podrabianie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981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446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BAFD7B-D057-5209-9510-100BC2297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Przerywanie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F01368-CA0A-8893-D4AB-9D0FFDCEE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1229995"/>
            <a:ext cx="7645400" cy="2444750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Tymczasowe lub stałe zniszczenie lub zablokowane dostępu do zasobów</a:t>
            </a:r>
          </a:p>
          <a:p>
            <a:r>
              <a:rPr lang="pl-PL" dirty="0"/>
              <a:t>Wpływają na:</a:t>
            </a:r>
          </a:p>
          <a:p>
            <a:pPr lvl="1"/>
            <a:r>
              <a:rPr lang="pl-PL" dirty="0"/>
              <a:t>Dostępność</a:t>
            </a:r>
          </a:p>
          <a:p>
            <a:pPr lvl="1"/>
            <a:r>
              <a:rPr lang="pl-PL" dirty="0"/>
              <a:t>Integralność (jeśli doszło do manipulacji na procesach w bazie danych)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2AE85EF-97F9-FA82-FFF2-FC9316A8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16</a:t>
            </a:fld>
            <a:endParaRPr lang="pl-PL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67DB6087-679A-B44B-B37B-AF19FE994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683844"/>
              </p:ext>
            </p:extLst>
          </p:nvPr>
        </p:nvGraphicFramePr>
        <p:xfrm>
          <a:off x="5422900" y="3498850"/>
          <a:ext cx="352425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051">
                  <a:extLst>
                    <a:ext uri="{9D8B030D-6E8A-4147-A177-3AD203B41FA5}">
                      <a16:colId xmlns:a16="http://schemas.microsoft.com/office/drawing/2014/main" val="1426350065"/>
                    </a:ext>
                  </a:extLst>
                </a:gridCol>
                <a:gridCol w="2428199">
                  <a:extLst>
                    <a:ext uri="{9D8B030D-6E8A-4147-A177-3AD203B41FA5}">
                      <a16:colId xmlns:a16="http://schemas.microsoft.com/office/drawing/2014/main" val="2688624834"/>
                    </a:ext>
                  </a:extLst>
                </a:gridCol>
              </a:tblGrid>
              <a:tr h="361021">
                <a:tc>
                  <a:txBody>
                    <a:bodyPr/>
                    <a:lstStyle/>
                    <a:p>
                      <a:pPr algn="ctr"/>
                      <a:r>
                        <a:rPr lang="pl-PL" sz="40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 b="0"/>
                        <a:t>Przechwycenie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662752"/>
                  </a:ext>
                </a:extLst>
              </a:tr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/>
                        <a:t>Przerywanie</a:t>
                      </a:r>
                    </a:p>
                    <a:p>
                      <a:r>
                        <a:rPr lang="pl-PL" sz="2000"/>
                        <a:t>Modyfikowanie</a:t>
                      </a:r>
                    </a:p>
                    <a:p>
                      <a:r>
                        <a:rPr lang="pl-PL" sz="2000"/>
                        <a:t>Podrabianie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9353491"/>
                  </a:ext>
                </a:extLst>
              </a:tr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Przerywanie</a:t>
                      </a:r>
                    </a:p>
                    <a:p>
                      <a:r>
                        <a:rPr lang="pl-PL" sz="2000" dirty="0"/>
                        <a:t>Modyfikowanie</a:t>
                      </a:r>
                    </a:p>
                    <a:p>
                      <a:r>
                        <a:rPr lang="pl-PL" sz="2000" dirty="0"/>
                        <a:t>Podrabianie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981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964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F8F244-BDEB-DA75-7609-38F53951F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Modyfikacja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D4FC15-5367-3B39-DC2E-C84BEDADB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Manipulowanie zasobami</a:t>
            </a:r>
          </a:p>
          <a:p>
            <a:r>
              <a:rPr lang="pl-PL"/>
              <a:t>Atak na:</a:t>
            </a:r>
          </a:p>
          <a:p>
            <a:pPr lvl="1"/>
            <a:r>
              <a:rPr lang="pl-PL"/>
              <a:t>Integralność</a:t>
            </a:r>
          </a:p>
          <a:p>
            <a:pPr lvl="1"/>
            <a:r>
              <a:rPr lang="pl-PL"/>
              <a:t>Dostępność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C279A81-1292-2AF7-3172-08F0277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17</a:t>
            </a:fld>
            <a:endParaRPr lang="pl-PL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67DB6087-679A-B44B-B37B-AF19FE994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765751"/>
              </p:ext>
            </p:extLst>
          </p:nvPr>
        </p:nvGraphicFramePr>
        <p:xfrm>
          <a:off x="5422900" y="3498850"/>
          <a:ext cx="352425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051">
                  <a:extLst>
                    <a:ext uri="{9D8B030D-6E8A-4147-A177-3AD203B41FA5}">
                      <a16:colId xmlns:a16="http://schemas.microsoft.com/office/drawing/2014/main" val="1426350065"/>
                    </a:ext>
                  </a:extLst>
                </a:gridCol>
                <a:gridCol w="2428199">
                  <a:extLst>
                    <a:ext uri="{9D8B030D-6E8A-4147-A177-3AD203B41FA5}">
                      <a16:colId xmlns:a16="http://schemas.microsoft.com/office/drawing/2014/main" val="2688624834"/>
                    </a:ext>
                  </a:extLst>
                </a:gridCol>
              </a:tblGrid>
              <a:tr h="361021">
                <a:tc>
                  <a:txBody>
                    <a:bodyPr/>
                    <a:lstStyle/>
                    <a:p>
                      <a:pPr algn="ctr"/>
                      <a:r>
                        <a:rPr lang="pl-PL" sz="40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 b="0"/>
                        <a:t>Przechwycenie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662752"/>
                  </a:ext>
                </a:extLst>
              </a:tr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/>
                        <a:t>Przerywanie</a:t>
                      </a:r>
                    </a:p>
                    <a:p>
                      <a:r>
                        <a:rPr lang="pl-PL" sz="2000"/>
                        <a:t>Modyfikowanie</a:t>
                      </a:r>
                    </a:p>
                    <a:p>
                      <a:r>
                        <a:rPr lang="pl-PL" sz="2000"/>
                        <a:t>Podrabianie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9353491"/>
                  </a:ext>
                </a:extLst>
              </a:tr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Przerywanie</a:t>
                      </a:r>
                    </a:p>
                    <a:p>
                      <a:r>
                        <a:rPr lang="pl-PL" sz="2000" dirty="0"/>
                        <a:t>Modyfikowanie</a:t>
                      </a:r>
                    </a:p>
                    <a:p>
                      <a:r>
                        <a:rPr lang="pl-PL" sz="2000" dirty="0"/>
                        <a:t>Podrabianie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981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353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C3285D-C7C8-F077-85D5-167D404E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Podrabianie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14AA9A-CE01-B2AD-F139-20D90BD16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Generowanie danych, procesów, komunikacji.</a:t>
            </a:r>
          </a:p>
          <a:p>
            <a:r>
              <a:rPr lang="pl-PL"/>
              <a:t>Typ ataku na:</a:t>
            </a:r>
          </a:p>
          <a:p>
            <a:pPr lvl="1"/>
            <a:r>
              <a:rPr lang="pl-PL"/>
              <a:t>Integralność</a:t>
            </a:r>
          </a:p>
          <a:p>
            <a:pPr lvl="1"/>
            <a:r>
              <a:rPr lang="pl-PL"/>
              <a:t>Dostępność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3A8AE59-B4ED-75AD-77C3-FF6307530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18</a:t>
            </a:fld>
            <a:endParaRPr lang="pl-PL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67DB6087-679A-B44B-B37B-AF19FE994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765751"/>
              </p:ext>
            </p:extLst>
          </p:nvPr>
        </p:nvGraphicFramePr>
        <p:xfrm>
          <a:off x="5422900" y="3498850"/>
          <a:ext cx="3524250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051">
                  <a:extLst>
                    <a:ext uri="{9D8B030D-6E8A-4147-A177-3AD203B41FA5}">
                      <a16:colId xmlns:a16="http://schemas.microsoft.com/office/drawing/2014/main" val="1426350065"/>
                    </a:ext>
                  </a:extLst>
                </a:gridCol>
                <a:gridCol w="2428199">
                  <a:extLst>
                    <a:ext uri="{9D8B030D-6E8A-4147-A177-3AD203B41FA5}">
                      <a16:colId xmlns:a16="http://schemas.microsoft.com/office/drawing/2014/main" val="2688624834"/>
                    </a:ext>
                  </a:extLst>
                </a:gridCol>
              </a:tblGrid>
              <a:tr h="361021">
                <a:tc>
                  <a:txBody>
                    <a:bodyPr/>
                    <a:lstStyle/>
                    <a:p>
                      <a:pPr algn="ctr"/>
                      <a:r>
                        <a:rPr lang="pl-PL" sz="40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 b="0"/>
                        <a:t>Przechwycenie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662752"/>
                  </a:ext>
                </a:extLst>
              </a:tr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/>
                        <a:t>Przerywanie</a:t>
                      </a:r>
                    </a:p>
                    <a:p>
                      <a:r>
                        <a:rPr lang="pl-PL" sz="2000"/>
                        <a:t>Modyfikowanie</a:t>
                      </a:r>
                    </a:p>
                    <a:p>
                      <a:r>
                        <a:rPr lang="pl-PL" sz="2000"/>
                        <a:t>Podrabianie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9353491"/>
                  </a:ext>
                </a:extLst>
              </a:tr>
              <a:tr h="787937">
                <a:tc>
                  <a:txBody>
                    <a:bodyPr/>
                    <a:lstStyle/>
                    <a:p>
                      <a:pPr algn="ctr"/>
                      <a:r>
                        <a:rPr lang="pl-PL" sz="400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2000" dirty="0"/>
                        <a:t>Przerywanie</a:t>
                      </a:r>
                    </a:p>
                    <a:p>
                      <a:r>
                        <a:rPr lang="pl-PL" sz="2000" dirty="0"/>
                        <a:t>Modyfikowanie</a:t>
                      </a:r>
                    </a:p>
                    <a:p>
                      <a:r>
                        <a:rPr lang="pl-PL" sz="2000" dirty="0"/>
                        <a:t>Podrabianie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9819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250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7D575A-98E7-1494-7EB5-1EB84CC04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Zagrożenie, podatność, ryzyko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AFFDA3-52F1-CD8B-3215-D417587B2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dirty="0"/>
              <a:t>Zagrożenie</a:t>
            </a:r>
            <a:r>
              <a:rPr lang="pl-PL" dirty="0"/>
              <a:t> – coś, co ma potencjał wyrządzenia szkody.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b="1" dirty="0"/>
              <a:t>Podatność</a:t>
            </a:r>
            <a:r>
              <a:rPr lang="pl-PL" dirty="0"/>
              <a:t> – słabe punkty lub luki w zabezpieczeniach, które mogą być wykorzystane do dokonania szkody.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b="1" dirty="0"/>
              <a:t>Ryzyko</a:t>
            </a:r>
            <a:r>
              <a:rPr lang="pl-PL" dirty="0"/>
              <a:t> – prawdopodobieństwo, że wydarzy się coś złego.</a:t>
            </a:r>
          </a:p>
          <a:p>
            <a:endParaRPr lang="pl-PL" dirty="0"/>
          </a:p>
          <a:p>
            <a:r>
              <a:rPr lang="pl-PL" b="1" dirty="0">
                <a:solidFill>
                  <a:srgbClr val="FF0000"/>
                </a:solidFill>
              </a:rPr>
              <a:t>Aby w danym środowisku istniało ryzyko, musi się pojawić zarówno zagrożenie jak i podatność, którą takie zagrożenie może wykorzystać.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AB4556-F028-B429-D261-ECAF03AFD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687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Bezpieczeństwo - definicja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 </a:t>
            </a:r>
            <a:r>
              <a:rPr lang="pl-PL" b="1" dirty="0"/>
              <a:t>Bezpieczeństwo</a:t>
            </a:r>
            <a:r>
              <a:rPr lang="pl-PL" dirty="0"/>
              <a:t> to ochrona czyichś zasobów przed:</a:t>
            </a:r>
          </a:p>
          <a:p>
            <a:pPr lvl="1"/>
            <a:r>
              <a:rPr lang="pl-PL" dirty="0"/>
              <a:t>Atakami na sieci komputerowe</a:t>
            </a:r>
          </a:p>
          <a:p>
            <a:pPr lvl="1"/>
            <a:r>
              <a:rPr lang="pl-PL" dirty="0"/>
              <a:t>Klęskami żywiołowymi</a:t>
            </a:r>
          </a:p>
          <a:p>
            <a:pPr lvl="1"/>
            <a:r>
              <a:rPr lang="pl-PL" dirty="0"/>
              <a:t>Wandalizmem</a:t>
            </a:r>
          </a:p>
          <a:p>
            <a:pPr lvl="1"/>
            <a:r>
              <a:rPr lang="pl-PL" dirty="0"/>
              <a:t>Utratą</a:t>
            </a:r>
          </a:p>
          <a:p>
            <a:pPr lvl="1"/>
            <a:r>
              <a:rPr lang="pl-PL" dirty="0"/>
              <a:t>Nadużyciem</a:t>
            </a:r>
          </a:p>
          <a:p>
            <a:r>
              <a:rPr lang="pl-PL" dirty="0"/>
              <a:t>Należałoby podjąć próbę zabezpieczenia przed najbardziej prawdopodobnymi formami ataku i w najlepszym zakresie, przy uwzględnieniu środowiska w jakim ktoś się znajduje.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2772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5CA7D0-14B6-25FF-4B82-CE433EA59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Zarządzanie ryzykiem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A7FD214-68DE-EB80-D2E6-B41AE3D90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20</a:t>
            </a:fld>
            <a:endParaRPr lang="pl-PL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B5E9DC0F-9590-0D53-DBC5-40A2F814CCD1}"/>
              </a:ext>
            </a:extLst>
          </p:cNvPr>
          <p:cNvSpPr/>
          <p:nvPr/>
        </p:nvSpPr>
        <p:spPr>
          <a:xfrm>
            <a:off x="227179" y="2645229"/>
            <a:ext cx="1507435" cy="997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>
                <a:solidFill>
                  <a:schemeClr val="tx1"/>
                </a:solidFill>
              </a:rPr>
              <a:t>Identyfikacja zasobów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2893B63-E7A6-79BB-7062-3A5E3562EF91}"/>
              </a:ext>
            </a:extLst>
          </p:cNvPr>
          <p:cNvSpPr/>
          <p:nvPr/>
        </p:nvSpPr>
        <p:spPr>
          <a:xfrm>
            <a:off x="2034715" y="2636911"/>
            <a:ext cx="1507435" cy="10054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>
                <a:solidFill>
                  <a:schemeClr val="tx1"/>
                </a:solidFill>
              </a:rPr>
              <a:t>Identyfikacja zagrożeń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FF506D3-0072-02B1-B11E-C30DF5A185D8}"/>
              </a:ext>
            </a:extLst>
          </p:cNvPr>
          <p:cNvSpPr/>
          <p:nvPr/>
        </p:nvSpPr>
        <p:spPr>
          <a:xfrm>
            <a:off x="3842251" y="2636912"/>
            <a:ext cx="1507435" cy="997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>
                <a:solidFill>
                  <a:schemeClr val="tx1"/>
                </a:solidFill>
              </a:rPr>
              <a:t>Ocena podatności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1E731A4E-120C-3BF3-7CF6-BF425E02E028}"/>
              </a:ext>
            </a:extLst>
          </p:cNvPr>
          <p:cNvSpPr/>
          <p:nvPr/>
        </p:nvSpPr>
        <p:spPr>
          <a:xfrm>
            <a:off x="5649652" y="2636912"/>
            <a:ext cx="1507435" cy="997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>
                <a:solidFill>
                  <a:schemeClr val="tx1"/>
                </a:solidFill>
              </a:rPr>
              <a:t>Ocena ryzyka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41880D55-E152-9DC1-3527-103586E12A26}"/>
              </a:ext>
            </a:extLst>
          </p:cNvPr>
          <p:cNvSpPr/>
          <p:nvPr/>
        </p:nvSpPr>
        <p:spPr>
          <a:xfrm>
            <a:off x="7457053" y="2647797"/>
            <a:ext cx="1507435" cy="997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>
                <a:solidFill>
                  <a:schemeClr val="tx1"/>
                </a:solidFill>
              </a:rPr>
              <a:t>Redukowanie ryzyka</a:t>
            </a:r>
          </a:p>
        </p:txBody>
      </p:sp>
      <p:cxnSp>
        <p:nvCxnSpPr>
          <p:cNvPr id="15" name="Łącznik: łamany 14">
            <a:extLst>
              <a:ext uri="{FF2B5EF4-FFF2-40B4-BE49-F238E27FC236}">
                <a16:creationId xmlns:a16="http://schemas.microsoft.com/office/drawing/2014/main" id="{1B090B38-3E35-A63B-DC45-9E72B59917FD}"/>
              </a:ext>
            </a:extLst>
          </p:cNvPr>
          <p:cNvCxnSpPr>
            <a:cxnSpLocks/>
            <a:stCxn id="5" idx="3"/>
            <a:endCxn id="10" idx="1"/>
          </p:cNvCxnSpPr>
          <p:nvPr/>
        </p:nvCxnSpPr>
        <p:spPr>
          <a:xfrm flipV="1">
            <a:off x="1734614" y="3139639"/>
            <a:ext cx="300101" cy="4204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: łamany 16">
            <a:extLst>
              <a:ext uri="{FF2B5EF4-FFF2-40B4-BE49-F238E27FC236}">
                <a16:creationId xmlns:a16="http://schemas.microsoft.com/office/drawing/2014/main" id="{420D7957-178C-9883-962C-ABC98F8A01BB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 flipV="1">
            <a:off x="3542150" y="3135526"/>
            <a:ext cx="300101" cy="4113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: łamany 19">
            <a:extLst>
              <a:ext uri="{FF2B5EF4-FFF2-40B4-BE49-F238E27FC236}">
                <a16:creationId xmlns:a16="http://schemas.microsoft.com/office/drawing/2014/main" id="{E040CEE6-8B03-D931-308E-3E7834CE86BF}"/>
              </a:ext>
            </a:extLst>
          </p:cNvPr>
          <p:cNvCxnSpPr>
            <a:cxnSpLocks/>
            <a:stCxn id="11" idx="3"/>
            <a:endCxn id="12" idx="1"/>
          </p:cNvCxnSpPr>
          <p:nvPr/>
        </p:nvCxnSpPr>
        <p:spPr>
          <a:xfrm>
            <a:off x="5349686" y="3135526"/>
            <a:ext cx="299966" cy="12700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: łamany 22">
            <a:extLst>
              <a:ext uri="{FF2B5EF4-FFF2-40B4-BE49-F238E27FC236}">
                <a16:creationId xmlns:a16="http://schemas.microsoft.com/office/drawing/2014/main" id="{0E3BD91D-BA63-54CC-835C-8591029F1D13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7157087" y="3135526"/>
            <a:ext cx="299966" cy="10885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: łamany 25">
            <a:extLst>
              <a:ext uri="{FF2B5EF4-FFF2-40B4-BE49-F238E27FC236}">
                <a16:creationId xmlns:a16="http://schemas.microsoft.com/office/drawing/2014/main" id="{C83BD847-B3E5-EF18-BB17-16F27BD97F4E}"/>
              </a:ext>
            </a:extLst>
          </p:cNvPr>
          <p:cNvCxnSpPr>
            <a:cxnSpLocks/>
            <a:stCxn id="13" idx="3"/>
            <a:endCxn id="5" idx="1"/>
          </p:cNvCxnSpPr>
          <p:nvPr/>
        </p:nvCxnSpPr>
        <p:spPr>
          <a:xfrm flipH="1" flipV="1">
            <a:off x="227179" y="3143843"/>
            <a:ext cx="8737309" cy="2568"/>
          </a:xfrm>
          <a:prstGeom prst="bentConnector5">
            <a:avLst>
              <a:gd name="adj1" fmla="val -1246"/>
              <a:gd name="adj2" fmla="val -38981581"/>
              <a:gd name="adj3" fmla="val 101993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438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Identyfikacja zasobów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Dokonanie inwentaryzacji wykorzystywanych zasobów</a:t>
            </a:r>
            <a:br>
              <a:rPr lang="pl-PL" dirty="0" smtClean="0"/>
            </a:br>
            <a:r>
              <a:rPr lang="pl-PL" dirty="0" smtClean="0"/>
              <a:t>(sprzęt, oprogramowanie, maszyny wirtualne </a:t>
            </a:r>
            <a:r>
              <a:rPr lang="pl-PL" dirty="0" err="1" smtClean="0"/>
              <a:t>itp</a:t>
            </a:r>
            <a:r>
              <a:rPr lang="pl-PL" dirty="0" smtClean="0"/>
              <a:t>…)</a:t>
            </a:r>
          </a:p>
          <a:p>
            <a:r>
              <a:rPr lang="pl-PL" dirty="0" smtClean="0"/>
              <a:t>Określenie, które są krytycznymi zasobami biznesowymi (interakcja z użytkownikami)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0023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4000" y="274638"/>
            <a:ext cx="8655050" cy="1143000"/>
          </a:xfrm>
        </p:spPr>
        <p:txBody>
          <a:bodyPr>
            <a:noAutofit/>
          </a:bodyPr>
          <a:lstStyle/>
          <a:p>
            <a:r>
              <a:rPr lang="pl-PL" sz="3600" dirty="0" smtClean="0"/>
              <a:t>Identyfikacja zagrożeń </a:t>
            </a:r>
            <a:br>
              <a:rPr lang="pl-PL" sz="3600" dirty="0" smtClean="0"/>
            </a:br>
            <a:r>
              <a:rPr lang="pl-PL" sz="3600" dirty="0" smtClean="0"/>
              <a:t>(zastosować triadę CIA lub </a:t>
            </a:r>
            <a:r>
              <a:rPr lang="pl-PL" sz="3600" dirty="0" err="1" smtClean="0"/>
              <a:t>heksadę</a:t>
            </a:r>
            <a:r>
              <a:rPr lang="pl-PL" sz="3600" dirty="0" smtClean="0"/>
              <a:t> Parkera)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51850" cy="5121275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Aplikacja przetwarzająca płatności kartami kredytowymi:</a:t>
            </a:r>
          </a:p>
          <a:p>
            <a:pPr lvl="1"/>
            <a:r>
              <a:rPr lang="pl-PL" b="1" dirty="0" smtClean="0"/>
              <a:t>Poufność</a:t>
            </a:r>
            <a:r>
              <a:rPr lang="pl-PL" dirty="0" smtClean="0"/>
              <a:t> – ujawnienie danych o transakcjach podmiotom nieuprawnionym spowoduje incydent niebezpieczeństwa</a:t>
            </a:r>
          </a:p>
          <a:p>
            <a:pPr lvl="1"/>
            <a:r>
              <a:rPr lang="pl-PL" b="1" dirty="0" smtClean="0"/>
              <a:t>Integralność</a:t>
            </a:r>
            <a:r>
              <a:rPr lang="pl-PL" dirty="0" smtClean="0"/>
              <a:t> – jeśli dane zostaną uszkodzone, płatności będą przetwarzane w nieprawidłowy sposób</a:t>
            </a:r>
          </a:p>
          <a:p>
            <a:pPr lvl="1"/>
            <a:r>
              <a:rPr lang="pl-PL" b="1" dirty="0" smtClean="0"/>
              <a:t>Dostępność</a:t>
            </a:r>
            <a:r>
              <a:rPr lang="pl-PL" dirty="0" smtClean="0"/>
              <a:t> – jeśli system ulegnie awarii, nie będzie można dokonać płatności</a:t>
            </a:r>
          </a:p>
          <a:p>
            <a:pPr lvl="1"/>
            <a:r>
              <a:rPr lang="pl-PL" b="1" dirty="0" smtClean="0"/>
              <a:t>Posiadanie</a:t>
            </a:r>
            <a:r>
              <a:rPr lang="pl-PL" dirty="0" smtClean="0"/>
              <a:t> – utrata nośników kopii zapasowych skutkuje potencjalnym incydentem bezpieczeństwa</a:t>
            </a:r>
          </a:p>
          <a:p>
            <a:pPr lvl="1"/>
            <a:r>
              <a:rPr lang="pl-PL" b="1" dirty="0" smtClean="0"/>
              <a:t>Autentyczność </a:t>
            </a:r>
            <a:r>
              <a:rPr lang="pl-PL" dirty="0" smtClean="0"/>
              <a:t>– brak poprawnych danych o kliencie może prowadzić do przetwarzania sfałszowanych transakcji</a:t>
            </a:r>
          </a:p>
          <a:p>
            <a:pPr lvl="1"/>
            <a:r>
              <a:rPr lang="pl-PL" b="1" dirty="0" smtClean="0"/>
              <a:t>Użyteczność</a:t>
            </a:r>
            <a:r>
              <a:rPr lang="pl-PL" dirty="0" smtClean="0"/>
              <a:t> – jeśli dane zgromadzone będą nieważne lub nieprawidłowe, to ich użyteczność będzie ograniczona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973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Ocena podatności 1/2</a:t>
            </a:r>
            <a:br>
              <a:rPr lang="pl-PL" sz="3200" dirty="0" smtClean="0"/>
            </a:br>
            <a:r>
              <a:rPr lang="pl-PL" sz="3200" dirty="0"/>
              <a:t>(zastosować triadę CIA lub </a:t>
            </a:r>
            <a:r>
              <a:rPr lang="pl-PL" sz="3200" dirty="0" err="1"/>
              <a:t>heksadę</a:t>
            </a:r>
            <a:r>
              <a:rPr lang="pl-PL" sz="3200" dirty="0"/>
              <a:t> Parkera)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23</a:t>
            </a:fld>
            <a:endParaRPr lang="pl-PL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51850" cy="5121275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Aplikacja przetwarzająca płatności kartami kredytowymi:</a:t>
            </a:r>
          </a:p>
          <a:p>
            <a:pPr lvl="1"/>
            <a:r>
              <a:rPr lang="pl-PL" b="1" dirty="0" smtClean="0"/>
              <a:t>Poufność</a:t>
            </a:r>
            <a:r>
              <a:rPr lang="pl-PL" dirty="0" smtClean="0"/>
              <a:t> – (ujawnienie danych) U nas: dane są szyfrowane w spoczynku i ruchu, systemy są poddawane regularnym </a:t>
            </a:r>
            <a:r>
              <a:rPr lang="pl-PL" dirty="0" err="1" smtClean="0"/>
              <a:t>pentestom</a:t>
            </a:r>
            <a:r>
              <a:rPr lang="pl-PL" dirty="0" smtClean="0"/>
              <a:t> -&gt; </a:t>
            </a:r>
            <a:r>
              <a:rPr lang="pl-PL" b="1" i="1" dirty="0" smtClean="0"/>
              <a:t>to nie jest ryzyko</a:t>
            </a:r>
          </a:p>
          <a:p>
            <a:pPr lvl="1"/>
            <a:r>
              <a:rPr lang="pl-PL" b="1" dirty="0" smtClean="0"/>
              <a:t>Integralność</a:t>
            </a:r>
            <a:r>
              <a:rPr lang="pl-PL" dirty="0" smtClean="0"/>
              <a:t> – (uszkodzenie danych) U nas: w czasie przetwarzania weryfikujemy dane. Nieprawidłowe dane to odrzucenie transakcji -&gt; </a:t>
            </a:r>
            <a:r>
              <a:rPr lang="pl-PL" b="1" i="1" dirty="0" smtClean="0"/>
              <a:t>to nie jest ryzyko</a:t>
            </a:r>
          </a:p>
          <a:p>
            <a:pPr lvl="1"/>
            <a:r>
              <a:rPr lang="pl-PL" b="1" dirty="0" smtClean="0"/>
              <a:t>Dostępność</a:t>
            </a:r>
            <a:r>
              <a:rPr lang="pl-PL" dirty="0" smtClean="0"/>
              <a:t> – (brak dostępu do systemu) U nas: nie mamy zaplanowanej nadmiarowości dla bazy danych. Uszkodzenie bazy odbierze nam możliwość przeprowadzania płatności -&gt; </a:t>
            </a:r>
            <a:r>
              <a:rPr lang="pl-PL" b="1" i="1" dirty="0" smtClean="0">
                <a:solidFill>
                  <a:srgbClr val="FF0000"/>
                </a:solidFill>
              </a:rPr>
              <a:t>to jest ryzyko</a:t>
            </a:r>
          </a:p>
        </p:txBody>
      </p:sp>
    </p:spTree>
    <p:extLst>
      <p:ext uri="{BB962C8B-B14F-4D97-AF65-F5344CB8AC3E}">
        <p14:creationId xmlns:p14="http://schemas.microsoft.com/office/powerpoint/2010/main" val="577169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Ocena podatności 2/2</a:t>
            </a:r>
            <a:br>
              <a:rPr lang="pl-PL" sz="3200" dirty="0" smtClean="0"/>
            </a:br>
            <a:r>
              <a:rPr lang="pl-PL" sz="3200" dirty="0"/>
              <a:t>(zastosować triadę CIA lub </a:t>
            </a:r>
            <a:r>
              <a:rPr lang="pl-PL" sz="3200" dirty="0" err="1"/>
              <a:t>heksadę</a:t>
            </a:r>
            <a:r>
              <a:rPr lang="pl-PL" sz="3200" dirty="0"/>
              <a:t> Parkera)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24</a:t>
            </a:fld>
            <a:endParaRPr lang="pl-PL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51850" cy="5121275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Aplikacja przetwarzająca płatności kartami kredytowymi:</a:t>
            </a:r>
          </a:p>
          <a:p>
            <a:pPr lvl="1"/>
            <a:r>
              <a:rPr lang="pl-PL" b="1" dirty="0" smtClean="0"/>
              <a:t>Posiadanie</a:t>
            </a:r>
            <a:r>
              <a:rPr lang="pl-PL" dirty="0" smtClean="0"/>
              <a:t> – (utrata kopii) U nas: nasze nośniki kopii są zaszyfrowane i przekazywane ręcznie przez kuriera -&gt; </a:t>
            </a:r>
            <a:r>
              <a:rPr lang="pl-PL" b="1" i="1" dirty="0" smtClean="0"/>
              <a:t>to nie jest ryzyko</a:t>
            </a:r>
          </a:p>
          <a:p>
            <a:pPr lvl="1"/>
            <a:r>
              <a:rPr lang="pl-PL" b="1" dirty="0" smtClean="0"/>
              <a:t>Autentyczność </a:t>
            </a:r>
            <a:r>
              <a:rPr lang="pl-PL" dirty="0" smtClean="0"/>
              <a:t>– (brak prawidłowych danych o kliencie) U nas: zapewnienie, że transakcję kartą rzeczywiście wykonuje dana osoba jest trudne -&gt; </a:t>
            </a:r>
            <a:r>
              <a:rPr lang="pl-PL" b="1" i="1" dirty="0" smtClean="0">
                <a:solidFill>
                  <a:srgbClr val="FF0000"/>
                </a:solidFill>
              </a:rPr>
              <a:t>to jest ryzyko</a:t>
            </a:r>
          </a:p>
          <a:p>
            <a:pPr lvl="1"/>
            <a:r>
              <a:rPr lang="pl-PL" b="1" dirty="0" smtClean="0"/>
              <a:t>Użyteczność</a:t>
            </a:r>
            <a:r>
              <a:rPr lang="pl-PL" dirty="0" smtClean="0"/>
              <a:t> – (nieważność danych) U nas: sprawdzamy sumy kontrolne numerów kart kredytowych, sprawdzamy adresy rozliczeniowe i na wiele innych sposobów sprawdzamy poprawność danych -&gt; </a:t>
            </a:r>
            <a:r>
              <a:rPr lang="pl-PL" b="1" i="1" dirty="0" smtClean="0"/>
              <a:t>to nie jest ryzyko</a:t>
            </a:r>
            <a:endParaRPr lang="pl-PL" b="1" i="1" dirty="0"/>
          </a:p>
        </p:txBody>
      </p:sp>
    </p:spTree>
    <p:extLst>
      <p:ext uri="{BB962C8B-B14F-4D97-AF65-F5344CB8AC3E}">
        <p14:creationId xmlns:p14="http://schemas.microsoft.com/office/powerpoint/2010/main" val="4190972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ryzyka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Aplikacja przetwarzająca płatności kartami kredytowymi:</a:t>
            </a:r>
          </a:p>
          <a:p>
            <a:pPr lvl="1"/>
            <a:r>
              <a:rPr lang="pl-PL" b="1" dirty="0"/>
              <a:t>Dostępność</a:t>
            </a:r>
            <a:r>
              <a:rPr lang="pl-PL" dirty="0"/>
              <a:t> – (brak dostępu do systemu) U nas: nie mamy zaplanowanej nadmiarowości dla bazy danych. Uszkodzenie bazy odbierze nam możliwość przeprowadzania płatności -&gt; </a:t>
            </a:r>
            <a:r>
              <a:rPr lang="pl-PL" b="1" i="1" dirty="0">
                <a:solidFill>
                  <a:srgbClr val="FF0000"/>
                </a:solidFill>
              </a:rPr>
              <a:t>to jest </a:t>
            </a:r>
            <a:r>
              <a:rPr lang="pl-PL" b="1" i="1" dirty="0" smtClean="0">
                <a:solidFill>
                  <a:srgbClr val="FF0000"/>
                </a:solidFill>
              </a:rPr>
              <a:t>ryzyko</a:t>
            </a:r>
          </a:p>
          <a:p>
            <a:pPr marL="0" indent="0">
              <a:buNone/>
            </a:pPr>
            <a:endParaRPr lang="pl-PL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b="1" i="1" dirty="0" smtClean="0">
                <a:solidFill>
                  <a:srgbClr val="FF0000"/>
                </a:solidFill>
              </a:rPr>
              <a:t>Jest zagrożenie i odpowiadająca mu  podatność</a:t>
            </a:r>
            <a:endParaRPr lang="pl-PL" b="1" i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341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Redukowanie ryzyka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26450" cy="481330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Wprowadzenie </a:t>
            </a:r>
            <a:r>
              <a:rPr lang="pl-PL" b="1" dirty="0" smtClean="0"/>
              <a:t>mechanizmów kontrolnych</a:t>
            </a:r>
            <a:r>
              <a:rPr lang="pl-PL" dirty="0" smtClean="0"/>
              <a:t>:</a:t>
            </a:r>
          </a:p>
          <a:p>
            <a:pPr lvl="1"/>
            <a:r>
              <a:rPr lang="pl-PL" dirty="0" smtClean="0"/>
              <a:t>Fizyczne mechanizmy kontrolne</a:t>
            </a:r>
          </a:p>
          <a:p>
            <a:pPr lvl="2"/>
            <a:r>
              <a:rPr lang="pl-PL" dirty="0" smtClean="0"/>
              <a:t>Ogrodzenia, bramy, zamki, osłony, kamery, </a:t>
            </a:r>
          </a:p>
          <a:p>
            <a:pPr lvl="2"/>
            <a:r>
              <a:rPr lang="pl-PL" dirty="0" smtClean="0"/>
              <a:t>Ogrzewanie i klimatyzacja, gaszenie ognia, rezerwowe generatory mocy</a:t>
            </a:r>
          </a:p>
          <a:p>
            <a:pPr lvl="1"/>
            <a:r>
              <a:rPr lang="pl-PL" dirty="0" smtClean="0"/>
              <a:t>Logiczne mechanizmy kontrolne</a:t>
            </a:r>
          </a:p>
          <a:p>
            <a:pPr lvl="2"/>
            <a:r>
              <a:rPr lang="pl-PL" dirty="0" smtClean="0"/>
              <a:t>Hasła, szyfrowanie, kontrola dostępu, zapory sieciowe, systemy wykrywania włamań</a:t>
            </a:r>
          </a:p>
          <a:p>
            <a:pPr lvl="1"/>
            <a:r>
              <a:rPr lang="pl-PL" dirty="0" smtClean="0"/>
              <a:t>Administracyjne mechanizmy kontrolne</a:t>
            </a:r>
          </a:p>
          <a:p>
            <a:pPr lvl="2"/>
            <a:r>
              <a:rPr lang="pl-PL" dirty="0" smtClean="0"/>
              <a:t>Reguły, prawa, polityki, procedury, wytyczne…</a:t>
            </a:r>
            <a:br>
              <a:rPr lang="pl-PL" dirty="0" smtClean="0"/>
            </a:br>
            <a:r>
              <a:rPr lang="pl-PL" dirty="0" smtClean="0"/>
              <a:t>(trzeba mieć możliwość egzekwowania…)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8533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Reagowanie na incydenty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Jeśli nastąpił incydent bezpieczeństwa, należy na niego zareagować</a:t>
            </a:r>
          </a:p>
          <a:p>
            <a:r>
              <a:rPr lang="pl-PL" dirty="0" smtClean="0"/>
              <a:t>Reagowanie powinno być przygotowane wcześniej i przeprowadzone według etapów:</a:t>
            </a:r>
          </a:p>
          <a:p>
            <a:pPr lvl="1"/>
            <a:r>
              <a:rPr lang="pl-PL" dirty="0" smtClean="0"/>
              <a:t>Przygotowanie</a:t>
            </a:r>
          </a:p>
          <a:p>
            <a:pPr lvl="1"/>
            <a:r>
              <a:rPr lang="pl-PL" dirty="0" smtClean="0"/>
              <a:t>Wykrywanie i analiza</a:t>
            </a:r>
          </a:p>
          <a:p>
            <a:pPr lvl="1"/>
            <a:r>
              <a:rPr lang="pl-PL" dirty="0" smtClean="0"/>
              <a:t>Ograniczanie</a:t>
            </a:r>
          </a:p>
          <a:p>
            <a:pPr lvl="1"/>
            <a:r>
              <a:rPr lang="pl-PL" dirty="0" smtClean="0"/>
              <a:t>Eliminacja</a:t>
            </a:r>
          </a:p>
          <a:p>
            <a:pPr lvl="1"/>
            <a:r>
              <a:rPr lang="pl-PL" dirty="0" smtClean="0"/>
              <a:t>Odzyskiwanie</a:t>
            </a:r>
          </a:p>
          <a:p>
            <a:pPr lvl="1"/>
            <a:r>
              <a:rPr lang="pl-PL" dirty="0" smtClean="0"/>
              <a:t>Działania po incydencie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2072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Reagowanie na incydenty - przygotowanie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Co można zrobić, zanim wystąpi incydent:</a:t>
            </a:r>
          </a:p>
          <a:p>
            <a:pPr lvl="1"/>
            <a:r>
              <a:rPr lang="pl-PL" dirty="0" smtClean="0"/>
              <a:t>Tworzenie polityk działania i procedur</a:t>
            </a:r>
          </a:p>
          <a:p>
            <a:pPr lvl="1"/>
            <a:r>
              <a:rPr lang="pl-PL" dirty="0" smtClean="0"/>
              <a:t>Prowadzenie szkoleń</a:t>
            </a:r>
          </a:p>
          <a:p>
            <a:pPr lvl="1"/>
            <a:r>
              <a:rPr lang="pl-PL" dirty="0" smtClean="0"/>
              <a:t>Opracowywanie i utrzymywanie dokumentacji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88382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Reagowanie na incydenty – wykrywanie i analiza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Wykrycie problemu, podjęcie decyzji, czy to jest incydent bezpieczeństwa i rozpoczęcie procedury reagowania</a:t>
            </a:r>
          </a:p>
          <a:p>
            <a:pPr lvl="1"/>
            <a:r>
              <a:rPr lang="pl-PL" dirty="0" smtClean="0"/>
              <a:t>Problemy są wykrywane z zastosowaniem narzędzi lub usług bezpieczeństwa</a:t>
            </a:r>
          </a:p>
          <a:p>
            <a:pPr lvl="2"/>
            <a:r>
              <a:rPr lang="pl-PL" dirty="0" smtClean="0"/>
              <a:t>Systemy wykrywania włamań, antywirusy, logi serwerów</a:t>
            </a:r>
          </a:p>
          <a:p>
            <a:pPr lvl="1"/>
            <a:r>
              <a:rPr lang="pl-PL" dirty="0" smtClean="0"/>
              <a:t>Na pewnym etapie powinien się znaleźć człowiek, który podejmie decyzję, czy sprawa jest incydentem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883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597829-120F-EAE6-F8B2-6EDBE1470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Definicja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590E3F-05E7-0C58-AAA6-65EE23523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Bezpieczeństwo informacji</a:t>
            </a:r>
            <a:r>
              <a:rPr lang="pl-PL" dirty="0"/>
              <a:t> to:</a:t>
            </a:r>
          </a:p>
          <a:p>
            <a:pPr lvl="1"/>
            <a:r>
              <a:rPr lang="pl-PL" dirty="0"/>
              <a:t>Ochrona informacji i systemów informatycznych przed nieautoryzowanym </a:t>
            </a:r>
          </a:p>
          <a:p>
            <a:pPr lvl="2"/>
            <a:r>
              <a:rPr lang="pl-PL" dirty="0"/>
              <a:t>dostępem, </a:t>
            </a:r>
          </a:p>
          <a:p>
            <a:pPr lvl="2"/>
            <a:r>
              <a:rPr lang="pl-PL" dirty="0"/>
              <a:t>wykorzystaniem, </a:t>
            </a:r>
          </a:p>
          <a:p>
            <a:pPr lvl="2"/>
            <a:r>
              <a:rPr lang="pl-PL" dirty="0"/>
              <a:t>ujawnieniem, </a:t>
            </a:r>
          </a:p>
          <a:p>
            <a:pPr lvl="2"/>
            <a:r>
              <a:rPr lang="pl-PL" dirty="0"/>
              <a:t>zakłóceniem, </a:t>
            </a:r>
          </a:p>
          <a:p>
            <a:pPr lvl="2"/>
            <a:r>
              <a:rPr lang="pl-PL" dirty="0"/>
              <a:t>modyfikacją </a:t>
            </a:r>
          </a:p>
          <a:p>
            <a:pPr lvl="2"/>
            <a:r>
              <a:rPr lang="pl-PL" dirty="0"/>
              <a:t>zniszczeniem.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6E809E2-39E7-2994-FB0B-81F401118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69258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Reagowanie na incydenty – </a:t>
            </a:r>
            <a:br>
              <a:rPr lang="pl-PL" sz="3600" dirty="0" smtClean="0"/>
            </a:br>
            <a:r>
              <a:rPr lang="pl-PL" sz="3600" dirty="0" smtClean="0"/>
              <a:t>ograniczanie, eliminowanie, odzyskiwanie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Faza rozwiązania incydentu</a:t>
            </a:r>
          </a:p>
          <a:p>
            <a:pPr lvl="1"/>
            <a:r>
              <a:rPr lang="pl-PL" dirty="0" smtClean="0"/>
              <a:t>Ograniczanie strat – zapobieżeniu dalszym stratom (np. odłączenie serwera od sieci)</a:t>
            </a:r>
          </a:p>
          <a:p>
            <a:pPr lvl="1"/>
            <a:r>
              <a:rPr lang="pl-PL" dirty="0" smtClean="0"/>
              <a:t>Eliminacja – próba usunięcia skutków incydentu</a:t>
            </a:r>
          </a:p>
          <a:p>
            <a:pPr lvl="1"/>
            <a:r>
              <a:rPr lang="pl-PL" dirty="0" smtClean="0"/>
              <a:t>Odzyskiwanie – przywrócenie stanu sprzed incydentu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47713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Reagowanie na incydenty – </a:t>
            </a:r>
            <a:br>
              <a:rPr lang="pl-PL" sz="3600" dirty="0" smtClean="0"/>
            </a:br>
            <a:r>
              <a:rPr lang="pl-PL" sz="3600" dirty="0" smtClean="0"/>
              <a:t>działania po incydencie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Analiza zaistniałego incydentu i próba zapobieżenia jego powtórzenia.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7601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1EBB2D-43FE-CB1D-32C8-410541B63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Bezpieczeństwo - produktywność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78F5C8-21C6-E55A-9D33-6F27731AE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/>
              <a:t>„ Jedyny naprawdę bezpieczny system to taki, który jest odłączony od zasilania, zalany w bloku betonu i zamknięty w wyłożonym ołowiem pokoju patrolowanym przez uzbrojonych strażników – ale nawet w takiej sytuacji mam pewne wątpliwości.”</a:t>
            </a:r>
          </a:p>
          <a:p>
            <a:pPr marL="0" indent="0">
              <a:buNone/>
            </a:pPr>
            <a:r>
              <a:rPr lang="pl-PL" sz="2400"/>
              <a:t>				Prof. </a:t>
            </a:r>
            <a:r>
              <a:rPr lang="pl-PL" sz="2400" err="1"/>
              <a:t>Eugene</a:t>
            </a:r>
            <a:r>
              <a:rPr lang="pl-PL" sz="2400"/>
              <a:t> </a:t>
            </a:r>
            <a:r>
              <a:rPr lang="pl-PL" sz="2400" err="1"/>
              <a:t>Spafford</a:t>
            </a:r>
            <a:endParaRPr lang="pl-PL" sz="2400"/>
          </a:p>
          <a:p>
            <a:pPr marL="0" indent="0">
              <a:buNone/>
            </a:pPr>
            <a:endParaRPr lang="pl-PL" sz="2400"/>
          </a:p>
          <a:p>
            <a:pPr marL="0" indent="0">
              <a:buNone/>
            </a:pPr>
            <a:r>
              <a:rPr lang="pl-PL" sz="2400"/>
              <a:t>Zwiększenie poziomu bezpieczeństwa </a:t>
            </a:r>
          </a:p>
          <a:p>
            <a:pPr marL="0" indent="0">
              <a:buNone/>
            </a:pPr>
            <a:r>
              <a:rPr lang="pl-PL" sz="2400"/>
              <a:t>			-&gt; </a:t>
            </a:r>
          </a:p>
          <a:p>
            <a:pPr marL="0" indent="0">
              <a:buNone/>
            </a:pPr>
            <a:r>
              <a:rPr lang="pl-PL" sz="2400"/>
              <a:t>			obniżenie poziomu produktywności.</a:t>
            </a:r>
          </a:p>
          <a:p>
            <a:pPr marL="0" indent="0">
              <a:buNone/>
            </a:pPr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8A084D1-CD16-B9C9-C84E-B766FF398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9281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CCF777-2EEF-5F9D-15BA-2BFA33751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" y="125528"/>
            <a:ext cx="8229600" cy="1143000"/>
          </a:xfrm>
        </p:spPr>
        <p:txBody>
          <a:bodyPr/>
          <a:lstStyle/>
          <a:p>
            <a:pPr algn="l"/>
            <a:r>
              <a:rPr lang="pl-PL" dirty="0"/>
              <a:t>Triada CIA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2A89F55-787B-92A3-EE09-C78698735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5" name="Owal 4">
            <a:extLst>
              <a:ext uri="{FF2B5EF4-FFF2-40B4-BE49-F238E27FC236}">
                <a16:creationId xmlns:a16="http://schemas.microsoft.com/office/drawing/2014/main" id="{4F8F1E46-944B-70A5-BDD4-9CFC83034833}"/>
              </a:ext>
            </a:extLst>
          </p:cNvPr>
          <p:cNvSpPr/>
          <p:nvPr/>
        </p:nvSpPr>
        <p:spPr>
          <a:xfrm>
            <a:off x="3668428" y="985590"/>
            <a:ext cx="2664296" cy="2443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B8C803B8-311B-D7E4-9007-F1901283C88E}"/>
              </a:ext>
            </a:extLst>
          </p:cNvPr>
          <p:cNvSpPr/>
          <p:nvPr/>
        </p:nvSpPr>
        <p:spPr>
          <a:xfrm>
            <a:off x="5396620" y="1011536"/>
            <a:ext cx="2664296" cy="2443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id="{6B713D0E-7066-C770-9A95-DEAC48E28B4C}"/>
              </a:ext>
            </a:extLst>
          </p:cNvPr>
          <p:cNvSpPr/>
          <p:nvPr/>
        </p:nvSpPr>
        <p:spPr>
          <a:xfrm>
            <a:off x="4532524" y="2259187"/>
            <a:ext cx="2664296" cy="24434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957D34A-5D82-F446-E55D-969B3549127F}"/>
              </a:ext>
            </a:extLst>
          </p:cNvPr>
          <p:cNvSpPr txBox="1"/>
          <p:nvPr/>
        </p:nvSpPr>
        <p:spPr>
          <a:xfrm>
            <a:off x="3775460" y="1673165"/>
            <a:ext cx="1621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err="1"/>
              <a:t>Confidentiality</a:t>
            </a:r>
            <a:r>
              <a:rPr lang="pl-PL"/>
              <a:t/>
            </a:r>
            <a:br>
              <a:rPr lang="pl-PL"/>
            </a:br>
            <a:r>
              <a:rPr lang="pl-PL"/>
              <a:t>(poufność)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EB5C08C-483C-E6B9-9BFA-287278D46146}"/>
              </a:ext>
            </a:extLst>
          </p:cNvPr>
          <p:cNvSpPr txBox="1"/>
          <p:nvPr/>
        </p:nvSpPr>
        <p:spPr>
          <a:xfrm>
            <a:off x="6398837" y="1643011"/>
            <a:ext cx="1621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err="1"/>
              <a:t>Integrity</a:t>
            </a:r>
            <a:r>
              <a:rPr lang="pl-PL"/>
              <a:t/>
            </a:r>
            <a:br>
              <a:rPr lang="pl-PL"/>
            </a:br>
            <a:r>
              <a:rPr lang="pl-PL"/>
              <a:t>(integralność)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5E42021-9187-6BCE-C2E4-40E8BF5B640C}"/>
              </a:ext>
            </a:extLst>
          </p:cNvPr>
          <p:cNvSpPr txBox="1"/>
          <p:nvPr/>
        </p:nvSpPr>
        <p:spPr>
          <a:xfrm>
            <a:off x="5269136" y="3535244"/>
            <a:ext cx="1621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err="1"/>
              <a:t>Availability</a:t>
            </a:r>
            <a:r>
              <a:rPr lang="pl-PL"/>
              <a:t/>
            </a:r>
            <a:br>
              <a:rPr lang="pl-PL"/>
            </a:br>
            <a:r>
              <a:rPr lang="pl-PL"/>
              <a:t>(dostępność)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6F04F68-C6FA-E0C5-235A-52EB074E4B5F}"/>
              </a:ext>
            </a:extLst>
          </p:cNvPr>
          <p:cNvSpPr txBox="1"/>
          <p:nvPr/>
        </p:nvSpPr>
        <p:spPr>
          <a:xfrm>
            <a:off x="4339408" y="5512162"/>
            <a:ext cx="3937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Odwrotnie: </a:t>
            </a:r>
            <a:r>
              <a:rPr lang="pl-PL" dirty="0" err="1"/>
              <a:t>Disclosure</a:t>
            </a:r>
            <a:r>
              <a:rPr lang="pl-PL" dirty="0"/>
              <a:t>/</a:t>
            </a:r>
            <a:r>
              <a:rPr lang="pl-PL" dirty="0" err="1"/>
              <a:t>Alteration</a:t>
            </a:r>
            <a:r>
              <a:rPr lang="pl-PL" dirty="0"/>
              <a:t>/</a:t>
            </a:r>
            <a:r>
              <a:rPr lang="pl-PL" dirty="0" err="1"/>
              <a:t>Denial</a:t>
            </a:r>
            <a:r>
              <a:rPr lang="pl-PL" dirty="0"/>
              <a:t> (ujawnianie/zmiana/odmowa)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1AB9A55-84AB-F9A2-B4F3-11B136BDAA01}"/>
              </a:ext>
            </a:extLst>
          </p:cNvPr>
          <p:cNvSpPr txBox="1"/>
          <p:nvPr/>
        </p:nvSpPr>
        <p:spPr>
          <a:xfrm>
            <a:off x="201179" y="1180950"/>
            <a:ext cx="26031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Jeden z modeli rzeczywistości pozwalający opisać rzeczywistość z punktu widzenia bezpieczeństwa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Pomaga w opisywaniu ataków</a:t>
            </a:r>
          </a:p>
        </p:txBody>
      </p:sp>
    </p:spTree>
    <p:extLst>
      <p:ext uri="{BB962C8B-B14F-4D97-AF65-F5344CB8AC3E}">
        <p14:creationId xmlns:p14="http://schemas.microsoft.com/office/powerpoint/2010/main" val="3443429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F170E8-4760-06EA-0131-77F9BD50E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err="1"/>
              <a:t>Poufoność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BB4C2C-AB90-6660-5F4E-68917CEDD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Zdolność do ochrony danych przed osobami, które nie są upoważnione do ich przeglądania</a:t>
            </a:r>
          </a:p>
          <a:p>
            <a:pPr marL="457200" lvl="1" indent="0">
              <a:buNone/>
            </a:pPr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E21E711-5AAE-A02E-E373-D75BFBDAF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413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2978FF-E14C-26DD-E45F-8ABE3ABB9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Integralność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7ED498-69B1-9B46-149C-F046B1737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Zdolność do zapobiegania zamianom danych w nieuprawniony lub niepożądany sposób.</a:t>
            </a:r>
          </a:p>
          <a:p>
            <a:pPr lvl="1"/>
            <a:r>
              <a:rPr lang="pl-PL"/>
              <a:t>Zapobieganie zamianom</a:t>
            </a:r>
          </a:p>
          <a:p>
            <a:pPr lvl="1"/>
            <a:r>
              <a:rPr lang="pl-PL"/>
              <a:t>Wykrywanie zmian</a:t>
            </a:r>
          </a:p>
          <a:p>
            <a:pPr lvl="1"/>
            <a:r>
              <a:rPr lang="pl-PL"/>
              <a:t>Możliwość cofnięcia zmian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5BB406-B995-EB33-48AF-9212E597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9435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4104DD-EF4D-C47E-A8C4-2E0D72003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Dostępność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A9AE73-D8A2-98E0-1DC4-3CCA5A5C6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Możliwość dostępu do Twoich danych, gdy ich potrzebujesz.</a:t>
            </a:r>
          </a:p>
          <a:p>
            <a:pPr lvl="1"/>
            <a:r>
              <a:rPr lang="pl-PL"/>
              <a:t>Awaria zasilania?</a:t>
            </a:r>
          </a:p>
          <a:p>
            <a:pPr lvl="1"/>
            <a:r>
              <a:rPr lang="pl-PL"/>
              <a:t>Uszkodzenie SO</a:t>
            </a:r>
          </a:p>
          <a:p>
            <a:pPr lvl="1"/>
            <a:r>
              <a:rPr lang="pl-PL"/>
              <a:t>Atak </a:t>
            </a:r>
            <a:r>
              <a:rPr lang="pl-PL" err="1"/>
              <a:t>DoS</a:t>
            </a:r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CDD0060-8102-D5AE-2A3F-F2F1FF30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7319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45204F-3A92-6157-5655-9598FA471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Odniesienie do </a:t>
            </a:r>
            <a:r>
              <a:rPr lang="pl-PL" dirty="0" smtClean="0"/>
              <a:t>bezpieczeństwa - przykład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055AEA-5F92-676B-588E-7392D96B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Przykład: transport niezaszyfrowanych dysków z jedynymi kopiami danych ginie podczas przejazdu.</a:t>
            </a:r>
          </a:p>
          <a:p>
            <a:pPr lvl="1"/>
            <a:r>
              <a:rPr lang="pl-PL" dirty="0"/>
              <a:t>Powstaje incydent bezpieczeństwa:</a:t>
            </a:r>
          </a:p>
          <a:p>
            <a:pPr lvl="2"/>
            <a:r>
              <a:rPr lang="pl-PL" dirty="0"/>
              <a:t>Naruszenie poufności (pliki były niezaszyfrowane)</a:t>
            </a:r>
          </a:p>
          <a:p>
            <a:pPr lvl="2"/>
            <a:r>
              <a:rPr lang="pl-PL" dirty="0"/>
              <a:t>Naruszenie integralności (nie wiemy, czy zostały zmodyfikowane)</a:t>
            </a:r>
          </a:p>
          <a:p>
            <a:pPr lvl="2"/>
            <a:r>
              <a:rPr lang="pl-PL" dirty="0"/>
              <a:t>Naruszenie dostępności (nie mieliśmy dostępu do tej informacji)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FCD0D60-558E-F01F-42A1-DFB12A38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877319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1289</Words>
  <Application>Microsoft Office PowerPoint</Application>
  <PresentationFormat>Pokaz na ekranie (4:3)</PresentationFormat>
  <Paragraphs>257</Paragraphs>
  <Slides>31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31</vt:i4>
      </vt:variant>
    </vt:vector>
  </HeadingPairs>
  <TitlesOfParts>
    <vt:vector size="35" baseType="lpstr">
      <vt:lpstr>Arial</vt:lpstr>
      <vt:lpstr>Calibri</vt:lpstr>
      <vt:lpstr>Motyw pakietu Office</vt:lpstr>
      <vt:lpstr>1_Lecture</vt:lpstr>
      <vt:lpstr>Kryptografia i bezpieczeństwo danych  - bezpieczeństwo informacji wprowadzenie</vt:lpstr>
      <vt:lpstr>Bezpieczeństwo - definicja</vt:lpstr>
      <vt:lpstr>Definicja</vt:lpstr>
      <vt:lpstr>Bezpieczeństwo - produktywność</vt:lpstr>
      <vt:lpstr>Triada CIA</vt:lpstr>
      <vt:lpstr>Poufoność</vt:lpstr>
      <vt:lpstr>Integralność</vt:lpstr>
      <vt:lpstr>Dostępność</vt:lpstr>
      <vt:lpstr>Odniesienie do bezpieczeństwa - przykład</vt:lpstr>
      <vt:lpstr>Heksada Parkera</vt:lpstr>
      <vt:lpstr>Posiadanie lub sprawowanie kontroli</vt:lpstr>
      <vt:lpstr>Autentyczność</vt:lpstr>
      <vt:lpstr>Użyteczność</vt:lpstr>
      <vt:lpstr>Rodzaje ataków</vt:lpstr>
      <vt:lpstr>Przechwycenie</vt:lpstr>
      <vt:lpstr>Przerywanie</vt:lpstr>
      <vt:lpstr>Modyfikacja</vt:lpstr>
      <vt:lpstr>Podrabianie </vt:lpstr>
      <vt:lpstr>Zagrożenie, podatność, ryzyko</vt:lpstr>
      <vt:lpstr>Zarządzanie ryzykiem</vt:lpstr>
      <vt:lpstr>Identyfikacja zasobów</vt:lpstr>
      <vt:lpstr>Identyfikacja zagrożeń  (zastosować triadę CIA lub heksadę Parkera)</vt:lpstr>
      <vt:lpstr>Ocena podatności 1/2 (zastosować triadę CIA lub heksadę Parkera)</vt:lpstr>
      <vt:lpstr>Ocena podatności 2/2 (zastosować triadę CIA lub heksadę Parkera)</vt:lpstr>
      <vt:lpstr>Ocena ryzyka</vt:lpstr>
      <vt:lpstr>Redukowanie ryzyka</vt:lpstr>
      <vt:lpstr>Reagowanie na incydenty</vt:lpstr>
      <vt:lpstr>Reagowanie na incydenty - przygotowanie</vt:lpstr>
      <vt:lpstr>Reagowanie na incydenty – wykrywanie i analiza</vt:lpstr>
      <vt:lpstr>Reagowanie na incydenty –  ograniczanie, eliminowanie, odzyskiwanie</vt:lpstr>
      <vt:lpstr>Reagowanie na incydenty –  działania po incydencie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Slawomir Samolej</dc:creator>
  <cp:lastModifiedBy>Sławomir Samolej</cp:lastModifiedBy>
  <cp:revision>15</cp:revision>
  <cp:lastPrinted>2021-06-06T18:09:51Z</cp:lastPrinted>
  <dcterms:created xsi:type="dcterms:W3CDTF">2020-04-09T12:37:01Z</dcterms:created>
  <dcterms:modified xsi:type="dcterms:W3CDTF">2024-06-09T16:35:10Z</dcterms:modified>
</cp:coreProperties>
</file>