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ink/ink18.xml" ContentType="application/inkml+xml"/>
  <Override PartName="/ppt/ink/ink29.xml" ContentType="application/inkml+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ink/ink6.xml" ContentType="application/inkml+xml"/>
  <Override PartName="/ppt/ink/ink25.xml" ContentType="application/inkml+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ink/ink14.xml" ContentType="application/inkml+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ink/ink2.xml" ContentType="application/inkml+xml"/>
  <Override PartName="/ppt/ink/ink21.xml" ContentType="application/inkml+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ink/ink10.xml" ContentType="application/inkml+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ink/ink9.xml" ContentType="application/inkml+xml"/>
  <Override PartName="/ppt/ink/ink19.xml" ContentType="application/inkml+xml"/>
  <Override PartName="/ppt/ink/ink28.xml" ContentType="application/inkml+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ink/ink7.xml" ContentType="application/inkml+xml"/>
  <Override PartName="/ppt/ink/ink17.xml" ContentType="application/inkml+xml"/>
  <Override PartName="/ppt/ink/ink26.xml" ContentType="application/inkml+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ink/ink3.xml" ContentType="application/inkml+xml"/>
  <Override PartName="/ppt/ink/ink5.xml" ContentType="application/inkml+xml"/>
  <Override PartName="/ppt/ink/ink15.xml" ContentType="application/inkml+xml"/>
  <Override PartName="/ppt/ink/ink24.xml" ContentType="application/inkml+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ink/ink1.xml" ContentType="application/inkml+xml"/>
  <Override PartName="/ppt/ink/ink13.xml" ContentType="application/inkml+xml"/>
  <Override PartName="/ppt/ink/ink22.xml" ContentType="application/inkml+xml"/>
  <Override PartName="/ppt/ink/ink31.xml" ContentType="application/inkml+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ink/ink11.xml" ContentType="application/inkml+xml"/>
  <Override PartName="/ppt/ink/ink20.xml" ContentType="application/inkml+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ink/ink8.xml" ContentType="application/inkml+xml"/>
  <Override PartName="/ppt/ink/ink27.xml" ContentType="application/inkml+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ink/ink16.xml" ContentType="application/inkml+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ink/ink4.xml" ContentType="application/inkml+xml"/>
  <Override PartName="/ppt/ink/ink23.xml" ContentType="application/inkml+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ink/ink12.xml" ContentType="application/inkml+xml"/>
  <Override PartName="/ppt/notesSlides/notesSlide9.xml" ContentType="application/vnd.openxmlformats-officedocument.presentationml.notesSlide+xml"/>
  <Override PartName="/ppt/notesSlides/notesSlide21.xml" ContentType="application/vnd.openxmlformats-officedocument.presentationml.notesSlide+xml"/>
  <Override PartName="/ppt/ink/ink30.xml" ContentType="application/inkml+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9"/>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7099300"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4" userDrawn="1">
          <p15:clr>
            <a:srgbClr val="A4A3A4"/>
          </p15:clr>
        </p15:guide>
        <p15:guide id="2" pos="2240" userDrawn="1">
          <p15:clr>
            <a:srgbClr val="A4A3A4"/>
          </p15:clr>
        </p15:guide>
        <p15:guide id="3" pos="2238" userDrawn="1">
          <p15:clr>
            <a:srgbClr val="A4A3A4"/>
          </p15:clr>
        </p15:guide>
        <p15:guide id="4"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40" autoAdjust="0"/>
    <p:restoredTop sz="64248" autoAdjust="0"/>
  </p:normalViewPr>
  <p:slideViewPr>
    <p:cSldViewPr>
      <p:cViewPr>
        <p:scale>
          <a:sx n="70" d="100"/>
          <a:sy n="70" d="100"/>
        </p:scale>
        <p:origin x="-546" y="-180"/>
      </p:cViewPr>
      <p:guideLst>
        <p:guide orient="horz" pos="2160"/>
        <p:guide pos="2880"/>
      </p:guideLst>
    </p:cSldViewPr>
  </p:slideViewPr>
  <p:outlineViewPr>
    <p:cViewPr>
      <p:scale>
        <a:sx n="33" d="100"/>
        <a:sy n="33" d="100"/>
      </p:scale>
      <p:origin x="0" y="-401"/>
    </p:cViewPr>
  </p:outlineViewPr>
  <p:notesTextViewPr>
    <p:cViewPr>
      <p:scale>
        <a:sx n="125" d="100"/>
        <a:sy n="125" d="100"/>
      </p:scale>
      <p:origin x="0" y="0"/>
    </p:cViewPr>
  </p:notesTextViewPr>
  <p:sorterViewPr>
    <p:cViewPr>
      <p:scale>
        <a:sx n="100" d="100"/>
        <a:sy n="100" d="100"/>
      </p:scale>
      <p:origin x="0" y="-5978"/>
    </p:cViewPr>
  </p:sorterViewPr>
  <p:notesViewPr>
    <p:cSldViewPr>
      <p:cViewPr varScale="1">
        <p:scale>
          <a:sx n="63" d="100"/>
          <a:sy n="63" d="100"/>
        </p:scale>
        <p:origin x="-3144" y="-72"/>
      </p:cViewPr>
      <p:guideLst>
        <p:guide orient="horz" pos="3224"/>
        <p:guide pos="2240"/>
        <p:guide pos="2238"/>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22T11:01:51.357"/>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8972054E-3575-45D9-BDC8-F15FD6FC9250}" emma:medium="tactile" emma:mode="ink">
          <msink:context xmlns:msink="http://schemas.microsoft.com/ink/2010/main" type="writingRegion" rotatedBoundingBox="4458,9033 19067,8029 19219,10234 4610,11237"/>
        </emma:interpretation>
      </emma:emma>
    </inkml:annotationXML>
    <inkml:traceGroup>
      <inkml:annotationXML>
        <emma:emma xmlns:emma="http://www.w3.org/2003/04/emma" version="1.0">
          <emma:interpretation id="{7B13A8D5-7B91-4603-99F7-1E2E1B809FB3}" emma:medium="tactile" emma:mode="ink">
            <msink:context xmlns:msink="http://schemas.microsoft.com/ink/2010/main" type="paragraph" rotatedBoundingBox="4458,9033 19067,8029 19219,10234 4610,11237" alignmentLevel="1"/>
          </emma:interpretation>
        </emma:emma>
      </inkml:annotationXML>
      <inkml:traceGroup>
        <inkml:annotationXML>
          <emma:emma xmlns:emma="http://www.w3.org/2003/04/emma" version="1.0">
            <emma:interpretation id="{50B70B7E-B23A-4313-9F27-564CA0F5ADC8}" emma:medium="tactile" emma:mode="ink">
              <msink:context xmlns:msink="http://schemas.microsoft.com/ink/2010/main" type="line" rotatedBoundingBox="4458,9033 19067,8029 19219,10234 4610,11237"/>
            </emma:interpretation>
          </emma:emma>
        </inkml:annotationXML>
        <inkml:traceGroup>
          <inkml:annotationXML>
            <emma:emma xmlns:emma="http://www.w3.org/2003/04/emma" version="1.0">
              <emma:interpretation id="{4BAAFD3C-50C2-45F8-8416-B0B5F6E9AA51}" emma:medium="tactile" emma:mode="ink">
                <msink:context xmlns:msink="http://schemas.microsoft.com/ink/2010/main" type="inkWord" rotatedBoundingBox="4461,9071 7985,8829 8128,10915 4604,11157"/>
              </emma:interpretation>
              <emma:one-of disjunction-type="recognition" id="oneOf0">
                <emma:interpretation id="interp0" emma:lang="" emma:confidence="1">
                  <emma:literal/>
                </emma:interpretation>
              </emma:one-of>
            </emma:emma>
          </inkml:annotationXML>
          <inkml:trace contextRef="#ctx0" brushRef="#br0">2636 836 0,'129'32'16,"-33"-64"-16,65 32 15,-49 0 1,-15-33-16,-17 33 16</inkml:trace>
          <inkml:trace contextRef="#ctx0" brushRef="#br0" timeOffset="-279.4447">2636 627 0,'81'0'31,"15"0"-15,17-33-16,63 33 15,-63 0-15,-33 0 16,17 0 0,-17 0-16</inkml:trace>
          <inkml:trace contextRef="#ctx0" brushRef="#br0" timeOffset="-3945.7251">562 144 0,'81'33'141,"15"-33"-141,17 0 15,-33 0-15,17-33 16,15 33-16,-15 0 16,-17-32-1,0 32-15,17-32 16,-17 16 0,17 16-1,-17 0 1,16-32-1,-15 0 1,-146 128 93,-15-48-93,-48 49 0,31-33-1,1 0 1,15 1-16,-15 15 16,-1 17-16,-31 15 15,31-15 1,-47-33-1,63 16-15,-15 17 16,-1-1 0,1-32-1,15 33-15,-15-49 16,0 49 15,15-33-15,-15 0-16,192-16 156,17-80-140,64 0-16,-81 32 15,-16-32-15,49 32 0,-49-32 16,49 32-16,-17-16 16,-15 16-16,-17 0 0,1-32 15,15 32-15,17 0 16,-17 0-16,-15-33 15,-1 33 1,16 65 62,-15-65-47,-49-97 1</inkml:trace>
          <inkml:trace contextRef="#ctx0" brushRef="#br0" timeOffset="-2268.403">1913-32 0,'80'0'46,"17"-33"-14,-17 33-1,0 0-15,-160 65 93,16 15-47,-33-16-46,17 1 0,-17 31-1,1-16 17,32 17-1,-17-33-31,-15 33 62,-1-49-30,17 16-17,16 33 16,-33-49 16,81 48-15,-80-31 14,-1 15-14,17-16 15,-17 1-32,1-1 16,15-16 1,-15 17-1,16-1 0,15 16 0</inkml:trace>
          <inkml:trace contextRef="#ctx0" brushRef="#br0" timeOffset="658.5959">2234 1495 0,'-64'96'78,"16"-15"-78,-17 15 15,-31 0 1,64-15-16,128-81 62</inkml:trace>
          <inkml:trace contextRef="#ctx0" brushRef="#br0" timeOffset="1014.2265">2202 1591 0,'-64'97'46,"64"-17"-30,0 0 0,0 17 15,32-17-15,48-112 15,17-48-16,-1 15-15,-31-31 16,31-33 0,-16 33-1,-47 16 1,31-17 15</inkml:trace>
        </inkml:traceGroup>
        <inkml:traceGroup>
          <inkml:annotationXML>
            <emma:emma xmlns:emma="http://www.w3.org/2003/04/emma" version="1.0">
              <emma:interpretation id="{B84EB712-515C-43A2-9612-63DB29B8F180}" emma:medium="tactile" emma:mode="ink">
                <msink:context xmlns:msink="http://schemas.microsoft.com/ink/2010/main" type="inkWord" rotatedBoundingBox="8529,8764 13024,8455 13157,10388 8662,10696"/>
              </emma:interpretation>
              <emma:one-of disjunction-type="recognition" id="oneOf1">
                <emma:interpretation id="interp1" emma:lang="" emma:confidence="1">
                  <emma:literal/>
                </emma:interpretation>
              </emma:one-of>
            </emma:emma>
          </inkml:annotationXML>
          <inkml:trace contextRef="#ctx0" brushRef="#br0" timeOffset="7003.2336">6269 530 0,'81'-32'47,"15"-16"-31,-15-17-16,15 1 15,0 0 1,-47-16-16,47 15 15,1-63 17,-33 31-17,-161 194 63,33 31-78,-32 17 16,-17-17-16,49 17 16,0-16-16,31-49 15,66 17 1,-1-17 0,48-96-1</inkml:trace>
          <inkml:trace contextRef="#ctx0" brushRef="#br0" timeOffset="7234.6717">7121 707 0,'32'96'0,"-64"-15"15,16 15 1,-80-15 0,31 15-1,65-15 1,65-162 0</inkml:trace>
          <inkml:trace contextRef="#ctx0" brushRef="#br0" timeOffset="3797.8972">4839-113 0,'-33'-96'31,"-47"31"32,-16 98-16,63 63 0,-15-16-16,48 17-16,-32-17 1,32 17 0,0-17-1,-64 16 1,-33-15 0,17-17-1,-17-32 16,130-128 16,63 64-47,-48 128 78,-80 1-78,16 15 16,-48-15-16,-1-17 0,1 16 16,48 1-1,-16-17 1,32 1 0,80 15-1,17-96 1,-17 0-1,17-96 1</inkml:trace>
          <inkml:trace contextRef="#ctx0" brushRef="#br0" timeOffset="4574.3705">5466 32 0,'-81'0'63,"-15"64"-48,47 33 1,-63 31 15,96-47-31,-48 15 16,64-16-1,0 17 1,32-17 0,48-15-1,17-33 1,-17-32-16,16-32 15,-15-1 1,15-31-16,-15 16 16,-17-49-1,-32 1 1,0 16 0,-64-81-16,0 32 15,0 1 1,-33 47-16,-15 49 31,-32 161-15,63-33-16</inkml:trace>
          <inkml:trace contextRef="#ctx0" brushRef="#br0" timeOffset="4975.53">5916 771 0,'64'81'31,"-128"47"-16,31-31 1,-31-17-16,0 49 16,0 15-16,-1-63 31,49 15-31</inkml:trace>
          <inkml:trace contextRef="#ctx0" brushRef="#br0" timeOffset="7915.0297">7780-97 0,'33'-80'31,"47"48"-15,16-33-16,-15 65 15,-17 97 48,-96-17-63,-16 17 16,-49-1-16,-47 1 15,-1 15 1,65-15-16,-17-17 15,65 16 32,128 1-31,-15-97 0,15 16-1,-15-16-15,-1 0 0,16 0 16,-15-16 15</inkml:trace>
          <inkml:trace contextRef="#ctx0" brushRef="#br0" timeOffset="8209.2544">8536 578 0,'-96'97'46,"63"-17"-46,-15 17 16,-16-1 0,32 17-16,0-17 31</inkml:trace>
        </inkml:traceGroup>
        <inkml:traceGroup>
          <inkml:annotationXML>
            <emma:emma xmlns:emma="http://www.w3.org/2003/04/emma" version="1.0">
              <emma:interpretation id="{7A1C679D-B2EE-4DB9-B3CE-5127FA504234}" emma:medium="tactile" emma:mode="ink">
                <msink:context xmlns:msink="http://schemas.microsoft.com/ink/2010/main" type="inkWord" rotatedBoundingBox="13635,8629 18208,8315 18316,9888 13743,10202"/>
              </emma:interpretation>
              <emma:one-of disjunction-type="recognition" id="oneOf2">
                <emma:interpretation id="interp2" emma:lang="" emma:confidence="1">
                  <emma:literal/>
                </emma:interpretation>
              </emma:one-of>
            </emma:emma>
          </inkml:annotationXML>
          <inkml:trace contextRef="#ctx0" brushRef="#br0" timeOffset="9793.7541">9147 755 0,'96'65'78</inkml:trace>
          <inkml:trace contextRef="#ctx0" brushRef="#br0" timeOffset="9962.6149">9501 787 0</inkml:trace>
          <inkml:trace contextRef="#ctx0" brushRef="#br0" timeOffset="10125.2434">9758 787 0,'80'0'31</inkml:trace>
          <inkml:trace contextRef="#ctx0" brushRef="#br0" timeOffset="10268.8136">10176 755 0,'32'-96'62</inkml:trace>
          <inkml:trace contextRef="#ctx0" brushRef="#br0" timeOffset="10930.8254">10819 578 0,'64'81'63,"-96"15"-48,-32-15-15,-17 15 0,-15 1 16,-1-1-1</inkml:trace>
          <inkml:trace contextRef="#ctx0" brushRef="#br0" timeOffset="11531.122">11510-161 0,'0'96'62,"-32"-15"-62,0 15 16,-16-15-1,-17 47 1,-47 17-16,80-65 31</inkml:trace>
          <inkml:trace contextRef="#ctx0" brushRef="#br0" timeOffset="11977.7835">11430-16 0,'-32'96'47,"32"-16"-47,0 1 16,0 15 0,-33-15-1,33-1 16,97-80 32,-1-80-47,-15 15-16,63-79 0,1-1 31,0-48-31,-33 16 0,-47 81 15,-33 15 1,0-15 0</inkml:trace>
          <inkml:trace contextRef="#ctx0" brushRef="#br0" timeOffset="12313.8202">12282 128 0,'112'-32'32,"-15"32"-17,-17 0 1,49 0-1,-49-96 17</inkml:trace>
          <inkml:trace contextRef="#ctx0" brushRef="#br0" timeOffset="14727.6491">13021 144 0,'97'-64'453,"-17"0"-437,65-65-1,-49-16 1,-32 65 0,1-16-1,-17-1 1,-16 17 15,-64 208 63,16-47-94,-16 47 16,-33 1-1,33 0-15,0-49 16,0 16-1,0-15-15,32-1 16,0 17 15</inkml:trace>
        </inkml:traceGroup>
        <inkml:traceGroup>
          <inkml:annotationXML>
            <emma:emma xmlns:emma="http://www.w3.org/2003/04/emma" version="1.0">
              <emma:interpretation id="{30E46BCF-FD8C-47A1-BCC9-846E87FBB381}" emma:medium="tactile" emma:mode="ink">
                <msink:context xmlns:msink="http://schemas.microsoft.com/ink/2010/main" type="inkWord" rotatedBoundingBox="18148,8092 19067,8029 19219,10234 18300,10297"/>
              </emma:interpretation>
              <emma:one-of disjunction-type="recognition" id="oneOf3">
                <emma:interpretation id="interp3" emma:lang="" emma:confidence="0">
                  <emma:literal>}</emma:literal>
                </emma:interpretation>
                <emma:interpretation id="interp4" emma:lang="" emma:confidence="0">
                  <emma:literal>{</emma:literal>
                </emma:interpretation>
                <emma:interpretation id="interp5" emma:lang="" emma:confidence="0">
                  <emma:literal>I</emma:literal>
                </emma:interpretation>
                <emma:interpretation id="interp6" emma:lang="" emma:confidence="0">
                  <emma:literal>l</emma:literal>
                </emma:interpretation>
                <emma:interpretation id="interp7" emma:lang="" emma:confidence="0">
                  <emma:literal>w</emma:literal>
                </emma:interpretation>
              </emma:one-of>
            </emma:emma>
          </inkml:annotationXML>
          <inkml:trace contextRef="#ctx0" brushRef="#br0" timeOffset="16176.5171">14082-901 0,'81'-32'125,"15"32"-109,-16 65-1,17-33 17,-49 64-1,-48-15 0,0-1-15,-48 16-1,-16-15 1,-1 15 31,-31 1-31,80-17-1,16 17 1,48-17-1,48-80 1,-15 0-16,15-32 16,-48-49 31,-128 81-1,16 81-14,0 15-1,64-15-31,32 15 16,-32 17-1,0-17-15,0-16 16,0 1-1,0 15-15,-32 17 16,-33 31 0,33-63-1,-48-17-15,-17 0 32,-31 1-32,47-49 15,-15-16 1,48-81 15,48-47-31,32 15 16</inkml:trace>
        </inkml:traceGroup>
      </inkml:traceGroup>
    </inkml:traceGroup>
  </inkml:traceGroup>
</inkml:ink>
</file>

<file path=ppt/ink/ink10.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3:29:50.623"/>
    </inkml:context>
    <inkml:brush xml:id="br0">
      <inkml:brushProperty name="width" value="0.05292" units="cm"/>
      <inkml:brushProperty name="height" value="0.05292" units="cm"/>
      <inkml:brushProperty name="color" value="#5C83B4"/>
      <inkml:brushProperty name="fitToCurve" value="1"/>
    </inkml:brush>
  </inkml:definitions>
  <inkml:trace contextRef="#ctx0" brushRef="#br0">0 726,'18'0,"35"0</inkml:trace>
  <inkml:trace contextRef="#ctx0" brushRef="#br0" timeOffset="171">159 726,'35'0,"0"0</inkml:trace>
  <inkml:trace contextRef="#ctx0" brushRef="#br0" timeOffset="796">652 655,'0'36,"0"16,0 19,-18-36,1 0,-36 0,18 18,-18-18,35 18</inkml:trace>
  <inkml:trace contextRef="#ctx0" brushRef="#br0" timeOffset="3312">916 515,'-35'0,"0"35,17 0,18 0,18 0,35-35,0-35,-18 35,-18-52,-17 16,-35 19,18 52,-1 0,18 0,-18 0,18 18,0-18,0 0,0 1,-17 16,-1 1,-17 0,17-1,-17 1,0-18,0 0,-1-35,1-35,35-35,0 17,18 1,17 16,0 19,36-1,-36 1,18-1,0 1,-1-1,1-17,0 0</inkml:trace>
  <inkml:trace contextRef="#ctx0" brushRef="#br0" timeOffset="4515">1181 339,'0'-53,"-36"71,19 17,-1 0,18 18,35-53,1 0,16 0,-34-35,0-18,-18 18,-18 0,-35 17,18 18,35 35</inkml:trace>
  <inkml:trace contextRef="#ctx0" brushRef="#br0" timeOffset="5171">1374 322,'0'17,"0"18,0 18,18-88,0-18,-18 18,53 17,-18 18</inkml:trace>
  <inkml:trace contextRef="#ctx0" brushRef="#br0" timeOffset="5671">1551 304,'-18'53,"0"-18,18 0,36 0,16-35,-16-17,-1-1,-17-35,-18 18,-36 18,1-19</inkml:trace>
  <inkml:trace contextRef="#ctx0" brushRef="#br0" timeOffset="6109">1762 40,'0'18,"0"17,0 18,-18-18,18 18,-17-1,17 1,-18-18,-17 0,35 18,35-70</inkml:trace>
  <inkml:trace contextRef="#ctx0" brushRef="#br0" timeOffset="9343">1780 427,'0'18,"-18"34,0-17,1 1,17 34,-35-35,17 0,53-35,-35-53,0 18,0 0,18 0,17-18,-17 18,17 0,0 0,0 17,1 18,-1 35,-35 1,0-1,-35 0,-1-18,-16 1,34-36</inkml:trace>
  <inkml:trace contextRef="#ctx0" brushRef="#br0" timeOffset="10484">2255 58,'-17'-18,"-18"36,-1 17,36 0,-17 18,-1-18,0 0,18 18,0-18,0 18,0-18,0 0,36 0</inkml:trace>
  <inkml:trace contextRef="#ctx0" brushRef="#br0" timeOffset="12968">2326 304,'0'35,"-18"0,18 0,53-35,-18-17,1-36,-36 18,-18 0,-17 35,17 35,18 0,0 0,0 18,0-18,0 0,0 0,0 1,-18 16,18-17,-35 1,0-36,0-36,17 1,18 0,53 0,-18 35,0-18,1 18,17 0</inkml:trace>
  <inkml:trace contextRef="#ctx0" brushRef="#br0" timeOffset="14078">2608 93,'0'18,"0"17,17 18,-17-1,0-17,0 1,0 16,-17-17,-36 36,18-36,-1 0,36-53,18-17</inkml:trace>
  <inkml:trace contextRef="#ctx0" brushRef="#br0" timeOffset="14562">2731 339,'35'-17,"1"17,16 0,-16 0</inkml:trace>
  <inkml:trace contextRef="#ctx0" brushRef="#br0" timeOffset="14843">2960 357,'35'-18,"1"1,-1-19,-35 1,0 0,0-18,0 89,0-1,0 17,-18 1,18 0,-17 0,-1-1,0-17,18 1,18-54</inkml:trace>
  <inkml:trace contextRef="#ctx0" brushRef="#br0" timeOffset="16140">3136 796,'0'18,"-17"17,-1 35,0-35,-34 18,34 17,-17-35</inkml:trace>
  <inkml:trace contextRef="#ctx0" brushRef="#br0" timeOffset="20953">3806 708,'-18'0,"-17"35,17 0,18 1,36-36,16 0,1-18,-35-17,-18-18,0 18,-35 17,-1 36,19 17,17 0,0 18,0-18,0 0,0 0,0 1,-18 16,1 1,-1-18,0 0,-17 36,-18-54,18 18,0-35,0-52,35 16,0-16,0 17,35-1,0 19,18-1,0 1,0-1,-18 18,18-17,-18-1,0 0,18-17</inkml:trace>
  <inkml:trace contextRef="#ctx0" brushRef="#br0" timeOffset="24437">4105 339,'0'-35,"-35"35,0 18,35 17,0 0,35-18,18-17,-18 0,-17-52,-18 17,0-1,-35 1,-18 35,53 35,35 1</inkml:trace>
  <inkml:trace contextRef="#ctx0" brushRef="#br0" timeOffset="25093">4282 322,'0'17,"-18"36,36-53,34-18,-34-17,17-18,0 53</inkml:trace>
  <inkml:trace contextRef="#ctx0" brushRef="#br0" timeOffset="25437">4458 322,'0'52,"0"-17,35-17,18-18,-18 0,0-35,-17 0,-36 0,-35-1,18 19,0 17</inkml:trace>
  <inkml:trace contextRef="#ctx0" brushRef="#br0" timeOffset="25812">4704 93,'0'35,"-17"0,17 18,-18 0,-35 17,18-17,17-18,1 18,17-18,35-35</inkml:trace>
  <inkml:trace contextRef="#ctx0" brushRef="#br0" timeOffset="28093">4845 181,'0'-35,"0"52,0 36,0-18,-17 18,-1 17,0-17,1-18,-1 0,1 18,17-18,35-52,0-1</inkml:trace>
  <inkml:trace contextRef="#ctx0" brushRef="#br0" timeOffset="28421">4916 392,'0'17,"0"19,35-19,0-17,1-35,-36 0,-36 0,19 52,17 18,0 18,0-18,17 0,-17 1,0 16,0 1,0-18,-35 0,0 0,-18-17,18-18,17-53,36 1,17 16,18 1,0 18,-18-1,0-17,18 17</inkml:trace>
  <inkml:trace contextRef="#ctx0" brushRef="#br0" timeOffset="29265">5233 146,'0'35,"0"0,18 18,-1 0,-17-1,0-17,0 18,-17 0,-19-18,-17 35,18-52,-18 17,18-17,0-1</inkml:trace>
  <inkml:trace contextRef="#ctx0" brushRef="#br0" timeOffset="32062">4317 1235,'0'18,"0"17,0 0,0 18,-18-18,1 0,34-35,18-18</inkml:trace>
  <inkml:trace contextRef="#ctx0" brushRef="#br0" timeOffset="32359">4422 1183,'18'17,"-18"36,0-18,0 0,-18 0,18 18,0-18</inkml:trace>
  <inkml:trace contextRef="#ctx0" brushRef="#br0" timeOffset="58843">4229 1833,'35'0,"0"-18,0-35,18 18,-35 0,35 0,-53 70,0 18,0-18,0 0,0 0,-18 18,18-18,0 0,0 0,0 0,18-35,17-52</inkml:trace>
  <inkml:trace contextRef="#ctx0" brushRef="#br0" timeOffset="64437">3207 58,'0'-35,"53"17,-18 18,0 18,-17 17,-1 18,-17-18,0 0,0 0,-17 18,-1-18,18 0,-17 0,-1 18,18-18,0 0,18 0,34-52,-34-18,-18 0,-35 52,17 18,18 0,0 1,-17 16,-19-17,19 1,-36 16,35-17,1 1,-1 16,0-17,-17 1,17-1,-17 0,0 0,0 18,0-18,17 0,-17-17</inkml:trace>
</inkml:ink>
</file>

<file path=ppt/ink/ink11.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3:31:11.091"/>
    </inkml:context>
    <inkml:brush xml:id="br0">
      <inkml:brushProperty name="width" value="0.05292" units="cm"/>
      <inkml:brushProperty name="height" value="0.05292" units="cm"/>
      <inkml:brushProperty name="color" value="#5C83B4"/>
      <inkml:brushProperty name="fitToCurve" value="1"/>
    </inkml:brush>
  </inkml:definitions>
  <inkml:trace contextRef="#ctx0" brushRef="#br0">71 123,'-36'0,"19"35,-1 1,18-1,0 0,18 18,35-53,-18 0,-17-17,34-19,-52 1,18 0,-18-1,-53 1,18 18,0 17,-1 35,36 0,36-17</inkml:trace>
  <inkml:trace contextRef="#ctx0" brushRef="#br0" timeOffset="907">282 158,'0'53,"0"-17,-17-1,17 0,-18 1,53-72,-17 1,-18 0,0-18,35 53,0 35,1-17</inkml:trace>
  <inkml:trace contextRef="#ctx0" brushRef="#br0" timeOffset="1391">476 229,'-35'18,"17"17,18 18,36-35,17-1,-18-34,0-19,-17 1,-36 0,-17-18,0 35</inkml:trace>
  <inkml:trace contextRef="#ctx0" brushRef="#br0" timeOffset="1782">617 0,'0'17,"0"36,0-17,-17 34,-1-17,18 0,-18 0,18-18,-17 18,34-35</inkml:trace>
  <inkml:trace contextRef="#ctx0" brushRef="#br0" timeOffset="3938">758 370,'-17'18,"17"17,-18 0,18 1,-17 17,17-18,0 0,-36 0,36-52</inkml:trace>
  <inkml:trace contextRef="#ctx0" brushRef="#br0" timeOffset="4344">723 405,'18'-52,"35"34,-18 18,0 18,-17 17,-18 18,-35-53,-1 17,-17 1</inkml:trace>
  <inkml:trace contextRef="#ctx0" brushRef="#br0" timeOffset="5469">1217 17,'-18'0,"-17"18,35 17,-35 18,17-18,1 1,17 17,0-18,0 18,0 0,0-18,35 0</inkml:trace>
  <inkml:trace contextRef="#ctx0" brushRef="#br0" timeOffset="15250">1376 247,'-35'0,"35"53,0-18,17-35,36-35,-53-18,-17 53,17 17,0 19,0-1,17 0,-17 18,0-18,0 1,0-1,0 0,-17 18,-1-18,-17 1,-1 17,-17-36,18-17,17-53,18 18,0 0,36-1,-1 1,0 18,1 17,17 0,-18 0,0-36,18 1</inkml:trace>
  <inkml:trace contextRef="#ctx0" brushRef="#br0" timeOffset="16703">1605 53,'35'0,"-17"35,-18 0,0 0,0 1,0-1,0 18,-18-18,1 1,-1-1</inkml:trace>
</inkml:ink>
</file>

<file path=ppt/ink/ink12.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3:31:03.279"/>
    </inkml:context>
    <inkml:brush xml:id="br0">
      <inkml:brushProperty name="width" value="0.05292" units="cm"/>
      <inkml:brushProperty name="height" value="0.05292" units="cm"/>
      <inkml:brushProperty name="color" value="#5C83B4"/>
      <inkml:brushProperty name="fitToCurve" value="1"/>
    </inkml:brush>
  </inkml:definitions>
  <inkml:trace contextRef="#ctx0" brushRef="#br0">0 0,'36'35,"-19"0,18 0,18-18,-17 18,-1-18,0-17,18 18,-18-1,1 1,-1 17,18-35,-18 17,0 0,1-17,17 18,-18-18,0 0,0 17,18 1,-17-1,-1-17,0 0,0 0,18 0,-17 0,-1 0,0 18,0-18,18 17,0-17,-18 0,1 0,17 0,0 0,-18 0,18 0,-18 0,0 0,1 0,-1 0,18 0,-18 0,18 0,-18 0,0 18,1-18,17 0,0 0,-18 0,0 0,18 0,-18 0,18 0,-18 0,1 0,-1 17,0-17,18 0,0 17,-18-17,1 0,17 18,-18-18,18 0,0 0,-18 0,0 0,0 17,1-17,17 0,-18 0,0 0,0 0,1 0,17 0,-18 0,0 0,0 0,1 0,17 0,0 0,-1 0,-16 0,17 0,-18 0,18 18,-18-18,36 0,-18 0,-1 0,-16 0,-1 0,0 17,1-17,34 0,-35 18,1-18,-1 0,18 0,-18 0,36 0,-18 0,-18 0,0 0,0 0,1 0,16 0,-16 0,-1 0,18 0,0 0,-18 0,18 0,0 0,-18 0,0 0,1 0,17 0,0-18,-1 18,1-17,-17 17,-1 0,0-18,18 18,0 0,-18 0,1 0,-1 0,0 0,18-17,-18 17,1 0,-1-18,0 18,18-17,-18 17,1-17,-1-1,18 1,-18 17,0-18,1 1,16-1,-16 18,-1-35,18 18,-18 17,0-17,1 17,-1-18,18 1,-18-1,0-17</inkml:trace>
</inkml:ink>
</file>

<file path=ppt/ink/ink13.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5:22:32.194"/>
    </inkml:context>
    <inkml:brush xml:id="br0">
      <inkml:brushProperty name="width" value="0.05292" units="cm"/>
      <inkml:brushProperty name="height" value="0.05292" units="cm"/>
      <inkml:brushProperty name="color" value="#5C83B4"/>
      <inkml:brushProperty name="fitToCurve" value="1"/>
    </inkml:brush>
  </inkml:definitions>
  <inkml:trace contextRef="#ctx0" brushRef="#br0">36 1622,'17'-35,"19"-18,-1 35,0-35,0 18,1 0,17-18,-18 18,0-1,18-17,-18 18,18 0,-18 17,1-35,-1 36,18-18,-18 35,0-36,18 19,-17-19,16 1,-16 18,17-1,0-17,-1 17,19 0,-36-17,18 18,-18-1,-35 36,-35-18</inkml:trace>
  <inkml:trace contextRef="#ctx0" brushRef="#br0" timeOffset="1277">89 1375,'0'18,"0"35,-18 0,0-1,-17 1,35-17,-18-1,36-35,17 0,18-18,-18 1,1-1,-1 0,18 1</inkml:trace>
  <inkml:trace contextRef="#ctx0" brushRef="#br0" timeOffset="9292">1905 335,'-18'-35,"-17"35,0 0,-18 35,18 0,17 1,-17 16,-1-16,19-1,-19 18,36-18,-17 0,-18 1,35 17,0-18,0 0,0 0,17 18,18-35,1-18,17 0,-18 0,0-18,0-17,-17-18,-18 18,0 0,0-1,-18-17,-17 36,-18-1,18 18,0 18,-1 17,-16-17</inkml:trace>
  <inkml:trace contextRef="#ctx0" brushRef="#br0" timeOffset="11556">2081 53,'18'-18,"17"1,0-1,18 18,-17 0,-19 18,-52 17,0-17,-1-1,54 36,17-53,18 53,-53-18,0 1,-35-1,-18-35,0 17,0-17,18 0</inkml:trace>
  <inkml:trace contextRef="#ctx0" brushRef="#br0" timeOffset="12889">2381 582,'35'-35,"1"35,-1 0,0 0,18 0,0 0</inkml:trace>
  <inkml:trace contextRef="#ctx0" brushRef="#br0" timeOffset="13255">2363 670,'18'18,"35"-18,-18 0,0 0,18 0,-17 0</inkml:trace>
  <inkml:trace contextRef="#ctx0" brushRef="#br0" timeOffset="15084">3086 423,'18'-35,"17"17,1 1,16 17,-16 0,-19 35,-17 0,0 18,-35-18,17 18,-34-18,16 1,-34 17,34-18,1-17,0-18,53 0,17 35,0-35,18 17,-18-17,1 0,-1-35</inkml:trace>
  <inkml:trace contextRef="#ctx0" brushRef="#br0" timeOffset="15830">3369 599,'35'-17,"35"-18,-34-1,-1 1,35-18,-34-17,-1 17,-17 18,-36 52,18 18,-18 18,1 0,-1 0,0 0,18 0,-17 0,-19-18,36 0</inkml:trace>
  <inkml:trace contextRef="#ctx0" brushRef="#br0" timeOffset="16489">4109 265,'-35'-18,"0"36,-18 52,35-35,-17 1,17 16,-17 1,17-17,-17-1,17 35,18-34,0-1,18 0,17 0,1-17,34-18,-35-35,1 17,-1-35,-35 18,0 0,-18-1,-17 1,-18 18,0 17,-17 35,17 18,0-18</inkml:trace>
  <inkml:trace contextRef="#ctx0" brushRef="#br0" timeOffset="18687">4462 476,'17'0,"19"0,-1 0,0 0,18 0,-18 0,1 0,-1 0,0 0</inkml:trace>
  <inkml:trace contextRef="#ctx0" brushRef="#br0" timeOffset="19016">4427 635,'35'0,"0"0,18 0,-18 0,1 0,-1 0,0 0</inkml:trace>
  <inkml:trace contextRef="#ctx0" brushRef="#br0" timeOffset="19368">5044 317,'53'0,"-18"0,0 0,18 0,-18 0,18-17,-17-1,-1 1,-35 34,-35 36,17 0,0 0,-17 17,0 1,-18-1,18-17,-1 18,1-18,17-18,18-53</inkml:trace>
  <inkml:trace contextRef="#ctx0" brushRef="#br0" timeOffset="19911">5061 617,'18'-35,"17"35,18 0,-18 17,1-17,-1 0,0-17</inkml:trace>
  <inkml:trace contextRef="#ctx0" brushRef="#br0" timeOffset="21939">5873 547,'17'-36,"1"54,-18 17,0 0,0 1,0 17,-18-18,36-17,35-36,-53-17,0 52,53 19,-18-36,0-18,0 0,1-35,-19 18,-17 0,-35 17</inkml:trace>
  <inkml:trace contextRef="#ctx0" brushRef="#br0" timeOffset="23253">6613 265,'53'-36,"-18"36,1 0,-1 0,18 0,0 0,-18-17,0 17,-52 35,17 0,-36 0,1 18,0 0,17-18,-17 1,17 17,-35-18,36 0,-36 18,18-18,52-35,18-17,18 17,0 0,-17 0,-1 0,0 0</inkml:trace>
  <inkml:trace contextRef="#ctx0" brushRef="#br0" timeOffset="25229">6913 265,'-35'0,"-1"0,1 52,18-16,-19-1,19 0,-19 18,1-35,0 35,0-36,17 18,-35 1,35-1,1 18,34-53,36 18,0-18,0 0,-18 0</inkml:trace>
  <inkml:trace contextRef="#ctx0" brushRef="#br0" timeOffset="27675">6948 793,'36'-17,"-1"-1,0-17,18 17,-18-35,0 18,-35 0,0 52,-35 54,18-36,17 1,-36-1,19 18,17-18</inkml:trace>
  <inkml:trace contextRef="#ctx0" brushRef="#br0" timeOffset="28441">7230 758,'53'0,"-17"-35,-1 0,0-1,0 1,1 17,-36 36,0 35,-18-18,0 1,1 16,-1-16,0-1</inkml:trace>
</inkml:ink>
</file>

<file path=ppt/ink/ink14.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5:54:38.65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0 370,'35'0,"-35"53</inkml:trace>
  <inkml:trace contextRef="#ctx0" brushRef="#br0" timeOffset="229">0 581,'35'18</inkml:trace>
  <inkml:trace contextRef="#ctx0" brushRef="#br0" timeOffset="1678">1058 370</inkml:trace>
  <inkml:trace contextRef="#ctx0" brushRef="#br0" timeOffset="29256">9789 19,'-17'-18,"34"18</inkml:trace>
</inkml:ink>
</file>

<file path=ppt/ink/ink15.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5:54:26.74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0,'35'0,"-1"0,18 0,0 0,-17 0,0 17,17-17,-52 35,0 1,0-1,0 18,0-1,0 1,17-18,-17 18,0-18,17 18,-17-18,0 36,18-36,-18 0,0 0,-18-17,-34-1,0 1,0-18,18 17,-36-17,36 0,-1 18,35-36</inkml:trace>
  <inkml:trace contextRef="#ctx0" brushRef="#br0" timeOffset="941">52 404,'17'0,"18"0,17 0,0 0,0 0,0 0,-17-17</inkml:trace>
</inkml:ink>
</file>

<file path=ppt/ink/ink16.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5:54:30.69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92 50,'0'17,"0"19,0 17,-17 0,17 0,0-17,-18 17,18 0,-17 0,-1 1,0-1,18-18,36-53</inkml:trace>
  <inkml:trace contextRef="#ctx0" brushRef="#br0" timeOffset="309">250 280,'-17'0,"-18"36,-18-1,35 18,1-17,34-1,19 1,-1-19,0 1,18-18</inkml:trace>
  <inkml:trace contextRef="#ctx0" brushRef="#br0" timeOffset="879">760 191,'-35'-17,"0"34,-1 19,1 17,18-17,-18-1,35 18,0-17,17-1,18-17,0-18,36-36,-36 19,-35-19</inkml:trace>
  <inkml:trace contextRef="#ctx0" brushRef="#br0" timeOffset="1271">567 369,'0'-36,"17"19,36 34,-18 1,0-18,0 0,0-53</inkml:trace>
  <inkml:trace contextRef="#ctx0" brushRef="#br0" timeOffset="3617">1041 14,'35'-18,"0"18,0 0,18 18,0-18,-1 0,-16 0,-1 0,0 0,0 0,-17 36,-36 17,-35-18,18 1,-35 35,17-18,-17 0,17 0,18-17,0-1,17 18,18-17,53-19,-18-17,0 0,0 0,18 0,-18-17,0-1,-35-17</inkml:trace>
  <inkml:trace contextRef="#ctx0" brushRef="#br0" timeOffset="4479">1410 67,'-18'18,"-17"0,-35 53,35-54,0 37,-53 34,0 1,35-36,18 18,18-36</inkml:trace>
  <inkml:trace contextRef="#ctx0" brushRef="#br0" timeOffset="5084">1340 138,'0'18,"-53"35,35-17,-52 17,17 18,1 0,16-36,1 1,53-36,35-36</inkml:trace>
  <inkml:trace contextRef="#ctx0" brushRef="#br0" timeOffset="5398">1129 457,'52'-53,"19"-18,-1 36,-52-18,17 17,17 1,-34-18,-18 88,-70 0,35 19,-36-1,19 0,-19 18,36-36,-18 1,53-1,36-52,-1-1,0-35,18 17,-18 1,35-36,-17 0,-18 35,-18 1,19-18</inkml:trace>
</inkml:ink>
</file>

<file path=ppt/ink/ink17.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5:54:39.47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21 404,'-17'0,"17"35,0 0,34-18,0-17,0-17,0-18,-34-18,-34 36,-17-1</inkml:trace>
  <inkml:trace contextRef="#ctx0" brushRef="#br0" timeOffset="398">157 0,'0'35,"0"35,0 1,0-36,-17 35,0 0,0 0,17 0,0-34,0-1,17-35,0-18</inkml:trace>
</inkml:ink>
</file>

<file path=ppt/ink/ink18.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5:54:40.65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56 495,'36'0,"16"-18,-16-17,-36-18,-53 53,18 17,-1 19,1-1,17 18,18-18,0 1,36-1,-1-17,0-18,18 0,0 0,-18-53</inkml:trace>
  <inkml:trace contextRef="#ctx0" brushRef="#br0" timeOffset="453">373 442,'35'-18,"18"0,-17 18,16 0</inkml:trace>
  <inkml:trace contextRef="#ctx0" brushRef="#br0" timeOffset="662">356 512,'17'36,"54"-36,-36 0,18-18,0 18,-18-18,18-35</inkml:trace>
  <inkml:trace contextRef="#ctx0" brushRef="#br0" timeOffset="1295">972 123,'0'54,"-18"-1,18 0,-17-18,-1 18,1 0,17 0,0-18,0 1,0-1,17-35,18-18</inkml:trace>
  <inkml:trace contextRef="#ctx0" brushRef="#br0" timeOffset="1584">1095 336,'-17'0,"-19"17,1 19,18-1,17 18,0-18,35-17,18-18,-1 0</inkml:trace>
  <inkml:trace contextRef="#ctx0" brushRef="#br0" timeOffset="2159">1447 0,'0'35,"-17"0,-1 1,-17 52,35-35,0-17,-18 17,18 53,0-71,0 36,0-18,0-18,36 18,-1-53</inkml:trace>
  <inkml:trace contextRef="#ctx0" brushRef="#br0" timeOffset="5195">1659 406,'0'18,"0"17,0 18,-18 0,0 0,18 0,0 1,-17-1,17 0,0 0,0-18,0-53,0-17,0 0,0-1,17-34,-17 16,0 19,0 0,0-1,18-17,0 18,17 0,0-1,0 1,18 35,-18 18,-17 35,-18-18,-35 0,-18 18,18-53,0 0,35-17</inkml:trace>
  <inkml:trace contextRef="#ctx0" brushRef="#br0" timeOffset="6228">2028 406,'36'0,"-1"0,18 0,-18 0</inkml:trace>
  <inkml:trace contextRef="#ctx0" brushRef="#br0" timeOffset="6642">2257 406,'53'0,"-18"-35,1 0,-1-1,-17-17,17 18,-35 53,-18 17,18 0,0 18,-17-17,-1-1,18 0,-18 1,18 17,18-53,0-36</inkml:trace>
  <inkml:trace contextRef="#ctx0" brushRef="#br0" timeOffset="7328">2557 35,'35'18,"-17"17,-1 18,18-17,-17 34,-18-17,18-17,-18 34,0-34,-36-1,19 18,-18 0,-1-18,1 1,0 17</inkml:trace>
  <inkml:trace contextRef="#ctx0" brushRef="#br0" timeOffset="9554">2856 406,'53'-35,"-18"35,0 18,1-18,-1 0,35 0,-35-18</inkml:trace>
  <inkml:trace contextRef="#ctx0" brushRef="#br0" timeOffset="9891">3015 265,'0'35,"-18"18,0-17,1-1,17 0,0 1,0 17,17-18</inkml:trace>
  <inkml:trace contextRef="#ctx0" brushRef="#br0" timeOffset="10247">3244 512,'52'-53,"-16"36,-1-36,18 17,-18-17,-18 18,1-18,0 18,-1-19,-17 19,0 70,-17 19,17-1,-18-18,0 0,1 18,17 18,-18-36,1 36,-1 17,0-52,18-1,36-35,16-18</inkml:trace>
</inkml:ink>
</file>

<file path=ppt/ink/ink19.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5:54:53.70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70 53,'18'0,"17"0,0 0,18 0,0 0,0 0,-18 0,0 0</inkml:trace>
  <inkml:trace contextRef="#ctx0" brushRef="#br0" timeOffset="342">0 227,'35'0,"0"0,18 0,0 0,-18 0,0 0,18 0,-17 0,-19-53</inkml:trace>
  <inkml:trace contextRef="#ctx0" brushRef="#br0" timeOffset="600">440 0,'53'0,"-18"18,18-1,-18 1,-35 16,-17 19,17-19,-53 1,18-17,17 17,-35 17,71-52,35-35</inkml:trace>
</inkml:ink>
</file>

<file path=ppt/ink/ink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22T11:47:56.134"/>
    </inkml:context>
    <inkml:brush xml:id="br0">
      <inkml:brushProperty name="width" value="0.11667" units="cm"/>
      <inkml:brushProperty name="height" value="0.11667" units="cm"/>
      <inkml:brushProperty name="color" value="#3165BB"/>
      <inkml:brushProperty name="fitToCurve" value="1"/>
    </inkml:brush>
    <inkml:brush xml:id="br1">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B1EFA6BA-AA83-48C1-9752-07CF8B9B5B2E}" emma:medium="tactile" emma:mode="ink">
          <msink:context xmlns:msink="http://schemas.microsoft.com/ink/2010/main" type="writingRegion" rotatedBoundingBox="13268,7888 23362,6540 23693,9020 13599,10368"/>
        </emma:interpretation>
      </emma:emma>
    </inkml:annotationXML>
    <inkml:traceGroup>
      <inkml:annotationXML>
        <emma:emma xmlns:emma="http://www.w3.org/2003/04/emma" version="1.0">
          <emma:interpretation id="{C7D31429-EF53-4566-A719-6B88A2F4EB5B}" emma:medium="tactile" emma:mode="ink">
            <msink:context xmlns:msink="http://schemas.microsoft.com/ink/2010/main" type="paragraph" rotatedBoundingBox="13268,7888 23362,6540 23693,9020 13599,10368" alignmentLevel="1"/>
          </emma:interpretation>
        </emma:emma>
      </inkml:annotationXML>
      <inkml:traceGroup>
        <inkml:annotationXML>
          <emma:emma xmlns:emma="http://www.w3.org/2003/04/emma" version="1.0">
            <emma:interpretation id="{B06A2D34-562C-4E08-98BB-9A03FE211EF3}" emma:medium="tactile" emma:mode="ink">
              <msink:context xmlns:msink="http://schemas.microsoft.com/ink/2010/main" type="line" rotatedBoundingBox="13268,7888 23362,6540 23693,9020 13598,10368"/>
            </emma:interpretation>
          </emma:emma>
        </inkml:annotationXML>
        <inkml:traceGroup>
          <inkml:annotationXML>
            <emma:emma xmlns:emma="http://www.w3.org/2003/04/emma" version="1.0">
              <emma:interpretation id="{8B237E90-2856-4E27-942F-2997EF8E9882}" emma:medium="tactile" emma:mode="ink">
                <msink:context xmlns:msink="http://schemas.microsoft.com/ink/2010/main" type="inkWord" rotatedBoundingBox="13268,7888 18926,7132 19257,9612 13599,10368"/>
              </emma:interpretation>
              <emma:one-of disjunction-type="recognition" id="oneOf0">
                <emma:interpretation id="interp0" emma:lang="" emma:confidence="1">
                  <emma:literal/>
                </emma:interpretation>
              </emma:one-of>
            </emma:emma>
          </inkml:annotationXML>
          <inkml:trace contextRef="#ctx0" brushRef="#br0">3408-804 0,'65'-80'47,"31"-17"-47,1 1 15,-49-1 1,16 17-1,1-16-15,31-1 16,-64 17 0,-128 144 62,64 16-78,-1 81 15,1-32-15,0-1 16,0 114 0,0-114-1,16-47-15,16 15 16</inkml:trace>
          <inkml:trace contextRef="#ctx0" brushRef="#br0" timeOffset="574.1573">4164-1318 0,'96'-97'15,"1"65"1,-17 96 15,-80 17-15,0 15-16,0-15 16,-48 15-1,-16-15-15,-1 47 16,-47 17-1,64-49-15,-17-15 16,1-162 31,161 97 0,-49 81-16,48-33-15,-15-32-1,31-176 17</inkml:trace>
          <inkml:trace contextRef="#ctx0" brushRef="#br0" timeOffset="-2549.2767">2187-948 0,'-32'-97'16,"80"17"31,48-17-16,1 33-15,-17 48-1,17 32 1,-65 80 15,-32-15-15,-65 15 0,1 33-1,-48-1 1,31-31-16,17-1 15,-33 1 1,17-81 0,160-32 77,17 64-77,-17-16 0,17 0-1,-17-96 17</inkml:trace>
          <inkml:trace contextRef="#ctx0" brushRef="#br0" timeOffset="-2130.6985">3151-1045 0,'-96'16'47,"15"81"-32,17-1 1,0-16 0,-17 17 15</inkml:trace>
          <inkml:trace contextRef="#ctx0" brushRef="#br0" timeOffset="-1878.6515">2814-1093 0,'96'80'32,"1"17"-1,-49-1-15,16-16-1,33-15-15,-65 31 16</inkml:trace>
          <inkml:trace contextRef="#ctx0" brushRef="#br0" timeOffset="2828.1445">4887-948 0,'97'-65'109,"-17"65"-93,17 0-1,-17-16-15,1 16 16,15 0 15</inkml:trace>
          <inkml:trace contextRef="#ctx0" brushRef="#br0" timeOffset="-5351.5444">0 1527 0,'97'-96'156,"-33"15"-140,17 17-16,-17-32 15,32-33-15,1 33 16,-1-49-16,17 16 15,-1-15 1,-15-1-16,15 16 16,-64 33-1,49-1 1,-33 17 0</inkml:trace>
          <inkml:trace contextRef="#ctx0" brushRef="#br0" timeOffset="-4966.1137">1061-289 0,'81'-65'15,"15"33"16,-15 0-31,15 32 16,-16-32 0,1 32-1,-49 96 17,-32 17-17,-64 15-15,32-31 16,15 15-1</inkml:trace>
        </inkml:traceGroup>
        <inkml:traceGroup>
          <inkml:annotationXML>
            <emma:emma xmlns:emma="http://www.w3.org/2003/04/emma" version="1.0">
              <emma:interpretation id="{4EBFCDED-976C-49F2-B978-7FCF649D4C99}" emma:medium="tactile" emma:mode="ink">
                <msink:context xmlns:msink="http://schemas.microsoft.com/ink/2010/main" type="inkWord" rotatedBoundingBox="19358,7296 23391,6758 23571,8106 19538,8644"/>
              </emma:interpretation>
              <emma:one-of disjunction-type="recognition" id="oneOf1">
                <emma:interpretation id="interp1" emma:lang="" emma:confidence="1">
                  <emma:literal/>
                </emma:interpretation>
              </emma:one-of>
            </emma:emma>
          </inkml:annotationXML>
          <inkml:trace contextRef="#ctx0" brushRef="#br0" timeOffset="7630.9061">7749-1045 0,'96'-64'15,"-15"-1"1,-17-15-16,33-16 15,-65-1-15,-32 17 16,-65-1 0,1-15 15,-16 96-15,-17 64 15,33 17-31,48 15 31,16-16-15,16 17-1,48-17 1,1 17 0,31-1 15,-48-15-16,-16 15 17,-64-16-1,-48-15-15,-17-1-1,17-64-15,-16-32 16,15-65 15,49 17-15,96-16 15,17 31-15,15 33 15,-15 16-31</inkml:trace>
          <inkml:trace contextRef="#ctx0" brushRef="#br0" timeOffset="8332.6112">8312-1029 0,'80'0'16,"0"0"0,17 0-1,-17 0 1,17-16 0</inkml:trace>
          <inkml:trace contextRef="#ctx0" brushRef="#br0" timeOffset="8078.2093">8505-1286 0,'80'-32'31,"0"32"1,17 0-32</inkml:trace>
          <inkml:trace contextRef="#ctx0" brushRef="#br0" timeOffset="5083.1314">5852-852 0,'48'-96'46,"17"-1"-30,31 17 15,-32-17-15,1-31 0,-17 31-16,-48 17 15,0-1 16,-32 162 16,-33 47-31,65-31 0,-16 15-16,-16-15 15,0 15 1,32 17-16,-32-49 0,32 49 31,0-49-15,0 17-1</inkml:trace>
          <inkml:trace contextRef="#ctx0" brushRef="#br0" timeOffset="6153.3439">6945-1254 0,'-96'97'78,"-1"47"-62,-15-15-16,47-33 15,17 1 1</inkml:trace>
          <inkml:trace contextRef="#ctx0" brushRef="#br0" timeOffset="6410.6308">6608-1141 0,'96'-16'31,"-64"96"-15,-16 16-1,16-15 1,1 15-1,63-80 17</inkml:trace>
          <inkml:trace contextRef="#ctx0" brushRef="#br0" timeOffset="6913.6892">7090-884 0,'64'-81'16,"17"-15"-1,15 0 1,-64 15-16,32-15 31,-64 15-31,17-15 31,-82 224 32,49-31-63,-16-17 16,0 49-16,-32 0 15,31-33 1,1 16-16,0-15 15</inkml:trace>
          <inkml:trace contextRef="#ctx0" brushRef="#br0" timeOffset="9481.6203">9839-1736 0,'-64'-97'0,"-17"97"31,-15 65 1,31 31-17,-31 33 1,-1-33-16,81-15 15,-48 15 1,32-16-16,0 17 16,0-17-1,32 17 1,32-17-16,0 16 16,64-31-1,-15-49 1,15-32-1,-15-16 1,15-33-16,-48-31 16,-48 16-1,-80-17 1,-65 33 0,33 32-16,15 64 15,17 32 1,-17 16-16</inkml:trace>
        </inkml:traceGroup>
      </inkml:traceGroup>
    </inkml:traceGroup>
    <inkml:traceGroup>
      <inkml:annotationXML>
        <emma:emma xmlns:emma="http://www.w3.org/2003/04/emma" version="1.0">
          <emma:interpretation id="{DCA16F50-B863-403F-B561-F5310DB1E7FC}" emma:medium="tactile" emma:mode="ink">
            <msink:context xmlns:msink="http://schemas.microsoft.com/ink/2010/main" type="paragraph" rotatedBoundingBox="15609,8663 19982,8664 19981,8841 15609,8841" alignmentLevel="2"/>
          </emma:interpretation>
        </emma:emma>
      </inkml:annotationXML>
      <inkml:traceGroup>
        <inkml:annotationXML>
          <emma:emma xmlns:emma="http://www.w3.org/2003/04/emma" version="1.0">
            <emma:interpretation id="{C7043739-512C-426A-9629-FE8E7992EE0C}" emma:medium="tactile" emma:mode="ink">
              <msink:context xmlns:msink="http://schemas.microsoft.com/ink/2010/main" type="inkBullet" rotatedBoundingBox="15609,8695 16316,8696 16315,8841 15609,8840"/>
            </emma:interpretation>
            <emma:one-of disjunction-type="recognition" id="oneOf2">
              <emma:interpretation id="interp2" emma:lang="" emma:confidence="0">
                <emma:literal>-</emma:literal>
              </emma:interpretation>
            </emma:one-of>
          </emma:emma>
        </inkml:annotationXML>
        <inkml:trace contextRef="#ctx0" brushRef="#br1" timeOffset="22652.2431">2010 0 0,'96'-32'203,"-15"32"-171,-1-32-1,17 32-31,-17-32 16,16-1-1,-15 17 16,15 16 32,-192 49 15</inkml:trace>
      </inkml:traceGroup>
      <inkml:traceGroup>
        <inkml:annotationXML>
          <emma:emma xmlns:emma="http://www.w3.org/2003/04/emma" version="1.0">
            <emma:interpretation id="{3AFD5D7C-52C8-4A0F-AC8D-C65267496A29}" emma:medium="tactile" emma:mode="ink">
              <msink:context xmlns:msink="http://schemas.microsoft.com/ink/2010/main" type="line" rotatedBoundingBox="18824,8663 19982,8664 19981,8809 18823,8809"/>
            </emma:interpretation>
          </emma:emma>
        </inkml:annotationXML>
        <inkml:traceGroup>
          <inkml:annotationXML>
            <emma:emma xmlns:emma="http://www.w3.org/2003/04/emma" version="1.0">
              <emma:interpretation id="{4811283D-02C2-4DAE-8E28-5C99EF9C5437}" emma:medium="tactile" emma:mode="ink">
                <msink:context xmlns:msink="http://schemas.microsoft.com/ink/2010/main" type="inkWord" rotatedBoundingBox="18824,8744 19338,8745 19337,8809 18824,8808"/>
              </emma:interpretation>
              <emma:one-of disjunction-type="recognition" id="oneOf3">
                <emma:interpretation id="interp3" emma:lang="" emma:confidence="1">
                  <emma:literal/>
                </emma:interpretation>
              </emma:one-of>
            </emma:emma>
          </inkml:annotationXML>
          <inkml:trace contextRef="#ctx0" brushRef="#br1" timeOffset="24764.1781">5225-32 0,'80'-64'63,"17"64"-48,-17 0 1,17 32 0,-17-32-1,0 0 1</inkml:trace>
        </inkml:traceGroup>
        <inkml:traceGroup>
          <inkml:annotationXML>
            <emma:emma xmlns:emma="http://www.w3.org/2003/04/emma" version="1.0">
              <emma:interpretation id="{F6307AA6-5704-458C-BE7F-A4A447221102}" emma:medium="tactile" emma:mode="ink">
                <msink:context xmlns:msink="http://schemas.microsoft.com/ink/2010/main" type="inkWord" rotatedBoundingBox="18840,8776 19483,8777 19482,8809 18840,8809"/>
              </emma:interpretation>
              <emma:one-of disjunction-type="recognition" id="oneOf4">
                <emma:interpretation id="interp4" emma:lang="" emma:confidence="0">
                  <emma:literal>-</emma:literal>
                </emma:interpretation>
                <emma:interpretation id="interp5" emma:lang="" emma:confidence="0">
                  <emma:literal>_</emma:literal>
                </emma:interpretation>
                <emma:interpretation id="interp6" emma:lang="" emma:confidence="0">
                  <emma:literal>.</emma:literal>
                </emma:interpretation>
                <emma:interpretation id="interp7" emma:lang="" emma:confidence="0">
                  <emma:literal>€</emma:literal>
                </emma:interpretation>
                <emma:interpretation id="interp8" emma:lang="" emma:confidence="0">
                  <emma:literal>~</emma:literal>
                </emma:interpretation>
              </emma:one-of>
            </emma:emma>
          </inkml:annotationXML>
          <inkml:trace contextRef="#ctx0" brushRef="#br1" timeOffset="25198.6627">5241-32 0,'97'0'15,"15"-32"1,-15 32-1,-17 32 1,16-32 0,-15 0-1,-1 0 1</inkml:trace>
        </inkml:traceGroup>
        <inkml:traceGroup>
          <inkml:annotationXML>
            <emma:emma xmlns:emma="http://www.w3.org/2003/04/emma" version="1.0">
              <emma:interpretation id="{ABBE1888-4C7F-435F-9CC5-26A6BFB4CD5C}" emma:medium="tactile" emma:mode="ink">
                <msink:context xmlns:msink="http://schemas.microsoft.com/ink/2010/main" type="inkWord" rotatedBoundingBox="19162,8664 19982,8664 19981,8777 19161,8776"/>
              </emma:interpretation>
              <emma:one-of disjunction-type="recognition" id="oneOf5">
                <emma:interpretation id="interp9" emma:lang="" emma:confidence="1">
                  <emma:literal/>
                </emma:interpretation>
              </emma:one-of>
            </emma:emma>
          </inkml:annotationXML>
          <inkml:trace contextRef="#ctx0" brushRef="#br1" timeOffset="24073.0661">5563-177 0,'96'64'125,"-16"-47"-78,17-17-16,-17 32-15,1-32-1,47 0-15,-47-32 32,15 32-1,-15 0 125,-162 0-93</inkml:trace>
        </inkml:traceGroup>
      </inkml:traceGroup>
    </inkml:traceGroup>
  </inkml:traceGroup>
</inkml:ink>
</file>

<file path=ppt/ink/ink20.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5:54:55.25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531 867,'0'-52,"-35"34,0 1,-1 34,-16-17,16 53,1-36,0 36,17-18,1 0,17 0,0 17,52-17,1-35,-17 0,34 0,-17-35,-18 0,18 0</inkml:trace>
  <inkml:trace contextRef="#ctx0" brushRef="#br0" timeOffset="1978">742 622,'-17'0,"-1"35,18 0,35-17,1-18,-1 0,18-35,-53 0,-18 0,-17-17,-18 52</inkml:trace>
  <inkml:trace contextRef="#ctx0" brushRef="#br0" timeOffset="2360">919 413,'-18'35,"0"17,1 36,17-36,-35 18,17-18,18-17</inkml:trace>
  <inkml:trace contextRef="#ctx0" brushRef="#br0" timeOffset="3093">91 430,'-36'53,"36"17,-17-35,-1-1,1 1,17 18,0-18,0 17,0-17,0 0,0 0,0 35,0-35,0 0,17 0,1 17,-1 18,19-35,-1 0,0 0,0-35,1 0</inkml:trace>
  <inkml:trace contextRef="#ctx0" brushRef="#br0" timeOffset="3607">1306 273,'0'35,"0"52,0-52,0 18,-17-1,17 1,0-1,-18 18,0-18,1 1,17-18,-36 17,19 1,-1-1,1-17,-1 0,0 17,1 1,-18-1,17-17,18 18</inkml:trace>
  <inkml:trace contextRef="#ctx0" brushRef="#br0" timeOffset="4165">1429 255,'36'0,"-1"-17,0-18,0 0,-17 0,-18 0,-18-17,-17 17,0 35,-18 0,18 52,17-17,1 18,-1 16,18-16,-18-18,18 0,0 0,53 0,18-18,-18-17,-1 0,-16-17,-19-18</inkml:trace>
  <inkml:trace contextRef="#ctx0" brushRef="#br0" timeOffset="6931">1658 867,'-17'-35,"52"18,0 17,18 0,0 0,-18 0,0 0</inkml:trace>
  <inkml:trace contextRef="#ctx0" brushRef="#br0" timeOffset="7193">1641 937,'35'0,"18"0,-18 0,0 18,18-18,0 0,18 0</inkml:trace>
  <inkml:trace contextRef="#ctx0" brushRef="#br0" timeOffset="7643">2557 832,'-35'-35,"-1"35,-17 35,18-17,-18 34,18-17,0 0,17 18,18-18,36-1,-1-16,18-1,-18-17,18 0,0 0,-1-35,19 1</inkml:trace>
  <inkml:trace contextRef="#ctx0" brushRef="#br0" timeOffset="11892">2821 570,'-53'0,"53"35,-17 0,17 0,0 0,35 0,0-35,18-18,-18-34,-17 17,-18 0,0 0,-36-17,1 52,0 35</inkml:trace>
  <inkml:trace contextRef="#ctx0" brushRef="#br0" timeOffset="12346">2962 273,'0'35,"0"0,0 17,-18 18,18 0,-17-17,-19-19,36 19,0-18,18-35</inkml:trace>
</inkml:ink>
</file>

<file path=ppt/ink/ink21.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5:55:08.33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18 157,'35'-17,"18"-1,-18 18,0-35,1 0,-36-17,-36 52,1 0,-18 35,18 0,0 17,35-17,-18 0,18 0,53-17,-18-1,1-17,-1-17,18 17</inkml:trace>
  <inkml:trace contextRef="#ctx0" brushRef="#br0" timeOffset="701">247 472,'18'-17,"34"-1,-16 18,-1 0,0 18</inkml:trace>
  <inkml:trace contextRef="#ctx0" brushRef="#br0" timeOffset="933">265 560,'0'35,"35"-35,0 17,18-17,0 0,-18-17,0 17</inkml:trace>
</inkml:ink>
</file>

<file path=ppt/ink/ink22.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5:55:09.93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265 724,'-35'0,"0"0,0 17,-18 1,17 34,-17 0,36 18,17-35,0 0,0-1,17 1,36-17,36-18,-19-18,-35-17,36 1,-36-1</inkml:trace>
  <inkml:trace contextRef="#ctx0" brushRef="#br0" timeOffset="2229">759 80,'0'34,"0"19,-18-1,1-17,-1 17,0 0,1 0,-1-17,18 18,-18-19,18 19,18-53</inkml:trace>
  <inkml:trace contextRef="#ctx0" brushRef="#br0" timeOffset="2573">865 306,'-18'0,"0"35,-17 17,18-17,17 0,35 17,18-52,-18 0,0 0</inkml:trace>
  <inkml:trace contextRef="#ctx0" brushRef="#br0" timeOffset="3070">1235 149,'-18'0,"1"35,-1 17,-17 1,17-1,-17 17,17-34,18 35,0-18,18 0,17-34</inkml:trace>
  <inkml:trace contextRef="#ctx0" brushRef="#br0" timeOffset="5236">1341 445,'0'18,"0"17,0 17,-18-17,0 17,1-17,-1 17,18 0,-18-17,1 0,34-53,-17-16,18-19,-18 1,0 17,18 0,-1 1,1-19,0 19,17-1,0 0,0 17,1 1,-1 34,-17 18,-18 18,-18-19,-17-16,-1-1,-16-17,52-17</inkml:trace>
  <inkml:trace contextRef="#ctx0" brushRef="#br0" timeOffset="6066">1693 445,'35'-17,"18"17,-17 0,-1 0</inkml:trace>
  <inkml:trace contextRef="#ctx0" brushRef="#br0" timeOffset="6404">1922 480,'36'-17,"-1"-1,18-17,-18 1,0-1,-35-17,0 86,0 1,-17 17,-1-17,18 18,-35-1,17-17,1-1,17-51</inkml:trace>
  <inkml:trace contextRef="#ctx0" brushRef="#br0" timeOffset="6942">2240 149,'53'0,"-36"53,-17-1,0 0,0-17,0 0,-17 17,-19 0,1-17,0 17,0 0,-1-17,36 0</inkml:trace>
  <inkml:trace contextRef="#ctx0" brushRef="#br0" timeOffset="9180">2522 323,'17'0,"19"0,-1 0,18 0,-18 0,0 0</inkml:trace>
  <inkml:trace contextRef="#ctx0" brushRef="#br0" timeOffset="9478">2628 184,'0'35,"-18"0,0 0,1-1,-1 19,0-19,1 1,52-17</inkml:trace>
  <inkml:trace contextRef="#ctx0" brushRef="#br0" timeOffset="9782">2945 202,'53'-70,"-36"35,1-17,0 17,-36 70,0 17,18-17,-35 35,0-18,35-17,-35 34,17-34,0 17,1 18,-1-35,18 0,35-18</inkml:trace>
  <inkml:trace contextRef="#ctx0" brushRef="#br0" timeOffset="12548">3174 724,'53'-35,"-18"35,0 0,1 0,17 0,-18 0,0 0</inkml:trace>
  <inkml:trace contextRef="#ctx0" brushRef="#br0" timeOffset="12845">3156 846,'18'17,"35"-17,-18 0,18 0,0 0,17 0</inkml:trace>
</inkml:ink>
</file>

<file path=ppt/ink/ink23.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5:55:24.36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741 934,'-36'-18,"1"18,0 18,0 17,-18 0,17 18,1-18,17 18,1 18,-1-36,36 0,17 0,18-35,-18 0,1 0,52-17,-53-1,0-35</inkml:trace>
  <inkml:trace contextRef="#ctx0" brushRef="#br0" timeOffset="2422">1076 687,'17'-18,"-17"36,0 35,0-18,-17 18,-1 0,0-18,18 0,36-35</inkml:trace>
  <inkml:trace contextRef="#ctx0" brushRef="#br0" timeOffset="2875">1076 705,'0'-36,"17"19,19-18,16 35,-16-18,-1 18,0 35,-35 0,-35-17,-18 35,18-53,35-35</inkml:trace>
  <inkml:trace contextRef="#ctx0" brushRef="#br0" timeOffset="3454">1393 687,'35'0,"18"0,-18 0,1 0</inkml:trace>
  <inkml:trace contextRef="#ctx0" brushRef="#br0" timeOffset="3744">1640 705,'35'0,"18"-53,-18 18,-17-1,-18 54,-18 35,1-18,-19 18,36-18,-17 0,-1 1,36-36</inkml:trace>
  <inkml:trace contextRef="#ctx0" brushRef="#br0" timeOffset="4878">494 493,'-36'-53,"1"53,0-17,0 17,-18 0,18 0,17 53,18-1,0 1,0 0,0 18,-18-18,18-18,-17 53,-1-18,-17 18,-1-35,36-18,0 18,-17 18,-18-18,35-18,-18 0,18 18,0-18,-53 0,53 1,53 17,0-18,-18-35,18 0,-18 0,-17-35,52-18</inkml:trace>
  <inkml:trace contextRef="#ctx0" brushRef="#br0" timeOffset="6103">1763 370,'36'0,"-1"18,18-18,-18 0,0 0,1 0,-36 17,0 18,0 18,0 0,-18-18,0 36,1-36,17 18,-18 17,18-34,0-1,-18 53,18-53,-17 0,17 36,-18-18,18 0,0-1,0-16,-17-1,17 0,-18 0,-17-17,-1 0,-17-1,18-17,0-17,0-19</inkml:trace>
  <inkml:trace contextRef="#ctx0" brushRef="#br0" timeOffset="7677">2257 0,'0'35,"0"18,-18 18,-17 17,0-36,0 19,17-18,-17-18,70-35,0-18</inkml:trace>
  <inkml:trace contextRef="#ctx0" brushRef="#br0" timeOffset="8011">2292 247,'-17'0,"-19"35,1 0,35 0,35 1,18-19,-17 18</inkml:trace>
  <inkml:trace contextRef="#ctx0" brushRef="#br0" timeOffset="8848">2275 194,'17'0,"36"0,-18-18,-52 36,-18 17</inkml:trace>
  <inkml:trace contextRef="#ctx0" brushRef="#br0" timeOffset="9698">2486 1004,'-17'0,"-1"18,36-1,17-17,0-35,-52-18,-19 53,19 36,34-36,1-18</inkml:trace>
  <inkml:trace contextRef="#ctx0" brushRef="#br0" timeOffset="10579">2998 934,'0'-36,"-36"19,1 17,0 35,-18-17,18 52,-1-35,36 18,0-18,0 18,36-17,-1-36,18 0,0 0,0-18,-18-17</inkml:trace>
</inkml:ink>
</file>

<file path=ppt/ink/ink24.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5:55:37.70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0 301,'18'0,"17"0,17 17,-16-17,-1 0</inkml:trace>
  <inkml:trace contextRef="#ctx0" brushRef="#br0" timeOffset="308">35 389,'18'17,"17"-17,18 18,-18-18</inkml:trace>
  <inkml:trace contextRef="#ctx0" brushRef="#br0" timeOffset="1039">720 266,'0'-35,"-35"35,-18 17,18 18,-18 0,18 1,0 34,18-35,17 0,0 0,35 18,17-53,1 0,-18-18,18 0,-18-17</inkml:trace>
  <inkml:trace contextRef="#ctx0" brushRef="#br0" timeOffset="2132">1018 283,'18'-35,"-36"53,1 17,-1 35,-17-35,35 0,35-35,0 0,18 0,-1 0,-16 0,-1-35,-18 0,1 0,-36-18,-17 53</inkml:trace>
  <inkml:trace contextRef="#ctx0" brushRef="#br0" timeOffset="3250">1527 20,'18'-17,"34"17,1 0,-18 0,18 0,-18 0,0 0,0 0,-35 17,0 18,-53 35,36-34,-36 16,18-17,0 0,-18 18,18-18,-17 0,34 18,-17-18,70-18,0-17,0 0,18 0,-18 0,18 0,-18-17,-35-36</inkml:trace>
  <inkml:trace contextRef="#ctx0" brushRef="#br0" timeOffset="4218">1755 73,'0'17,"-17"36,-1-18,-17 35,-17-35,-1 36,0-36,36 17,-18-17,17 0</inkml:trace>
  <inkml:trace contextRef="#ctx0" brushRef="#br0" timeOffset="4917">1861 178,'-18'0,"-17"18,17 17,-34 17,34-17,-34 18,34 0,-17-18,17 0,18-53,36-17,-1-17,-18 17,36-18,-1-17,-16 17,-1 0,-18 18,1 0,-36 53,-17 17,18 18,-36-1,18 18,-18-52,36 17,-36 0,53 0,18-35,17-52,17 34,-17-35,18 1,-35 17,17-36,-18 36</inkml:trace>
  <inkml:trace contextRef="#ctx0" brushRef="#br0" timeOffset="7301">2001 494,'-17'35,"-1"18,-17-1,17-17,-17 18,0-18,0 18,17-1,1-17,34-35,19-35,-1 0</inkml:trace>
  <inkml:trace contextRef="#ctx0" brushRef="#br0" timeOffset="7816">1861 599,'0'-35,"17"-18,36 36,-18-1,0 1,0-1,18 18,-18 0,0 0,18 35,-53 0,0 0,-35 1,0-19,-18-17,0 18,18-18,0 0,0 0,0 0</inkml:trace>
</inkml:ink>
</file>

<file path=ppt/ink/ink2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25T11:53:58.041"/>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F3704529-DD28-47FA-B31F-50166EEA2CDB}" emma:medium="tactile" emma:mode="ink">
          <msink:context xmlns:msink="http://schemas.microsoft.com/ink/2010/main" type="writingRegion" rotatedBoundingBox="3872,8895 25026,8782 25044,12049 3890,12162"/>
        </emma:interpretation>
      </emma:emma>
    </inkml:annotationXML>
    <inkml:traceGroup>
      <inkml:annotationXML>
        <emma:emma xmlns:emma="http://www.w3.org/2003/04/emma" version="1.0">
          <emma:interpretation id="{BB6ACBDF-83B6-4E0A-B5C9-595206E9ED34}" emma:medium="tactile" emma:mode="ink">
            <msink:context xmlns:msink="http://schemas.microsoft.com/ink/2010/main" type="paragraph" rotatedBoundingBox="8757,8783 13039,9263 12912,10392 8631,9912" alignmentLevel="2"/>
          </emma:interpretation>
        </emma:emma>
      </inkml:annotationXML>
      <inkml:traceGroup>
        <inkml:annotationXML>
          <emma:emma xmlns:emma="http://www.w3.org/2003/04/emma" version="1.0">
            <emma:interpretation id="{D5E6D5B4-020A-4EB7-8DD2-502D31870E36}" emma:medium="tactile" emma:mode="ink">
              <msink:context xmlns:msink="http://schemas.microsoft.com/ink/2010/main" type="inkBullet" rotatedBoundingBox="8750,8849 9008,8878 8968,9230 8710,9201"/>
            </emma:interpretation>
            <emma:one-of disjunction-type="recognition" id="oneOf0">
              <emma:interpretation id="interp0" emma:lang="" emma:confidence="0">
                <emma:literal>•</emma:literal>
              </emma:interpretation>
            </emma:one-of>
          </emma:emma>
        </inkml:annotationXML>
        <inkml:trace contextRef="#ctx0" brushRef="#br0">3716-1005 0,'0'-53'31,"63"10"16,-10 33-32,11 10 17,-64 53-1,-21 0-15,-22 10-1,-20 1-15,-1-1 31,128-52 63,-1 31-78,-10-42 15,11-42-15</inkml:trace>
      </inkml:traceGroup>
      <inkml:traceGroup>
        <inkml:annotationXML>
          <emma:emma xmlns:emma="http://www.w3.org/2003/04/emma" version="1.0">
            <emma:interpretation id="{61AF514F-A8C9-492C-8472-B598D618F18C}" emma:medium="tactile" emma:mode="ink">
              <msink:context xmlns:msink="http://schemas.microsoft.com/ink/2010/main" type="line" rotatedBoundingBox="10237,8949 13039,9263 12912,10392 10110,10078"/>
            </emma:interpretation>
          </emma:emma>
        </inkml:annotationXML>
        <inkml:traceGroup>
          <inkml:annotationXML>
            <emma:emma xmlns:emma="http://www.w3.org/2003/04/emma" version="1.0">
              <emma:interpretation id="{8A406F8E-0BC4-4D14-BD8E-1FBABB229DDC}" emma:medium="tactile" emma:mode="ink">
                <msink:context xmlns:msink="http://schemas.microsoft.com/ink/2010/main" type="inkWord" rotatedBoundingBox="10237,8949 13039,9263 12912,10392 10110,10078"/>
              </emma:interpretation>
              <emma:one-of disjunction-type="recognition" id="oneOf1">
                <emma:interpretation id="interp1" emma:lang="" emma:confidence="1">
                  <emma:literal/>
                </emma:interpretation>
              </emma:one-of>
            </emma:emma>
          </inkml:annotationXML>
          <inkml:trace contextRef="#ctx0" brushRef="#br0" timeOffset="7242.9602">5441-339 0,'21'53'93,"-42"11"-93,0-11 16,0 10 0,-1-10-1,12 11 1,-11-11-16,21 10 15</inkml:trace>
          <inkml:trace contextRef="#ctx0" brushRef="#br0" timeOffset="7740.5639">5420-339 0,'63'-31'0,"-31"-33"15,32 43 1,-12 21 46,-9 63-46,-22-10 15,-21 11-15,-21-11 0,-22 10 15,-9-52-16,-12 10-15,11-53 32</inkml:trace>
          <inkml:trace contextRef="#ctx0" brushRef="#br0" timeOffset="8247.4878">5949-349 0,'53'42'47,"10"-21"-31,-10 0 0,11-42 15,-11-21-16</inkml:trace>
          <inkml:trace contextRef="#ctx0" brushRef="#br0" timeOffset="8511.7727">6182-497 0,'-64'21'0,"43"53"15,11-11 1,-12-10-1,22 11 1,-21-11 0</inkml:trace>
          <inkml:trace contextRef="#ctx0" brushRef="#br0" timeOffset="9011.744">6520-423 0,'32'-64'16,"-11"11"0,1-10-1,-1 126 63,-21 11-62,0-10 0,-21-11-16,-1 31 15,1-31 1,0 11-16,10-11 15,-10 10 1</inkml:trace>
          <inkml:trace contextRef="#ctx0" brushRef="#br0" timeOffset="10682.2357">5356-698 0,'-53'-22'47,"-10"86"-31,42-11-1,-22 10-15,22 22 16,11-11-1,10-11-15,-22 12 16,22-12-16,22 43 16,-22-53-1,21 10 1,-11-10-16,54-32 31</inkml:trace>
          <inkml:trace contextRef="#ctx0" brushRef="#br0" timeOffset="11345.1111">7039-826 0,'21'53'15,"0"11"1,-21-11-16,0 31 15,0-31 1,-21 32-16,0-11 16,-21 21-16,-32-10 15,42-21-15,-10-12 16,-1 12 0,1 0-1</inkml:trace>
          <inkml:trace contextRef="#ctx0" brushRef="#br0" timeOffset="11799.2544">7674-720 0,'-63'43'16,"52"20"-16,-31-10 15,-22 11 1,22 20-16,-32 11 15,10 1 1,22-12-16,0-31 16,-1 11-1</inkml:trace>
          <inkml:trace contextRef="#ctx0" brushRef="#br0" timeOffset="12370.8254">7769-444 0,'64'-53'16,"-11"53"0,-11 53 15,-63 10-15,-21-10-1,-11 10 1,-11 1-16,-31-1 15,53 1 1,42-11 15,63-32 1,-10-21-32,32 0 31,-32 0-31,-1 0 31,-30-53-15</inkml:trace>
        </inkml:traceGroup>
      </inkml:traceGroup>
    </inkml:traceGroup>
    <inkml:traceGroup>
      <inkml:annotationXML>
        <emma:emma xmlns:emma="http://www.w3.org/2003/04/emma" version="1.0">
          <emma:interpretation id="{BB850C0B-9363-4212-9FA3-260C464BDC7C}" emma:medium="tactile" emma:mode="ink">
            <msink:context xmlns:msink="http://schemas.microsoft.com/ink/2010/main" type="paragraph" rotatedBoundingBox="3872,8913 25026,8800 25044,12049 3890,12162" alignmentLevel="1"/>
          </emma:interpretation>
        </emma:emma>
      </inkml:annotationXML>
      <inkml:traceGroup>
        <inkml:annotationXML>
          <emma:emma xmlns:emma="http://www.w3.org/2003/04/emma" version="1.0">
            <emma:interpretation id="{DB2D4B71-7CEE-4BD1-8AE7-8B34B3AF0E3B}" emma:medium="tactile" emma:mode="ink">
              <msink:context xmlns:msink="http://schemas.microsoft.com/ink/2010/main" type="line" rotatedBoundingBox="3872,8913 25026,8800 25044,12049 3890,12162"/>
            </emma:interpretation>
          </emma:emma>
        </inkml:annotationXML>
        <inkml:traceGroup>
          <inkml:annotationXML>
            <emma:emma xmlns:emma="http://www.w3.org/2003/04/emma" version="1.0">
              <emma:interpretation id="{9074B074-DB3C-4B07-B8E7-E2AD57251BAD}" emma:medium="tactile" emma:mode="ink">
                <msink:context xmlns:msink="http://schemas.microsoft.com/ink/2010/main" type="inkWord" rotatedBoundingBox="3874,9294 9327,9265 9343,12133 3890,12162"/>
              </emma:interpretation>
              <emma:one-of disjunction-type="recognition" id="oneOf2">
                <emma:interpretation id="interp2" emma:lang="" emma:confidence="1">
                  <emma:literal/>
                </emma:interpretation>
              </emma:one-of>
            </emma:emma>
          </inkml:annotationXML>
          <inkml:trace contextRef="#ctx0" brushRef="#br0" timeOffset="-15775.3754">107 0 0,'-42'53'109,"-1"32"-93,43-22-16,-21 11 15,21 11 1,21-32 0,11 10 15</inkml:trace>
          <inkml:trace contextRef="#ctx0" brushRef="#br0" timeOffset="-14792.1582">372 201 0,'-43'64'15,"33"-11"17,10 31-17,-22-31-15,22 32 16,0-32-16,-21 31 31,21-31-31,-21 0 16,21 11 15,42-128 31,-20 11-62,-1-31 16,-21 31 0,0-11-16,-21 11 15,42-10 1,-21 10-16,10-11 31,33 11-31,-22-10 31,42 31-15,-10-10 47,11 63-32,-54 32-16,12 10 1,-44-10 0,-9 11-1,-33-22 1,11-31 0,-10-22 15</inkml:trace>
          <inkml:trace contextRef="#ctx0" brushRef="#br0" timeOffset="-12692.6767">901 243 0,'53'-21'31,"10"21"-15,-10 0 0,0 0-1,10-21 1,1-21 0</inkml:trace>
          <inkml:trace contextRef="#ctx0" brushRef="#br0" timeOffset="-12387.1927">1028 85 0,'0'53'16,"-21"10"0,21-10-1,-11 11 1,11-12-1</inkml:trace>
          <inkml:trace contextRef="#ctx0" brushRef="#br0" timeOffset="-11705.2266">1440 190 0,'64'-63'0,"-32"10"31,10-10-31,0-22 16,-20 0-16,-1 32 46,0 106 33,-42 32-79,0-22 15,-1 12-15,1 9 16,0 1-1,0-32-15,0 31 32,21-31-32</inkml:trace>
          <inkml:trace contextRef="#ctx0" brushRef="#br0" timeOffset="-11005.6828">1991-296 0,'63'10'31,"-52"54"-15,-11-11-16,21 10 16,0 11-1,-21-10-15,0 10 32,-21-11-32,0 11 15,0 11-15,-22 0 16,12-22-16,-12 1 15,-20-11 1,10-32 0</inkml:trace>
          <inkml:trace contextRef="#ctx0" brushRef="#br0" timeOffset="-8858.3783">2816-254 0,'-53'64'94,"11"-12"-79,-21 33 1,-12 10 0,1 32-16,11-42 15,-11 42-15,10-64 16,22 22-1,0-21-15,20-11 16</inkml:trace>
          <inkml:trace contextRef="#ctx0" brushRef="#br0" timeOffset="-7005.4539">3123-169 0,'-32'53'63,"-31"10"-47,-1 1-1,22-11-15,-11 10 16,32 0-1,42-10 17,32-31-17,32-1 1,-32-21 15,10 0-15,-10-43-1,-32-10 1</inkml:trace>
          <inkml:trace contextRef="#ctx0" brushRef="#br0" timeOffset="-6763.7871">3218 64 0,'-21'63'31,"0"-10"-31,0 10 16,10-10-16,-31 11 16,0-1-1,-1 22-15,22-32 16,0 10-1</inkml:trace>
          <inkml:trace contextRef="#ctx0" brushRef="#br0" timeOffset="-17989.6772">-285 826 0,'-63'-11'0,"10"43"78,-11-11-31,12 21-16,9 11-15,1 11 15,0-1-15,31-10-1,-10 10 16,0-10-15,42 11 15,32-32 1,10-11-17,-10-21 1,11-21-1,-11-11 17,-32-32-32</inkml:trace>
          <inkml:trace contextRef="#ctx0" brushRef="#br0" timeOffset="-5387.4247">-592-444 0,'-42'63'16,"-11"-21"15,32 11 0,-21 11-15,-1-11-16,12 10 16,9-10-1,1 11-15,0-11 16,0 10-1,0-10 1,10 10 0,-10-10-16,0 11 31,0-11-15,0 10-16,-1-10 15,12 11 1,-11-11-16,21 10 31,-22-10-15,1 11-16,21-12 15,-21 12 1,21-11 0,0 0-1,21 31-15,-21-31 16,0 11-16,0-11 15,21 31 1,-21-31-16,0 0 16,22 11-1,-1-11-15,21 31 16,0-20-16,22 21 16,-22-1-16,1 11 15,-1-42 1,-10 11-1,31-22 1</inkml:trace>
          <inkml:trace contextRef="#ctx0" brushRef="#br0" timeOffset="-3738.4431">3240-709 0,'53'21'46,"-11"43"-14,0-12-1,22 12-15,-33 0-1,12-12 1,-1 12-1,-42-11 1,21 10 0,-21-10-16,0 0 15,0 11-15,0-11 16,0 0 0,0 31-16,0-31 31,0 11-31,0 10 15,-21-11 1,21-10-16,-21 0 16,0 10-16,0-10 15,10 11 1,-10-11-16,0 10 16,0-10-16,-1 11 15,1-11 1,11 10-16,-12-10 0,1 11 31,0-12-15,-21 12-1,10 0 1,-63 20 0,31-20-16,-20-1 0,-12 32 15,33-31 1,-11 31-16,21-31 15,-11-11 1,1-11 0,10-84-1</inkml:trace>
          <inkml:trace contextRef="#ctx0" brushRef="#br0" timeOffset="2309.6163">3959 762 0,'85'42'32,"-32"-42"-32,10 0 15,-10-21 1,11 0 0</inkml:trace>
          <inkml:trace contextRef="#ctx0" brushRef="#br0" timeOffset="1993.4267">3980 624 0,'53'-21'15,"11"21"1,10 0 0,11 0 15,-32 0-16</inkml:trace>
        </inkml:traceGroup>
        <inkml:traceGroup>
          <inkml:annotationXML>
            <emma:emma xmlns:emma="http://www.w3.org/2003/04/emma" version="1.0">
              <emma:interpretation id="{8DDAA572-0B1E-47B6-8E8B-301583E91011}" emma:medium="tactile" emma:mode="ink">
                <msink:context xmlns:msink="http://schemas.microsoft.com/ink/2010/main" type="inkWord" rotatedBoundingBox="9841,10415 10231,10413 10234,10900 9843,10902"/>
              </emma:interpretation>
            </emma:emma>
          </inkml:annotationXML>
          <inkml:trace contextRef="#ctx0" brushRef="#br0" timeOffset="3307.815">5176 444 0,'-63'-10'62,"10"42"-30,-11 10-32,12 0 0,-12 22 15,22-11 1,21 10-1,21-10-15,42 11 16,21-11 0,22-32 15,-32-21-31,32-43 16,-22-20-1</inkml:trace>
        </inkml:traceGroup>
        <inkml:traceGroup>
          <inkml:annotationXML>
            <emma:emma xmlns:emma="http://www.w3.org/2003/04/emma" version="1.0">
              <emma:interpretation id="{BDB05B4D-5559-402F-978F-E3614CB6B662}" emma:medium="tactile" emma:mode="ink">
                <msink:context xmlns:msink="http://schemas.microsoft.com/ink/2010/main" type="inkWord" rotatedBoundingBox="12942,10530 13313,10528 13315,10762 12944,10764"/>
              </emma:interpretation>
            </emma:emma>
          </inkml:annotationXML>
          <inkml:trace contextRef="#ctx0" brushRef="#br0" timeOffset="14781.2461">7917 593 0,'64'-22'31,"-11"1"-31,32 21 16,-33 0-1,12 21 1,-11-21 15</inkml:trace>
          <inkml:trace contextRef="#ctx0" brushRef="#br0" timeOffset="15047.1464">7939 730 0,'53'11'16,"10"-11"0,-10 21-16,0-21 15,10 21 1</inkml:trace>
        </inkml:traceGroup>
        <inkml:traceGroup>
          <inkml:annotationXML>
            <emma:emma xmlns:emma="http://www.w3.org/2003/04/emma" version="1.0">
              <emma:interpretation id="{0E3D353D-ED7B-41FC-A31C-75C9ADC220CB}" emma:medium="tactile" emma:mode="ink">
                <msink:context xmlns:msink="http://schemas.microsoft.com/ink/2010/main" type="inkWord" rotatedBoundingBox="14224,8858 16337,8847 16348,10837 14235,10849"/>
              </emma:interpretation>
            </emma:emma>
          </inkml:annotationXML>
          <inkml:trace contextRef="#ctx0" brushRef="#br0" timeOffset="18147.6323">9992-815 0,'21'-53'0,"42"11"16,-10 21 30,0 21-30,11 42 15,-22 11 1,-42 10-17,-63-20 1,-1-11-1,11-32 1,0 0 0,74-53 15</inkml:trace>
          <inkml:trace contextRef="#ctx0" brushRef="#br0" timeOffset="17755.0768">10034-857 0,'-42'63'47,"21"-10"-47,-1 11 16,1 10 0,11-11-16,-11-10 15,21 11 1</inkml:trace>
          <inkml:trace contextRef="#ctx0" brushRef="#br0" timeOffset="19511.8354">9791-381 0,'63'0'0,"43"0"0,-53-11 15,0 11-15,10 0 0,11 0 16,-10 0-16,-11 0 0,21 0 16,-11 0-16,12 0 0,-12-21 15,11 21-15,-10 0 0,-11 0 16,21 0-16,42-21 0,-63 21 15,53-21-15,-43-21 16,-10 20-16,11 1 16</inkml:trace>
          <inkml:trace contextRef="#ctx0" brushRef="#br0" timeOffset="18473.2059">10447-794 0,'53'0'16,"10"21"0,-10-21-1,32 0 1</inkml:trace>
          <inkml:trace contextRef="#ctx0" brushRef="#br0" timeOffset="18957.7737">10987-921 0,'63'-31'16,"1"-33"15,-33 0-31,-9 12 16,-44 126 46,1-11-46,11 22-16,-43 31 16,32-31-1,-1-11-15,1-11 16,21-10 0</inkml:trace>
          <inkml:trace contextRef="#ctx0" brushRef="#br0" timeOffset="16105.6798">9590 423 0,'-64'-42'47,"1"84"-16,10-10-31,-11 10 15,11 1-15,11 10 16,21 10 0,0-10-1,21 11 1,63-11 0,-10-32-1,32 0-15,-22-42 16,-10 0-1,-11-32 1</inkml:trace>
          <inkml:trace contextRef="#ctx0" brushRef="#br0" timeOffset="20145.8183">10246-159 0,'63'-21'0,"-10"21"0,0 0 15,-11 64 32,-84-12-31,-11-9-1,-10-22 1,10 21 0,32 11 31,63 11-16,11-33-31,10 12 15,-10-43 1,0 0 0,11-43-1</inkml:trace>
          <inkml:trace contextRef="#ctx0" brushRef="#br0" timeOffset="22088.0471">11251 698 0,'53'-21'78,"-53"-32"-31</inkml:trace>
        </inkml:traceGroup>
        <inkml:traceGroup>
          <inkml:annotationXML>
            <emma:emma xmlns:emma="http://www.w3.org/2003/04/emma" version="1.0">
              <emma:interpretation id="{110E419B-3D6F-4E13-88BC-10A755BBAD19}" emma:medium="tactile" emma:mode="ink">
                <msink:context xmlns:msink="http://schemas.microsoft.com/ink/2010/main" type="inkWord" rotatedBoundingBox="16910,10447 17334,10445 17336,10814 16912,10816"/>
              </emma:interpretation>
              <emma:one-of disjunction-type="recognition" id="oneOf3">
                <emma:interpretation id="interp3" emma:lang="" emma:confidence="1">
                  <emma:literal/>
                </emma:interpretation>
              </emma:one-of>
            </emma:emma>
          </inkml:annotationXML>
          <inkml:trace contextRef="#ctx0" brushRef="#br0" timeOffset="22573.6478">12119 519 0,'42'-53'31,"-95"74"0,-10-11-15,21 54-1,-11-22-15,10 11 16,22 32 0,42-32-1,43-11 1,10-42 0,11-21-16,-1-21 15,12-22 1</inkml:trace>
        </inkml:traceGroup>
        <inkml:traceGroup>
          <inkml:annotationXML>
            <emma:emma xmlns:emma="http://www.w3.org/2003/04/emma" version="1.0">
              <emma:interpretation id="{98AE5084-BE7F-45B2-B70F-B3020477CD7A}" emma:medium="tactile" emma:mode="ink">
                <msink:context xmlns:msink="http://schemas.microsoft.com/ink/2010/main" type="inkWord" rotatedBoundingBox="17893,9765 22167,9742 22173,10852 17899,10874"/>
              </emma:interpretation>
              <emma:one-of disjunction-type="recognition" id="oneOf4">
                <emma:interpretation id="interp4" emma:lang="" emma:confidence="1">
                  <emma:literal/>
                </emma:interpretation>
              </emma:one-of>
            </emma:emma>
          </inkml:annotationXML>
          <inkml:trace contextRef="#ctx0" brushRef="#br0" timeOffset="28789.8955">15516 243 0,'-63'-42'16,"-1"84"15,11-10-31,-10 11 16,21 20 0,-11-10-16,0 42 15,42-42 16,22 11-31,31-12 16,22-52 0,-12-21-1,33-21-15,0 0 16,10-1 0</inkml:trace>
          <inkml:trace contextRef="#ctx0" brushRef="#br0" timeOffset="29328.401">15993 286 0,'-22'53'15,"86"-32"1,10-21 0,11 0-1,-32-21 1</inkml:trace>
          <inkml:trace contextRef="#ctx0" brushRef="#br0" timeOffset="29128.0529">15982 190 0,'63'-42'16,"-10"63"0,0-21-1,11 21-15,-11 1 16,10-22-1</inkml:trace>
          <inkml:trace contextRef="#ctx0" brushRef="#br0" timeOffset="29893.7202">17040 169 0,'43'-63'16,"-107"84"31,11 21-47,-10 1 15,-22 20-15,-10 32 16,31-31 0,-10 21-1,32-1-15,63-20 0,64-1 16,42-10-1,-74-53-15,0 0 0,10 0 16,-10-21-16,32 0 16,-22-43-1</inkml:trace>
          <inkml:trace contextRef="#ctx0" brushRef="#br0" timeOffset="24958.5237">12870 307 0,'64'21'32,"10"-21"-32,-10-21 15,-12 42-15,12-42 16,-11 21 0</inkml:trace>
          <inkml:trace contextRef="#ctx0" brushRef="#br0" timeOffset="25192.5229">12945 487 0,'0'53'31,"63"-53"-31,11 0 16,-21 0 0,32-11-1</inkml:trace>
          <inkml:trace contextRef="#ctx0" brushRef="#br0" timeOffset="26356.1152">13664 593 0,'64'0'16,"-11"-43"0,31-20-16,12-32 15,-33 31 1,-21 1-16,22-22 15,-43 32-15,43-42 16,-43 42-16,21-32 16,-42 32-1,0-10 17,-21 126 14,0-10-30,0 32-16,10-32 16,-10 10-16,0-10 0,21 11 0,-22-11 0,1 10 15,0 11-15,0-10 16,10-11-16,-42 63 0,43-63 16,-11 32-16,21-32 15,10 10 16,33-126-15</inkml:trace>
          <inkml:trace contextRef="#ctx0" brushRef="#br0" timeOffset="28232.8424">14596 349 0,'-43'64'62,"96"-43"-46,11-21 15,-54-64-15,-20 12 31,-54 73-16,149 21 0</inkml:trace>
        </inkml:traceGroup>
        <inkml:traceGroup>
          <inkml:annotationXML>
            <emma:emma xmlns:emma="http://www.w3.org/2003/04/emma" version="1.0">
              <emma:interpretation id="{1D5199BB-0B3D-4B38-9CEF-E03EEBA53996}" emma:medium="tactile" emma:mode="ink">
                <msink:context xmlns:msink="http://schemas.microsoft.com/ink/2010/main" type="inkWord" rotatedBoundingBox="22827,9833 25032,9822 25042,11713 22837,11725"/>
              </emma:interpretation>
              <emma:one-of disjunction-type="recognition" id="oneOf5">
                <emma:interpretation id="interp5" emma:lang="" emma:confidence="1">
                  <emma:literal/>
                </emma:interpretation>
              </emma:one-of>
            </emma:emma>
          </inkml:annotationXML>
          <inkml:trace contextRef="#ctx0" brushRef="#br0" timeOffset="51334.7429">17895 437 0</inkml:trace>
          <inkml:trace contextRef="#ctx0" brushRef="#br0" timeOffset="52085.9067">17804 407 0,'30'76'250,"-30"14"-235,0-14 1,0 0 15,91-46 16,-46-121-31,16 16 15,-61 150 47,60 16-47,16-61-15,15-60-1,-16-31 17,16-29-17,-61 14 1,-30-15 0,31 16 30</inkml:trace>
          <inkml:trace contextRef="#ctx0" brushRef="#br0" timeOffset="53349.6171">18923-152 0,'76'0'125,"45"15"-109,-46 15-16,16 0 16,15-30 15,-16 31-31,-14-31 15,15 0 17,-182 60 46,0 16-63,16-16 1,-16 31-16,0-31 16,46 16-1,-46-16 1,0 1 0,16-16-16,14 46 31,1 0 31,151-46-30,-16-45-17,16-45 16,-31-46-15</inkml:trace>
          <inkml:trace contextRef="#ctx0" brushRef="#br0" timeOffset="53852.6468">19724 14 0,'-136'121'63,"45"-30"-48,46-1-15,-121 46 0,-258 273 47,394-319-31,121-150-1</inkml:trace>
          <inkml:trace contextRef="#ctx0" brushRef="#br0" timeOffset="54202.1893">18878 740 0,'90'30'31,"-14"0"-31,15-30 16,-16 0-16,1 0 16,15-30-1,14 0-15</inkml:trace>
          <inkml:trace contextRef="#ctx0" brushRef="#br0" timeOffset="55046.1829">19709 936 0,'-91'91'32,"1"30"-32,29-30 15,1 30-15,-1-46 16,1 46 0,14-30-16,-14 0 15,136-152 63,29-60-78,-44-15 16,60-151 0,-61 166-1,1 30 1,30 0-1,-1 31 1,-14 45 15,-16 90 16,-29 16-16,-122 0 1,-30-76-17,45-15-15,1 0 16,-16 0 0,15-45-16</inkml:trace>
        </inkml:traceGroup>
      </inkml:traceGroup>
    </inkml:traceGroup>
  </inkml:traceGroup>
</inkml:ink>
</file>

<file path=ppt/ink/ink2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25T11:55:59.460"/>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D929A24B-BC21-4B2D-B432-DABB10AB0637}" emma:medium="tactile" emma:mode="ink">
          <msink:context xmlns:msink="http://schemas.microsoft.com/ink/2010/main" type="writingRegion" rotatedBoundingBox="8150,14761 17839,14383 17925,16590 8236,16968"/>
        </emma:interpretation>
      </emma:emma>
    </inkml:annotationXML>
    <inkml:traceGroup>
      <inkml:annotationXML>
        <emma:emma xmlns:emma="http://www.w3.org/2003/04/emma" version="1.0">
          <emma:interpretation id="{42CD6675-3FDA-494F-845A-84134E01395D}" emma:medium="tactile" emma:mode="ink">
            <msink:context xmlns:msink="http://schemas.microsoft.com/ink/2010/main" type="paragraph" rotatedBoundingBox="8150,14761 17839,14383 17925,16590 8236,16968" alignmentLevel="1"/>
          </emma:interpretation>
        </emma:emma>
      </inkml:annotationXML>
      <inkml:traceGroup>
        <inkml:annotationXML>
          <emma:emma xmlns:emma="http://www.w3.org/2003/04/emma" version="1.0">
            <emma:interpretation id="{A0AA7B18-8BA1-4B25-8BCF-565AC4E2FC47}" emma:medium="tactile" emma:mode="ink">
              <msink:context xmlns:msink="http://schemas.microsoft.com/ink/2010/main" type="line" rotatedBoundingBox="8150,14761 17839,14383 17925,16590 8236,16968"/>
            </emma:interpretation>
          </emma:emma>
        </inkml:annotationXML>
        <inkml:traceGroup>
          <inkml:annotationXML>
            <emma:emma xmlns:emma="http://www.w3.org/2003/04/emma" version="1.0">
              <emma:interpretation id="{84170C31-AA41-48DA-AEF2-5D6D64007242}" emma:medium="tactile" emma:mode="ink">
                <msink:context xmlns:msink="http://schemas.microsoft.com/ink/2010/main" type="inkWord" rotatedBoundingBox="8161,15040 12521,14870 12581,16405 8221,16575"/>
              </emma:interpretation>
              <emma:one-of disjunction-type="recognition" id="oneOf0">
                <emma:interpretation id="interp0" emma:lang="" emma:confidence="1">
                  <emma:literal/>
                </emma:interpretation>
              </emma:one-of>
            </emma:emma>
          </inkml:annotationXML>
          <inkml:trace contextRef="#ctx0" brushRef="#br0">1172-46 0,'-60'91'16,"29"-15"15,31 14-15,91-44 0,-15-16-1,14-75 1,-14-46-1,-91 0 17,-76 46-17,16 45 17,75 75-17,0 1 16,30 15-15,-15-16 0,15 16-1,31-15 1,-61 14 0,0-14-1,-31 15 1,1-16-1,-45-44 1,-16-31 0,15-31-1,46-90 1,90 0 0</inkml:trace>
          <inkml:trace contextRef="#ctx0" brushRef="#br0" timeOffset="424.1975">1747 45 0,'-61'76'47,"31"14"-32,60-14 17,61-16-17,-16-90 16,16 0-15,-61-46 0,-90-14 15,-31 29-15,16 46-1,-16 60 16</inkml:trace>
          <inkml:trace contextRef="#ctx0" brushRef="#br0" timeOffset="785.8475">2200-46 0,'-45'91'31,"45"-15"0,0-1-15,75-14 31,16-122-31,-30-14-1,-16-16 1</inkml:trace>
          <inkml:trace contextRef="#ctx0" brushRef="#br0" timeOffset="1305.5112">2578-76 0,'15'76'62,"-15"14"-46,91-14-1,0-46 1,-16-60 15,-14-46 16,-152 46 0,46 106-16,45 14-31,-31-14 16,31 45-16,0-45 15,0-1 1,0 16-16,0-15 16,-60 14-1,-31-14 1,16-46 15,-16-105-15,121-16-1,0-106 1,1 76-16</inkml:trace>
          <inkml:trace contextRef="#ctx0" brushRef="#br0" timeOffset="1652.8233">3410-635 0,'-61'121'47,"31"-31"-32,30-14 1,-30 45-16,0-15 16,14-16-1,-14-14-15,0 15 16,0-16 0</inkml:trace>
          <inkml:trace contextRef="#ctx0" brushRef="#br0" timeOffset="1837.466">3153-272 0,'90'45'15,"16"-45"1,-15 30 0,-15-90-1</inkml:trace>
          <inkml:trace contextRef="#ctx0" brushRef="#br0" timeOffset="-1361.7489">114 0 0,'-46'75'78,"16"16"-62,0-15-1,30 14 1,60-14 0,16-16 15,15-90-16,-16-30 1,-14-16 0,-61 0-1,0-14 1,-61 14-16,-14 16 31</inkml:trace>
          <inkml:trace contextRef="#ctx0" brushRef="#br0" timeOffset="-1149.5202">295 75 0,'0'91'15,"30"15"1,-30-15-1,0-16 1,76-45 15</inkml:trace>
          <inkml:trace contextRef="#ctx0" brushRef="#br0" timeOffset="-717.2206">885-454 0,'-61'76'47,"31"14"-47,30-14 31,0 45-31,-15-15 16,-15 15-16,30-46 15,0 46-15,0-45 32,75-46-17,16-121 1</inkml:trace>
          <inkml:trace contextRef="#ctx0" brushRef="#br0" timeOffset="2444.2316">3682-197 0,'-91'91'31,"76"-16"-15,-15 16 0,30-15-1,0 14 1,75-90 15,16-60-15,0-61-1,-61 30 1,-60 182 47,121-46-32,-16-60 0,16-45-15,-91 135 46,0 1-62,106-46 47,90-211-47</inkml:trace>
        </inkml:traceGroup>
        <inkml:traceGroup>
          <inkml:annotationXML>
            <emma:emma xmlns:emma="http://www.w3.org/2003/04/emma" version="1.0">
              <emma:interpretation id="{376F3CC1-783A-411A-8768-E86A22956705}" emma:medium="tactile" emma:mode="ink">
                <msink:context xmlns:msink="http://schemas.microsoft.com/ink/2010/main" type="inkWord" rotatedBoundingBox="13354,15199 15132,15129 15161,15853 13382,15922"/>
              </emma:interpretation>
              <emma:one-of disjunction-type="recognition" id="oneOf1">
                <emma:interpretation id="interp1" emma:lang="" emma:confidence="1">
                  <emma:literal/>
                </emma:interpretation>
              </emma:one-of>
            </emma:emma>
          </inkml:annotationXML>
          <inkml:trace contextRef="#ctx0" brushRef="#br0" timeOffset="3637.1386">5587 30 0,'-61'91'62,"92"-1"-46,59-14 15,-14-76-15,15 0 0,-16-45-1,-14-46 1,-92 0 15,-59 16-15,14 14-1,-15 61 1,182 61 15</inkml:trace>
          <inkml:trace contextRef="#ctx0" brushRef="#br0" timeOffset="4070.5369">6282-76 0,'-30'-75'46,"-46"75"-30,-14 45 15,90 46 1,90-61-1,-14-15-16,0-15 17,-46 91-1,-75-16-15,-46-14-1,0-31 16,212-91 1</inkml:trace>
          <inkml:trace contextRef="#ctx0" brushRef="#br0" timeOffset="3273.3911">5300-348 0,'0'76'46,"-16"-1"-30,-14 46-16,0 0 16,0 0-1,30-45-15,0-1 16,75-14 0,16-92-1</inkml:trace>
          <inkml:trace contextRef="#ctx0" brushRef="#br0" timeOffset="4434.0797">6691-31 0,'-61'91'16,"31"-15"15,90 14 1,16-59-1,15-62-16,-16-29 1,-14-31 0,-61 16 15,-76 14-15,-15 46-1,16 15 1</inkml:trace>
        </inkml:traceGroup>
        <inkml:traceGroup>
          <inkml:annotationXML>
            <emma:emma xmlns:emma="http://www.w3.org/2003/04/emma" version="1.0">
              <emma:interpretation id="{EDB7A882-AE13-495C-86D0-0682040469FA}" emma:medium="tactile" emma:mode="ink">
                <msink:context xmlns:msink="http://schemas.microsoft.com/ink/2010/main" type="inkWord" rotatedBoundingBox="15319,15512 16113,15481 16129,15896 15335,15927"/>
              </emma:interpretation>
              <emma:one-of disjunction-type="recognition" id="oneOf2">
                <emma:interpretation id="interp2" emma:lang="" emma:confidence="0">
                  <emma:literal>u</emma:literal>
                </emma:interpretation>
                <emma:interpretation id="interp3" emma:lang="" emma:confidence="0">
                  <emma:literal>w</emma:literal>
                </emma:interpretation>
                <emma:interpretation id="interp4" emma:lang="" emma:confidence="0">
                  <emma:literal>•</emma:literal>
                </emma:interpretation>
                <emma:interpretation id="interp5" emma:lang="" emma:confidence="0">
                  <emma:literal>v</emma:literal>
                </emma:interpretation>
                <emma:interpretation id="interp6" emma:lang="" emma:confidence="0">
                  <emma:literal>U</emma:literal>
                </emma:interpretation>
              </emma:one-of>
            </emma:emma>
          </inkml:annotationXML>
          <inkml:trace contextRef="#ctx0" brushRef="#br0" timeOffset="5226.6973">7174-31 0,'0'106'32,"0"-15"-32,-30-15 15,60 14 1,46-44 0,15-46-1,-16-46 1,16-44-1,-15 90 95,14-31-95,-14-29 1,15-31 0,-1 46-1</inkml:trace>
        </inkml:traceGroup>
        <inkml:traceGroup>
          <inkml:annotationXML>
            <emma:emma xmlns:emma="http://www.w3.org/2003/04/emma" version="1.0">
              <emma:interpretation id="{98DFE0DE-4D5E-419B-91E9-DF7D55963684}" emma:medium="tactile" emma:mode="ink">
                <msink:context xmlns:msink="http://schemas.microsoft.com/ink/2010/main" type="inkWord" rotatedBoundingBox="15300,15485 16145,14587 16295,14728 15450,15626"/>
              </emma:interpretation>
              <emma:one-of disjunction-type="recognition" id="oneOf3">
                <emma:interpretation id="interp7" emma:lang="" emma:confidence="1">
                  <emma:literal/>
                </emma:interpretation>
              </emma:one-of>
            </emma:emma>
          </inkml:annotationXML>
          <inkml:trace contextRef="#ctx0" brushRef="#br0" timeOffset="-3527.5577">7961-953 0,'0'76'157,"0"-1"-142,-31 16 16,1-15-15,-30 14 0,-16 1-1,-30 30 1,31-60-16,-16-1 16,0 31-1,16-46 1,-16-15-16,15 1 31,106-152-15</inkml:trace>
        </inkml:traceGroup>
        <inkml:traceGroup>
          <inkml:annotationXML>
            <emma:emma xmlns:emma="http://www.w3.org/2003/04/emma" version="1.0">
              <emma:interpretation id="{9132D578-34F9-43EF-AAE1-6AFD2FDC7DA7}" emma:medium="tactile" emma:mode="ink">
                <msink:context xmlns:msink="http://schemas.microsoft.com/ink/2010/main" type="inkWord" rotatedBoundingBox="15662,15392 16494,15360 16544,16644 15712,16676"/>
              </emma:interpretation>
              <emma:one-of disjunction-type="recognition" id="oneOf4">
                <emma:interpretation id="interp8" emma:lang="" emma:confidence="0">
                  <emma:literal>f</emma:literal>
                </emma:interpretation>
                <emma:interpretation id="interp9" emma:lang="" emma:confidence="0">
                  <emma:literal>ł</emma:literal>
                </emma:interpretation>
                <emma:interpretation id="interp10" emma:lang="" emma:confidence="0">
                  <emma:literal>y</emma:literal>
                </emma:interpretation>
                <emma:interpretation id="interp11" emma:lang="" emma:confidence="0">
                  <emma:literal>t</emma:literal>
                </emma:interpretation>
                <emma:interpretation id="interp12" emma:lang="" emma:confidence="0">
                  <emma:literal>J</emma:literal>
                </emma:interpretation>
              </emma:one-of>
            </emma:emma>
          </inkml:annotationXML>
          <inkml:trace contextRef="#ctx0" brushRef="#br0" timeOffset="5833.1849">7961-76 0,'75'61'110,"16"-61"-110,-16-31 15,16-29 16,-76-16-15,-90 167 62,14-15-62,31 14-1,-31 31 1,31-15-16,0-15 16,15-16-1,-15 46 1,-1-30-16,-29-15 16,-1 14-1,16-14-15,-15 15 16,-31-1-16,15-59 31,46-152 0,30 0-31,0-15 16,0 45-16,30 15 16,-15-14-16,46 14 0,30 16 31,14 90-16,-14-60 1,30-1-16,45-75 16</inkml:trace>
        </inkml:traceGroup>
        <inkml:traceGroup>
          <inkml:annotationXML>
            <emma:emma xmlns:emma="http://www.w3.org/2003/04/emma" version="1.0">
              <emma:interpretation id="{3FE51C74-9529-49C5-916A-DB90883AE7C2}" emma:medium="tactile" emma:mode="ink">
                <msink:context xmlns:msink="http://schemas.microsoft.com/ink/2010/main" type="inkWord" rotatedBoundingBox="15725,14466 16505,14435 16521,14844 15741,14874"/>
              </emma:interpretation>
              <emma:one-of disjunction-type="recognition" id="oneOf5">
                <emma:interpretation id="interp13" emma:lang="" emma:confidence="1">
                  <emma:literal/>
                </emma:interpretation>
              </emma:one-of>
            </emma:emma>
          </inkml:annotationXML>
          <inkml:trace contextRef="#ctx0" brushRef="#br0" timeOffset="-2906.86">7552-756 0,'91'0'32,"-15"-30"-17,14-1 1,-14-29 0,45-1-1,-30 16 16,-16-16-31,16 1 32,-31 151 30,-60-16-46,-30 1-1,0 15 1,60-16 0</inkml:trace>
        </inkml:traceGroup>
        <inkml:traceGroup>
          <inkml:annotationXML>
            <emma:emma xmlns:emma="http://www.w3.org/2003/04/emma" version="1.0">
              <emma:interpretation id="{A46C6956-6EB2-4B11-B2C4-78FF6A1FD8EF}" emma:medium="tactile" emma:mode="ink">
                <msink:context xmlns:msink="http://schemas.microsoft.com/ink/2010/main" type="inkWord" rotatedBoundingBox="16962,15558 17462,15557 17462,15677 16963,15678"/>
              </emma:interpretation>
              <emma:one-of disjunction-type="recognition" id="oneOf6">
                <emma:interpretation id="interp14" emma:lang="" emma:confidence="0">
                  <emma:literal>"</emma:literal>
                </emma:interpretation>
                <emma:interpretation id="interp15" emma:lang="" emma:confidence="0">
                  <emma:literal>„</emma:literal>
                </emma:interpretation>
                <emma:interpretation id="interp16" emma:lang="" emma:confidence="0">
                  <emma:literal>~</emma:literal>
                </emma:interpretation>
                <emma:interpretation id="interp17" emma:lang="" emma:confidence="0">
                  <emma:literal>r</emma:literal>
                </emma:interpretation>
                <emma:interpretation id="interp18" emma:lang="" emma:confidence="0">
                  <emma:literal>€</emma:literal>
                </emma:interpretation>
              </emma:one-of>
            </emma:emma>
          </inkml:annotationXML>
          <inkml:trace contextRef="#ctx0" brushRef="#br0" timeOffset="6085.8264">8853 60 0,'-76'15'16,"152"-60"31</inkml:trace>
          <inkml:trace contextRef="#ctx0" brushRef="#br0" timeOffset="6248.6406">9110 136 0,'75'-61'63,"16"1"-63</inkml:trace>
        </inkml:traceGroup>
        <inkml:traceGroup>
          <inkml:annotationXML>
            <emma:emma xmlns:emma="http://www.w3.org/2003/04/emma" version="1.0">
              <emma:interpretation id="{FEEB64BF-103F-403B-86C6-3FACFCD75A6D}" emma:medium="tactile" emma:mode="ink">
                <msink:context xmlns:msink="http://schemas.microsoft.com/ink/2010/main" type="inkWord" rotatedBoundingBox="17764,15648 17885,15557 17894,15568 17773,15659"/>
              </emma:interpretation>
              <emma:one-of disjunction-type="recognition" id="oneOf7">
                <emma:interpretation id="interp19" emma:lang="" emma:confidence="0">
                  <emma:literal>.</emma:literal>
                </emma:interpretation>
                <emma:interpretation id="interp20" emma:lang="" emma:confidence="0">
                  <emma:literal>•</emma:literal>
                </emma:interpretation>
                <emma:interpretation id="interp21" emma:lang="" emma:confidence="0">
                  <emma:literal>/</emma:literal>
                </emma:interpretation>
                <emma:interpretation id="interp22" emma:lang="" emma:confidence="0">
                  <emma:literal>-</emma:literal>
                </emma:interpretation>
                <emma:interpretation id="interp23" emma:lang="" emma:confidence="0">
                  <emma:literal>€</emma:literal>
                </emma:interpretation>
              </emma:one-of>
            </emma:emma>
          </inkml:annotationXML>
          <inkml:trace contextRef="#ctx0" brushRef="#br0" timeOffset="6397.8539">9578 106 0,'121'-91'47</inkml:trace>
        </inkml:traceGroup>
      </inkml:traceGroup>
    </inkml:traceGroup>
  </inkml:traceGroup>
</inkml:ink>
</file>

<file path=ppt/ink/ink27.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25T13:25:54.644"/>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E534A702-83A6-4854-89CB-D8085FE73488}" emma:medium="tactile" emma:mode="ink">
          <msink:context xmlns:msink="http://schemas.microsoft.com/ink/2010/main" type="writingRegion" rotatedBoundingBox="20366,4670 21809,1857 24587,3282 23144,6095"/>
        </emma:interpretation>
      </emma:emma>
    </inkml:annotationXML>
    <inkml:traceGroup>
      <inkml:annotationXML>
        <emma:emma xmlns:emma="http://www.w3.org/2003/04/emma" version="1.0">
          <emma:interpretation id="{ADC1631B-137D-41C1-9DA4-18D50CAA56F7}" emma:medium="tactile" emma:mode="ink">
            <msink:context xmlns:msink="http://schemas.microsoft.com/ink/2010/main" type="paragraph" rotatedBoundingBox="20366,4670 21809,1857 23261,2602 21818,5415" alignmentLevel="1"/>
          </emma:interpretation>
        </emma:emma>
      </inkml:annotationXML>
      <inkml:traceGroup>
        <inkml:annotationXML>
          <emma:emma xmlns:emma="http://www.w3.org/2003/04/emma" version="1.0">
            <emma:interpretation id="{DB4D3213-16A4-4223-84C9-B084CD44A77D}" emma:medium="tactile" emma:mode="ink">
              <msink:context xmlns:msink="http://schemas.microsoft.com/ink/2010/main" type="line" rotatedBoundingBox="20366,4670 21809,1857 23261,2602 21818,5415"/>
            </emma:interpretation>
          </emma:emma>
        </inkml:annotationXML>
        <inkml:traceGroup>
          <inkml:annotationXML>
            <emma:emma xmlns:emma="http://www.w3.org/2003/04/emma" version="1.0">
              <emma:interpretation id="{6848AE7C-09E6-4B6F-941C-B84A56356CC9}" emma:medium="tactile" emma:mode="ink">
                <msink:context xmlns:msink="http://schemas.microsoft.com/ink/2010/main" type="inkWord" rotatedBoundingBox="20366,4670 21809,1857 23261,2602 21818,5415"/>
              </emma:interpretation>
              <emma:one-of disjunction-type="recognition" id="oneOf0">
                <emma:interpretation id="interp0" emma:lang="" emma:confidence="1">
                  <emma:literal/>
                </emma:interpretation>
              </emma:one-of>
            </emma:emma>
          </inkml:annotationXML>
          <inkml:trace contextRef="#ctx0" brushRef="#br0">11675-3574 0,'0'76'31,"-60"241"-15,60-241-1,-30 90-15,30-15 16,0-75 0,0 15-16,90-16 15</inkml:trace>
          <inkml:trace contextRef="#ctx0" brushRef="#br0" timeOffset="-1048.3832">10889-2864 0,'-76'60'47,"46"16"-32,0 15 1,30-16 0,91-14 15,-16-92-15,16-29-1,-15-1 1,-46-14-1,-75-16 17,-16 16-17,-30 75 1,91 75 15,91-14 16,-61 14-16,-30 16-15,-30-16 0,0 16-1,0-15 1,-16 14 15,16-14-15,60 15 31,46-76-32,90-60 16</inkml:trace>
          <inkml:trace contextRef="#ctx0" brushRef="#br0" timeOffset="-2020.633">10088-2879 0,'-76'0'188,"76"75"-172,0 1-1,0 15 1,0-16-1,61-166 79,-31 16-78,-15-16-1,76 76 79,-16 15-63,16 0-15,-15-30 0,-107 105 62,-14 16-47,-15-15-15,60 14-1,-31-14 17,122-16-1,-15-60-16,14-60 1,-14 30 0</inkml:trace>
          <inkml:trace contextRef="#ctx0" brushRef="#br0" timeOffset="-331.4778">11358-2848 0,'-30'75'47,"-31"16"-31,61-15 15,61 14 0,14-90-15,16-30-1,-16 0 1,-44-46 0,-122-45 15,61 31-15</inkml:trace>
          <inkml:trace contextRef="#ctx0" brushRef="#br0" timeOffset="-11149.793">10375-1231 0,'0'75'16,"0"16"-16,0-16 15,0 1 1,0 15-16,0-16 16,30 1-1,46-46 32,45-60-31,-30-91-1,14-15 1,-44 45 0</inkml:trace>
          <inkml:trace contextRef="#ctx0" brushRef="#br0" timeOffset="1741.3729">10148-1865 0,'-60'75'63,"30"16"-48,30-16 1,90-14 15,-14-61-15,15-91 0,-91 16-1,-31-16 16,-44 46 1,-16 60-1,61 75-15,15-14 15,15 15-16,0-16 1,0 1 0,0 15-1,0-16 1,0 1-16,-61 15 31,-30-31 0,46-151-15,15 16 15,105 14-31</inkml:trace>
          <inkml:trace contextRef="#ctx0" brushRef="#br0" timeOffset="-11465.101">10753-1383 0,'-60'76'110,"-31"136"-95,61-137 17,-16 16-32,16 0 15</inkml:trace>
        </inkml:traceGroup>
      </inkml:traceGroup>
    </inkml:traceGroup>
    <inkml:traceGroup>
      <inkml:annotationXML>
        <emma:emma xmlns:emma="http://www.w3.org/2003/04/emma" version="1.0">
          <emma:interpretation id="{7E9C0FA2-F8B6-4991-B599-32E935B47B2D}" emma:medium="tactile" emma:mode="ink">
            <msink:context xmlns:msink="http://schemas.microsoft.com/ink/2010/main" type="paragraph" rotatedBoundingBox="21753,3730 24091,4043 23923,5296 21585,4982" alignmentLevel="2"/>
          </emma:interpretation>
        </emma:emma>
      </inkml:annotationXML>
      <inkml:traceGroup>
        <inkml:annotationXML>
          <emma:emma xmlns:emma="http://www.w3.org/2003/04/emma" version="1.0">
            <emma:interpretation id="{7086EF29-C67B-4D66-8035-C86DC3EAF3B3}" emma:medium="tactile" emma:mode="ink">
              <msink:context xmlns:msink="http://schemas.microsoft.com/ink/2010/main" type="line" rotatedBoundingBox="21753,3730 24091,4043 23923,5296 21585,4982"/>
            </emma:interpretation>
          </emma:emma>
        </inkml:annotationXML>
        <inkml:traceGroup>
          <inkml:annotationXML>
            <emma:emma xmlns:emma="http://www.w3.org/2003/04/emma" version="1.0">
              <emma:interpretation id="{AE8FD430-657A-4EB2-97D1-A37CF9F158E1}" emma:medium="tactile" emma:mode="ink">
                <msink:context xmlns:msink="http://schemas.microsoft.com/ink/2010/main" type="inkWord" rotatedBoundingBox="21726,3934 22499,4038 22436,4503 21663,4399"/>
              </emma:interpretation>
              <emma:one-of disjunction-type="recognition" id="oneOf1">
                <emma:interpretation id="interp1" emma:lang="" emma:confidence="1">
                  <emma:literal/>
                </emma:interpretation>
              </emma:one-of>
            </emma:emma>
          </inkml:annotationXML>
          <inkml:trace contextRef="#ctx0" brushRef="#br0" timeOffset="2091.0618">10572-1850 0,'-31'75'47,"1"16"-31,30-15-1,91-16 16,30-120-15</inkml:trace>
          <inkml:trace contextRef="#ctx0" brushRef="#br0" timeOffset="2522.9504">10859-1865 0,'30'75'63,"31"16"-47,14-61-1,16-30 16,-16-30-15,16-31-16,-61-14 31,-30-16-15,-60 182 46,30-16-46,-1 16 0,31-15-1,91-46 17</inkml:trace>
        </inkml:traceGroup>
        <inkml:traceGroup>
          <inkml:annotationXML>
            <emma:emma xmlns:emma="http://www.w3.org/2003/04/emma" version="1.0">
              <emma:interpretation id="{631C8173-FFFD-4758-B965-E53613544CEC}" emma:medium="tactile" emma:mode="ink">
                <msink:context xmlns:msink="http://schemas.microsoft.com/ink/2010/main" type="inkWord" rotatedBoundingBox="22731,3861 24091,4043 23923,5296 22563,5113"/>
              </emma:interpretation>
              <emma:one-of disjunction-type="recognition" id="oneOf2">
                <emma:interpretation id="interp2" emma:lang="" emma:confidence="0">
                  <emma:literal>py</emma:literal>
                </emma:interpretation>
                <emma:interpretation id="interp3" emma:lang="" emma:confidence="0">
                  <emma:literal>Py</emma:literal>
                </emma:interpretation>
                <emma:interpretation id="interp4" emma:lang="" emma:confidence="0">
                  <emma:literal>Dy</emma:literal>
                </emma:interpretation>
                <emma:interpretation id="interp5" emma:lang="" emma:confidence="0">
                  <emma:literal>by</emma:literal>
                </emma:interpretation>
                <emma:interpretation id="interp6" emma:lang="" emma:confidence="0">
                  <emma:literal>PJ</emma:literal>
                </emma:interpretation>
              </emma:one-of>
            </emma:emma>
          </inkml:annotationXML>
          <inkml:trace contextRef="#ctx0" brushRef="#br0" timeOffset="3129.7352">11539-1926 0,'46'76'16,"-46"-1"-1,30 16-15,-30 15 16,-30-15 0,30-16-16,0 16 15,-31-16 1,16 16 0,91-151 62,-46-31-78,31-30 15,-31 15 1,0-15-16,-30 0 16,30 15-1,0 16 1,16 14-1,45 76 32,-46 76-15,-45 14-1,-45-14-16,-46 15 1</inkml:trace>
          <inkml:trace contextRef="#ctx0" brushRef="#br0" timeOffset="3816.9654">12068-1971 0,'31'90'47,"29"-14"-31,16-15 31,14-61-32,-14-31-15,15-29 32,-76-16-17,-91 106 48,16 46-32,30 15-15,30-16-1,-16 16-15,16-15 16,0 45-1,0-46 1,-30 46 0,0-45-16,0 15 15,-31-16 1,16 16 0,-46-31-1,61-150 16,30 14-31,30-45 16,0-45 0,1-1-16,29 92 15,31 45-15,-16-1 16,46 31 15,-45-30-31,0 30 16,44-60-16,-29 60 15,-15-31-15</inkml:trace>
        </inkml:traceGroup>
      </inkml:traceGroup>
    </inkml:traceGroup>
  </inkml:traceGroup>
</inkml:ink>
</file>

<file path=ppt/ink/ink28.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25T13:24:48.854"/>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70738DD7-6FC5-474A-8C71-7242685DF0E8}" emma:medium="tactile" emma:mode="ink">
          <msink:context xmlns:msink="http://schemas.microsoft.com/ink/2010/main" type="writingRegion" rotatedBoundingBox="11159,5474 22531,5502 22525,7677 11154,7649"/>
        </emma:interpretation>
      </emma:emma>
    </inkml:annotationXML>
    <inkml:traceGroup>
      <inkml:annotationXML>
        <emma:emma xmlns:emma="http://www.w3.org/2003/04/emma" version="1.0">
          <emma:interpretation id="{0250D1E6-848A-4DFA-BA63-BB4B8F4C6CAC}" emma:medium="tactile" emma:mode="ink">
            <msink:context xmlns:msink="http://schemas.microsoft.com/ink/2010/main" type="paragraph" rotatedBoundingBox="11159,5474 22531,5502 22525,7677 11154,7649" alignmentLevel="1"/>
          </emma:interpretation>
        </emma:emma>
      </inkml:annotationXML>
      <inkml:traceGroup>
        <inkml:annotationXML>
          <emma:emma xmlns:emma="http://www.w3.org/2003/04/emma" version="1.0">
            <emma:interpretation id="{E323C275-9D75-47B4-800B-03DB1DE97D62}" emma:medium="tactile" emma:mode="ink">
              <msink:context xmlns:msink="http://schemas.microsoft.com/ink/2010/main" type="line" rotatedBoundingBox="11159,5474 22531,5502 22525,7677 11154,7649"/>
            </emma:interpretation>
          </emma:emma>
        </inkml:annotationXML>
        <inkml:traceGroup>
          <inkml:annotationXML>
            <emma:emma xmlns:emma="http://www.w3.org/2003/04/emma" version="1.0">
              <emma:interpretation id="{8269F356-C7AB-4E47-A9D1-A53E52B98378}" emma:medium="tactile" emma:mode="ink">
                <msink:context xmlns:msink="http://schemas.microsoft.com/ink/2010/main" type="inkWord" rotatedBoundingBox="11158,5861 14304,5868 14300,7393 11154,7386"/>
              </emma:interpretation>
              <emma:one-of disjunction-type="recognition" id="oneOf0">
                <emma:interpretation id="interp0" emma:lang="" emma:confidence="1">
                  <emma:literal/>
                </emma:interpretation>
              </emma:one-of>
            </emma:emma>
          </inkml:annotationXML>
          <inkml:trace contextRef="#ctx0" brushRef="#br0">427 417 0,'60'90'422,"-120"1"-407,-1-15 32,16 14-15,-46-29-1,16-61 16,-16 0-16,76-91 0,-16 15-15,1-14 31,60 14-32,-30-15 1,31 16 15,-16-16 0,45 16-15,31 14 15,-15 1-15,14-1 31,-29 182-32</inkml:trace>
          <inkml:trace contextRef="#ctx0" brushRef="#br0" timeOffset="526.6939">170 432 0,'75'0'16,"1"0"15,15-31-15</inkml:trace>
          <inkml:trace contextRef="#ctx0" brushRef="#br0" timeOffset="2988.1147">759 522 0,'76'31'16,"15"-31"-1,-16 0 1,1 0-1</inkml:trace>
          <inkml:trace contextRef="#ctx0" brushRef="#br0" timeOffset="2694.9143">835 401 0,'91'-15'16,"-16"30"-1,16-15 1</inkml:trace>
          <inkml:trace contextRef="#ctx0" brushRef="#br0" timeOffset="3843.3342">1727-37 0,'-30'76'16,"30"14"-1,-31-14 1,1 45 0,0-46-1,0 16-15,15-15 16,-46 45 0,61-31-1,0-14 1,15 15-1,76-76 17,-15-15-17,14-15 17,-14-46-17</inkml:trace>
          <inkml:trace contextRef="#ctx0" brushRef="#br0" timeOffset="4144.1232">1682-97 0,'75'0'0,"16"0"15,-16 0 1,16 15 0</inkml:trace>
          <inkml:trace contextRef="#ctx0" brushRef="#br0" timeOffset="6055.3867">2785-37 0,'-90'15'94</inkml:trace>
          <inkml:trace contextRef="#ctx0" brushRef="#br0" timeOffset="6590.6778">2150 613 0,'91'-60'15,"0"-1"1,-46-14-1,46 14 1,-1-30-16,-14 1 16,-15 14-1,-92 182 63,1 15-62,0 0-16,0 0 16,-31 0-1,31-46 1,30 16 0,91-91 15</inkml:trace>
          <inkml:trace contextRef="#ctx0" brushRef="#br0" timeOffset="7045.8933">3133 855 0,'-60'121'0,"-1"0"15,-60 91 17,61-91-17</inkml:trace>
        </inkml:traceGroup>
        <inkml:traceGroup>
          <inkml:annotationXML>
            <emma:emma xmlns:emma="http://www.w3.org/2003/04/emma" version="1.0">
              <emma:interpretation id="{E48BDB5F-57C9-4DB8-8095-593E1F0C9940}" emma:medium="tactile" emma:mode="ink">
                <msink:context xmlns:msink="http://schemas.microsoft.com/ink/2010/main" type="inkWord" rotatedBoundingBox="14910,5704 18870,5714 18866,7668 14905,7658"/>
              </emma:interpretation>
              <emma:one-of disjunction-type="recognition" id="oneOf1">
                <emma:interpretation id="interp1" emma:lang="" emma:confidence="1">
                  <emma:literal/>
                </emma:interpretation>
              </emma:one-of>
            </emma:emma>
          </inkml:annotationXML>
          <inkml:trace contextRef="#ctx0" brushRef="#br0" timeOffset="12715.1638">3965 507 0,'-31'76'47,"107"-16"-16,15-60-16,-16-60 1,-14-31 15,-61 16-15,-76 44 15,-15 62-15,61 59 15,30-14-15,0-1-1,0 16 17,0-15-17,0 30 1,0-16-1,0-14 1,-30 15 0,15-16-1,-46 16 1,-14-91 15,-16-91-15,61 1-1,30 14 17,30 0-32,30-14 15,16 29 1,15 16 0,-16 15-1</inkml:trace>
          <inkml:trace contextRef="#ctx0" brushRef="#br0" timeOffset="13020.0387">4781 628 0,'-45'76'16,"-16"15"0,31-16-1,0 16-15,-1 30 16,-14-46-16,15 16 15,60-15 1</inkml:trace>
          <inkml:trace contextRef="#ctx0" brushRef="#br0" timeOffset="13865.2425">5310 477 0,'-91'15'16,"46"76"31,121-31-16,14-90-16,-44-61 17,-46 16-1,-76 45 0,16 120 0,29-14 1,62 15-32,-1-16 31,0 16-15,0-15-1,1 14 1,-31 16-16,0-30 31,-31 14-15,1-14-1,-61-16 1,16-60 0,-16-30-1,76-45 1,-15-16-1</inkml:trace>
          <inkml:trace contextRef="#ctx0" brushRef="#br0" timeOffset="15533.5913">5083 1309 0,'0'-91'46,"46"15"1,14-14-31,1-1 0,-16 15 15,46 16-16,-1 30 1,-14-31 0,15 91-1</inkml:trace>
          <inkml:trace contextRef="#ctx0" brushRef="#br0" timeOffset="17028.5048">5779 69 0,'0'-91'0,"91"46"63,-16 15-48,16-1 16,-152 122 16,1-15-47,-31 14 32,91-14-1,91-46-16,-15-30 1,44-30 0</inkml:trace>
          <inkml:trace contextRef="#ctx0" brushRef="#br0" timeOffset="17544.905">6308 492 0,'-45'76'15,"14"14"1,31-14-1,-30 15 17,0-16-17</inkml:trace>
          <inkml:trace contextRef="#ctx0" brushRef="#br0" timeOffset="18457.7107">6913 386 0,'-76'0'47,"76"76"-16,91-16-15,-16-60-1,16-60 1,-91-16 15,-91 46 16,31 106-16,30 14-15,15-14 0,-16 45-1,31-45 1,0 14-16,-30-14 16,30 15-1,-30-16-15,30 46 16,-30-45-1,-31 14-15,16-14 16,-46 15 0,0-1-16,16-59 47,14-122-32,31-30 1,30 15-1,30-15 1,31 46-16,-16-16 0,76 30 16,-30 1-1,30 30-15,-46 30 16,16-15-16,-15-16 16</inkml:trace>
          <inkml:trace contextRef="#ctx0" brushRef="#br0" timeOffset="19568.6476">7261-128 0,'-31'-90'31,"122"59"0,-15 31-15,14 0 15,-14 0-15,-16 91 30,-150-61-30,14 1 0,-15-1-1,182 15 79,-15-15-63,-46 61 16,-60-15-31,-46 14-1,-15-59 1,16-1 0,14-121 15</inkml:trace>
          <inkml:trace contextRef="#ctx0" brushRef="#br0" timeOffset="24013.9468">7669 825 0,'30'91'63,"-60"-16"-48,-1 16-15,-29-16 16,-16 16 0,46 0-1</inkml:trace>
        </inkml:traceGroup>
        <inkml:traceGroup>
          <inkml:annotationXML>
            <emma:emma xmlns:emma="http://www.w3.org/2003/04/emma" version="1.0">
              <emma:interpretation id="{4CFA9B8D-9808-49FD-A135-8F6F98D0E4B9}" emma:medium="tactile" emma:mode="ink">
                <msink:context xmlns:msink="http://schemas.microsoft.com/ink/2010/main" type="inkWord" rotatedBoundingBox="19400,5494 22531,5502 22525,7639 19395,7631"/>
              </emma:interpretation>
              <emma:one-of disjunction-type="recognition" id="oneOf2">
                <emma:interpretation id="interp2" emma:lang="" emma:confidence="1">
                  <emma:literal/>
                </emma:interpretation>
              </emma:one-of>
            </emma:emma>
          </inkml:annotationXML>
          <inkml:trace contextRef="#ctx0" brushRef="#br0" timeOffset="24283.677">8228 885 0</inkml:trace>
          <inkml:trace contextRef="#ctx0" brushRef="#br0" timeOffset="24446.7388">8470 825 0,'91'-30'47</inkml:trace>
          <inkml:trace contextRef="#ctx0" brushRef="#br0" timeOffset="24588.2164">8636 764 0,'91'31'47</inkml:trace>
          <inkml:trace contextRef="#ctx0" brushRef="#br0" timeOffset="25599.7979">9392 522 0,'-90'16'16,"59"74"0,31-14-1,91-16 16,-15-60-15,14-60 0,1-31-1,-91 16 17,-30-1-1,-61 91 0,61 76-15,15-16-1,15 46 1,0-15 0,0-15-16,0-16 15,0 1-15,-30 15 16,-1-16-16,1 16 15,-30 0 1,44-16-16,-74 16 16,-1-46-1,31-120 32,60-46-16,30 15-31,0-15 16,61 30 0,-1 31-16,-14 60 15,15-15 1,-16 15-16,1 0 16,15-30-1,-16 30 1</inkml:trace>
          <inkml:trace contextRef="#ctx0" brushRef="#br0" timeOffset="51522.4897">10073-173 0,'-15'91'109,"90"-46"-93,16-45 15,-16-45-15,-44-46 15,-92 15-15,-14 46 62,105 106 359,-30 14-437,0-14 16,0 30 0,0 15-16,0-15 15,0 15-15,-30-46 16,30 16 0,30-16 15,-60 16 47,90-182-16,1-29-62,-1-1 32,-45 30-32,91-60 15,-46 60-15,-14 0 16,45 76 78</inkml:trace>
          <inkml:trace contextRef="#ctx0" brushRef="#br0" timeOffset="53175.6611">11025-371 0,'91'0'16,"-16"-30"0,1 0-1,15 0 17,-91 120 30,0-14-62,-30 0 16,30 45-16,0-46 15,0 76-15,-31 16 16,31-92-16,0 16 16,0-15-16,0 75 0,31-30 15,-31-16 1,30-14-16,-30-15 15,0-1 1,0 16 0,-61-15 15,1 14-15,-16 1-1,-14-45 1,14-46 15,-15-16-31,31-74 16,120-1-1</inkml:trace>
        </inkml:traceGroup>
      </inkml:traceGroup>
    </inkml:traceGroup>
  </inkml:traceGroup>
</inkml:ink>
</file>

<file path=ppt/ink/ink2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25T13:26:53.045"/>
    </inkml:context>
    <inkml:brush xml:id="br0">
      <inkml:brushProperty name="width" value="0.11667" units="cm"/>
      <inkml:brushProperty name="height" value="0.11667" units="cm"/>
      <inkml:brushProperty name="color" value="#3165BB"/>
      <inkml:brushProperty name="fitToCurve" value="1"/>
    </inkml:brush>
  </inkml:definitions>
  <inkml:traceGroup>
    <inkml:annotationXML>
      <emma:emma xmlns:emma="http://www.w3.org/2003/04/emma" version="1.0">
        <emma:interpretation id="{8D6ABEA1-ABFA-4791-8790-2E024244B4F9}" emma:medium="tactile" emma:mode="ink">
          <msink:context xmlns:msink="http://schemas.microsoft.com/ink/2010/main" type="writingRegion" rotatedBoundingBox="18575,7617 24016,7400 24131,10282 18690,10499"/>
        </emma:interpretation>
      </emma:emma>
    </inkml:annotationXML>
    <inkml:traceGroup>
      <inkml:annotationXML>
        <emma:emma xmlns:emma="http://www.w3.org/2003/04/emma" version="1.0">
          <emma:interpretation id="{B73E0114-5FBB-4528-9FC6-FA84ED2B5081}" emma:medium="tactile" emma:mode="ink">
            <msink:context xmlns:msink="http://schemas.microsoft.com/ink/2010/main" type="paragraph" rotatedBoundingBox="18575,7617 24016,7400 24062,8568 18621,8785" alignmentLevel="1"/>
          </emma:interpretation>
        </emma:emma>
      </inkml:annotationXML>
      <inkml:traceGroup>
        <inkml:annotationXML>
          <emma:emma xmlns:emma="http://www.w3.org/2003/04/emma" version="1.0">
            <emma:interpretation id="{88C206CA-974F-469B-8F90-499DE8C12756}" emma:medium="tactile" emma:mode="ink">
              <msink:context xmlns:msink="http://schemas.microsoft.com/ink/2010/main" type="line" rotatedBoundingBox="18575,7617 24016,7400 24062,8568 18621,8785"/>
            </emma:interpretation>
          </emma:emma>
        </inkml:annotationXML>
        <inkml:traceGroup>
          <inkml:annotationXML>
            <emma:emma xmlns:emma="http://www.w3.org/2003/04/emma" version="1.0">
              <emma:interpretation id="{0D352649-6BC6-4861-9B4E-5888B0C16F30}" emma:medium="tactile" emma:mode="ink">
                <msink:context xmlns:msink="http://schemas.microsoft.com/ink/2010/main" type="inkWord" rotatedBoundingBox="18575,7617 24016,7400 24062,8568 18621,8785"/>
              </emma:interpretation>
              <emma:one-of disjunction-type="recognition" id="oneOf0">
                <emma:interpretation id="interp0" emma:lang="" emma:confidence="1">
                  <emma:literal/>
                </emma:interpretation>
              </emma:one-of>
            </emma:emma>
          </inkml:annotationXML>
          <inkml:trace contextRef="#ctx0" brushRef="#br0">10027 2201 0,'0'90'62,"0"-14"-46,91-16 15,-15-120-15,14-31-1,-90 16 1,-30-16-1,-46 46 1,16 120 47,90 16-48,31-16 16,-46 16-15,-15-15 0,-15 14 15</inkml:trace>
          <inkml:trace contextRef="#ctx0" brushRef="#br0" timeOffset="386.612">10783 1520 0,'0'106'31,"-30"-15"-15,30 15-16,-30 15 15,0 0-15,-31 45 16,31-45 0,0-46-16,30 16 15,60-15 1</inkml:trace>
          <inkml:trace contextRef="#ctx0" brushRef="#br0" timeOffset="833.6043">10995 2110 0,'-61'91'47,"46"-16"-31,15 16-1,15-15 17,76-107-17,0-44 16,-16-92 1,-75 243 15,-30 0-32,91 14 16,60-120-15</inkml:trace>
          <inkml:trace contextRef="#ctx0" brushRef="#br0" timeOffset="1018.6992">11645 2080 0,'-60'75'47,"60"46"-32,-16-45 1,16 15-16</inkml:trace>
          <inkml:trace contextRef="#ctx0" brushRef="#br0" timeOffset="1435.1332">11857 1762 0,'0'76'31,"30"45"-16,15-46 1,122-14 15,-77-61-15,-14-61 0,15 31-1,-91-46 1,-91 107 31,-30 29-32,60 31-15,16-15 16,15 14-16,0-14 31,120-16-15,-14-60-1,45-30 1</inkml:trace>
          <inkml:trace contextRef="#ctx0" brushRef="#br0" timeOffset="1751.9387">12764 2518 0,'30'91'31</inkml:trace>
          <inkml:trace contextRef="#ctx0" brushRef="#br0" timeOffset="1604.3321">12870 2004 0,'-76'30'31,"106"46"0,-60 15-15</inkml:trace>
          <inkml:trace contextRef="#ctx0" brushRef="#br0" timeOffset="-2767.51">7548 2049 0,'0'91'62,"-15"-15"-30,15-1-1,-31 16-31,1-15 15,0 14 1</inkml:trace>
          <inkml:trace contextRef="#ctx0" brushRef="#br0" timeOffset="-2219.0583">7608 2216 0,'91'-61'31,"-15"31"-15,14 0 15,-14 136 32,-76-16-48,-30-14 1,15 15 0</inkml:trace>
          <inkml:trace contextRef="#ctx0" brushRef="#br0" timeOffset="-1239.9588">8531 2291 0,'0'91'16,"45"-15"-1,46-16 17,-31-135-17,1-16 16,-46 0-15,75 16 47</inkml:trace>
          <inkml:trace contextRef="#ctx0" brushRef="#br0" timeOffset="-1665.8381">8168 2201 0,'-46'90'0,"-14"-14"31,60 0-15,0 14-1,30-14 16,46-76-15,90-106 15,-75 15-31,-61 16 16,-60-16 0,-61 0-1,15 46 1,-14 60-1,29 76 17</inkml:trace>
          <inkml:trace contextRef="#ctx0" brushRef="#br0" timeOffset="-454.656">9196 2125 0,'-61'91'32,"31"15"-17,0-16 1,30-14 0,0-1-1,91-44 16,-16-92-31,-14-14 32,-1-16-32,-60 15 0,30-14 15,-30 14 1,-30 167 46,30-16-46,0 1-16,30 15 31,46-91 1,15-91-1,-31 0-31,1-30 15,-16 212 48,-45-15-47,0 14-1</inkml:trace>
        </inkml:traceGroup>
      </inkml:traceGroup>
    </inkml:traceGroup>
    <inkml:traceGroup>
      <inkml:annotationXML>
        <emma:emma xmlns:emma="http://www.w3.org/2003/04/emma" version="1.0">
          <emma:interpretation id="{145B7A6A-732F-4B76-AAF6-E98A974442F9}" emma:medium="tactile" emma:mode="ink">
            <msink:context xmlns:msink="http://schemas.microsoft.com/ink/2010/main" type="paragraph" rotatedBoundingBox="19136,9100 23824,8834 23904,10245 19216,10511" alignmentLevel="1"/>
          </emma:interpretation>
        </emma:emma>
      </inkml:annotationXML>
      <inkml:traceGroup>
        <inkml:annotationXML>
          <emma:emma xmlns:emma="http://www.w3.org/2003/04/emma" version="1.0">
            <emma:interpretation id="{8D84527C-3004-49B1-BA96-CAEAA6C2D95F}" emma:medium="tactile" emma:mode="ink">
              <msink:context xmlns:msink="http://schemas.microsoft.com/ink/2010/main" type="line" rotatedBoundingBox="19136,9100 23824,8834 23904,10245 19216,10511"/>
            </emma:interpretation>
          </emma:emma>
        </inkml:annotationXML>
        <inkml:traceGroup>
          <inkml:annotationXML>
            <emma:emma xmlns:emma="http://www.w3.org/2003/04/emma" version="1.0">
              <emma:interpretation id="{AA7B9F09-BF61-4CF6-A7C0-FBDDEDEFC0E7}" emma:medium="tactile" emma:mode="ink">
                <msink:context xmlns:msink="http://schemas.microsoft.com/ink/2010/main" type="inkWord" rotatedBoundingBox="19146,9267 23291,9032 23361,10276 19216,10511"/>
              </emma:interpretation>
              <emma:one-of disjunction-type="recognition" id="oneOf1">
                <emma:interpretation id="interp1" emma:lang="" emma:confidence="1">
                  <emma:literal/>
                </emma:interpretation>
              </emma:one-of>
            </emma:emma>
          </inkml:annotationXML>
          <inkml:trace contextRef="#ctx0" brushRef="#br0" timeOffset="5472.564">9286 3319 0,'-90'-30'47,"14"91"-31,46 14-1,30 16 1,91-15 0,-16-76-16,1 0 31,15-46-31,-31-44 16,-45-1-1,-60 15 16,-46 46-15,0 121 15,76-16-15,15 16 15,15-15-15,16 14-1,29-14 1,-30 15 0,-30-16-1,-30 16 1,-61-46 15,16-45-15,14-75 15,122-16-15,29 0-16</inkml:trace>
          <inkml:trace contextRef="#ctx0" brushRef="#br0" timeOffset="5666.0184">9967 3335 0,'-76'0'62</inkml:trace>
          <inkml:trace contextRef="#ctx0" brushRef="#br0" timeOffset="6402.756">10133 3365 0,'-75'0'31,"14"91"-15,61-16-1,91 16 16,-16-91-31,16-61 16,-15 31 0,-16-45-1,1-16 1,-152 30 46,30 152-46,31-15 0,15 14-1,30-14 1,15 15 0,-30 14-1,0-14 1,31 15-16,-62 15 15,-29-30 1,-16-16 0,-14-14-1,14-1 1,46-150 15,30-16-15,60-15-1,1 0-15,29 30 32,-14 31-17,15 60-15,-16-61 16,16 16 0,-15-46-1</inkml:trace>
          <inkml:trace contextRef="#ctx0" brushRef="#br0" timeOffset="6825.5233">10904 3350 0,'91'-61'16,"-15"91"0,-1-30-16,16 0 31,-16 0-16</inkml:trace>
          <inkml:trace contextRef="#ctx0" brushRef="#br0" timeOffset="4539.7868">8137 3304 0,'-90'46'16,"59"44"15,31-14-31,91 15 16,-15-91 15,14-31-16,-14-59 1,-46 14 0,-75-15-1,-46 61 17,31 121 14,60-15-14,0 14-17,60-14 1,-30 15 0,31-16-1,-91 16 1,-1-16 15,-59-14-15,14-61-16,-15-30 15,91-46 32,91 16-31</inkml:trace>
          <inkml:trace contextRef="#ctx0" brushRef="#br0" timeOffset="4771.1828">8727 3546 0</inkml:trace>
          <inkml:trace contextRef="#ctx0" brushRef="#br0" timeOffset="7026.0622">10980 3546 0,'75'46'31,"16"-46"1,-15-16-32,14-44 31</inkml:trace>
          <inkml:trace contextRef="#ctx0" brushRef="#br0" timeOffset="7734.8264">11887 3319 0,'-76'31'31,"46"44"0,91 16 0,14-91-15,-14-91 0,-31 16 15,-121 44 0,0 122 0,76-15-15,15-1 0,0 16-1,15-15 17,-15 14-17,31-14-15,-31 0 16,-31 14-1,16-14 17,-75 15-17,-1-31 1,30-151 15,92 16-15,-1-46-16,0 45 15,31-45-15,29 31 16,1-1 0,-15 30-16,14 16 15,-14-15 1</inkml:trace>
        </inkml:traceGroup>
        <inkml:traceGroup>
          <inkml:annotationXML>
            <emma:emma xmlns:emma="http://www.w3.org/2003/04/emma" version="1.0">
              <emma:interpretation id="{F5B2DDFC-9B0F-40DB-A155-914208E1451A}" emma:medium="tactile" emma:mode="ink">
                <msink:context xmlns:msink="http://schemas.microsoft.com/ink/2010/main" type="inkWord" rotatedBoundingBox="23453,8855 23824,8834 23850,9290 23479,9311"/>
              </emma:interpretation>
              <emma:one-of disjunction-type="recognition" id="oneOf2">
                <emma:interpretation id="interp2" emma:lang="" emma:confidence="0">
                  <emma:literal>3</emma:literal>
                </emma:interpretation>
                <emma:interpretation id="interp3" emma:lang="" emma:confidence="0">
                  <emma:literal>J</emma:literal>
                </emma:interpretation>
                <emma:interpretation id="interp4" emma:lang="" emma:confidence="0">
                  <emma:literal>8</emma:literal>
                </emma:interpretation>
                <emma:interpretation id="interp5" emma:lang="" emma:confidence="0">
                  <emma:literal>s</emma:literal>
                </emma:interpretation>
                <emma:interpretation id="interp6" emma:lang="" emma:confidence="0">
                  <emma:literal>5</emma:literal>
                </emma:interpretation>
              </emma:one-of>
            </emma:emma>
          </inkml:annotationXML>
          <inkml:trace contextRef="#ctx0" brushRef="#br0" timeOffset="8532.6425">12401 2941 0,'91'-60'62,"-16"60"-46,16 30 15,-151 61 16,-16-91-31,-15 45 15,182 16 31,-15-31-30,-16 61-17,-90-16 32,-46-44-31,-15-31-1,16 0 1,-1 0 31</inkml:trace>
        </inkml:traceGroup>
      </inkml:traceGroup>
    </inkml:traceGroup>
  </inkml:traceGroup>
</inkml:ink>
</file>

<file path=ppt/ink/ink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22T12:37:19.818"/>
    </inkml:context>
    <inkml:brush xml:id="br0">
      <inkml:brushProperty name="width" value="0.11667" units="cm"/>
      <inkml:brushProperty name="height" value="0.11667" units="cm"/>
      <inkml:brushProperty name="color" value="#3165BB"/>
      <inkml:brushProperty name="fitToCurve" value="1"/>
    </inkml:brush>
  </inkml:definitions>
  <inkml:traceGroup>
    <inkml:annotationXML>
      <emma:emma xmlns:emma="http://www.w3.org/2003/04/emma" version="1.0">
        <emma:interpretation id="{08259866-EF6D-43AF-9A8E-3BBB5996908B}" emma:medium="tactile" emma:mode="ink">
          <msink:context xmlns:msink="http://schemas.microsoft.com/ink/2010/main" type="writingRegion" rotatedBoundingBox="3722,16269 14864,15633 14965,17405 3823,18041"/>
        </emma:interpretation>
      </emma:emma>
    </inkml:annotationXML>
    <inkml:traceGroup>
      <inkml:annotationXML>
        <emma:emma xmlns:emma="http://www.w3.org/2003/04/emma" version="1.0">
          <emma:interpretation id="{9EF40A43-5440-4AA8-84E5-D42391A31AD2}" emma:medium="tactile" emma:mode="ink">
            <msink:context xmlns:msink="http://schemas.microsoft.com/ink/2010/main" type="paragraph" rotatedBoundingBox="3722,16269 14864,15633 14965,17405 3823,18041" alignmentLevel="1"/>
          </emma:interpretation>
        </emma:emma>
      </inkml:annotationXML>
      <inkml:traceGroup>
        <inkml:annotationXML>
          <emma:emma xmlns:emma="http://www.w3.org/2003/04/emma" version="1.0">
            <emma:interpretation id="{EFC1D499-7999-4F18-A31B-E20BAED6B1C5}" emma:medium="tactile" emma:mode="ink">
              <msink:context xmlns:msink="http://schemas.microsoft.com/ink/2010/main" type="line" rotatedBoundingBox="3722,16269 14864,15633 14965,17405 3823,18041"/>
            </emma:interpretation>
          </emma:emma>
        </inkml:annotationXML>
        <inkml:traceGroup>
          <inkml:annotationXML>
            <emma:emma xmlns:emma="http://www.w3.org/2003/04/emma" version="1.0">
              <emma:interpretation id="{C3044747-6FC2-4149-B9B1-C14F8A1F7627}" emma:medium="tactile" emma:mode="ink">
                <msink:context xmlns:msink="http://schemas.microsoft.com/ink/2010/main" type="inkWord" rotatedBoundingBox="3736,16530 5294,16442 5380,17952 3823,18041"/>
              </emma:interpretation>
              <emma:one-of disjunction-type="recognition" id="oneOf0">
                <emma:interpretation id="interp0" emma:lang="" emma:confidence="1">
                  <emma:literal/>
                </emma:interpretation>
              </emma:one-of>
            </emma:emma>
          </inkml:annotationXML>
          <inkml:trace contextRef="#ctx0" brushRef="#br0">1544 81 0,'-64'96'63</inkml:trace>
          <inkml:trace contextRef="#ctx0" brushRef="#br0" timeOffset="154.6834">1464 515 0,'-32'96'16</inkml:trace>
          <inkml:trace contextRef="#ctx0" brushRef="#br0" timeOffset="-429.3559">564 547 0,'-33'96'0,"33"-15"16,-32-1-16,32 49 15,-32-1 1,32-15-16,-32 15 16,32-15-1,0-33-15,64-160 63,-32-49-63,-32-31 15,0-1-15,-32 64 16,32 17-16,-32-97 16,0 65-16,32 15 15,0 17 1,32-1-16,48-15 31,17 64-15,-17 32-1,17 32-15,-17 32 16,-16 17 15,-64 15-15,-32 17 0,-16-17-16,-16-16 15,-33-47 1</inkml:trace>
          <inkml:trace contextRef="#ctx0" brushRef="#br0" timeOffset="-999.5805">81 0 0,'-64'97'16,"64"-17"0,0 17-16,-16-17 15,32 16 1,-16-15-16,0-1 16,0 17-1,96-130 32,-63-63-47,-1-17 16,-16 17-1,-16 16-15,0 192 78,0-15-78,0-17 16,0 0 0,64 17-1,33-129 1</inkml:trace>
        </inkml:traceGroup>
        <inkml:traceGroup>
          <inkml:annotationXML>
            <emma:emma xmlns:emma="http://www.w3.org/2003/04/emma" version="1.0">
              <emma:interpretation id="{9ACA5235-A6C8-4843-AF19-F8F5DFDCCE34}" emma:medium="tactile" emma:mode="ink">
                <msink:context xmlns:msink="http://schemas.microsoft.com/ink/2010/main" type="inkWord" rotatedBoundingBox="6939,16085 10875,15861 10965,17449 7030,17674"/>
              </emma:interpretation>
              <emma:one-of disjunction-type="recognition" id="oneOf1">
                <emma:interpretation id="interp1" emma:lang="" emma:confidence="1">
                  <emma:literal/>
                </emma:interpretation>
              </emma:one-of>
            </emma:emma>
          </inkml:annotationXML>
          <inkml:trace contextRef="#ctx0" brushRef="#br0" timeOffset="3140.4723">6190-611 0,'-64'129'32,"0"0"-32,64-49 15,-33 16-15,33-15 0,-16 15 16,-16-15-16,0 47 0,0-47 15,0 15-15,32 17 0,-32-17 16,32 17-16,32-17 16,64-48-1,-15-48 1,15-16-16,-16-80 16</inkml:trace>
          <inkml:trace contextRef="#ctx0" brushRef="#br0" timeOffset="3775.61">6560-96 0,'-32'-81'0,"128"49"16,-15 0-1,15 0-15,17 32 16,-17-32-1,-16 64 1,-112 64 15,-48-47-15,-17-17 0,-31 64-1,31-31 1,194-33 46,-17-32-46,49 32 0,-33 64-1,-64-15 1,-144 47 15,31-31-15,-15-33-16,0 0 15,15-64 17</inkml:trace>
          <inkml:trace contextRef="#ctx0" brushRef="#br0" timeOffset="1515.6417">3409 290 0,'-32'80'31,"0"16"-15,0 17-1,-1-17 1,1-15 0,97-162 46,-33-15-62,0 16 16,0-49-1,32 33-15,17 47 32,15 130-1,-64 15-16,-32-15 1,0 15 0,-32-16-16,32 1 31</inkml:trace>
          <inkml:trace contextRef="#ctx0" brushRef="#br0" timeOffset="2099.5694">3956 338 0,'-33'80'0,"1"17"16,-32 31-1,96-47 1,65 15-1,-17-128 1,-16-64 15,17 47 47,15 49-62,-16-32 0,17-32-1,-1-33 1,-47 17 0,-17-16-1,-161-1 16,49 97-31,-17 32 16</inkml:trace>
          <inkml:trace contextRef="#ctx0" brushRef="#br0" timeOffset="2591.9362">4904 306 0,'-96'48'16,"31"48"15,97-15-15,65-17-1,15-32 1,-15-64 0,-1-32-1,-15 48 1,-49-81 0,-129 33 15,-15 48-16,15 16-15,17 0 32</inkml:trace>
          <inkml:trace contextRef="#ctx0" brushRef="#br0" timeOffset="2843.3594">5386-321 0,'-32'-97'16,"32"226"15,-32-17-31,32-15 16,-32 64-1,0-81-15,0 97 16,15-97-16,-15 49 0,0-49 15,113-48 17</inkml:trace>
          <inkml:trace contextRef="#ctx0" brushRef="#br0" timeOffset="3974.2897">7155 499 0,'32'96'16,"-129"33"0,1-33-1,64-15 1,128-49 15,33-129-15</inkml:trace>
        </inkml:traceGroup>
        <inkml:traceGroup>
          <inkml:annotationXML>
            <emma:emma xmlns:emma="http://www.w3.org/2003/04/emma" version="1.0">
              <emma:interpretation id="{8664F76E-9E99-4773-A78A-512BE4DC35E3}" emma:medium="tactile" emma:mode="ink">
                <msink:context xmlns:msink="http://schemas.microsoft.com/ink/2010/main" type="inkWord" rotatedBoundingBox="11390,15860 13731,15726 13823,17333 11482,17466"/>
              </emma:interpretation>
              <emma:one-of disjunction-type="recognition" id="oneOf2">
                <emma:interpretation id="interp2" emma:lang="" emma:confidence="1">
                  <emma:literal/>
                </emma:interpretation>
              </emma:one-of>
            </emma:emma>
          </inkml:annotationXML>
          <inkml:trace contextRef="#ctx0" brushRef="#br0" timeOffset="4387.6782">7862-209 0,'-96'-32'15,"47"129"32,49-17-31,16 16-16,81-79 15,-17 15 1,17-32 0,-17 32-1,17 0 1,-33 64 15,-96-15-15,-33 15-1,-31-48 1,16 49 0,-17-65-16,17 0 15,-17-96 1</inkml:trace>
          <inkml:trace contextRef="#ctx0" brushRef="#br0" timeOffset="4543.1339">7878-225 0,'97'-48'0,"15"48"16,-15 0 0,-17 0-1</inkml:trace>
          <inkml:trace contextRef="#ctx0" brushRef="#br0" timeOffset="4885.296">8553-691 0,'97'-32'15,"-1"160"1,-31-31-16,-1-1 16,-16-15-1,-16 47-15,0-47 16,-32 47 0,0-15-16,0 16 15,-64-1 1,-32 1-16,-17 15 15,17-47 1,15-1-16,-15-47 16,128-130 15</inkml:trace>
          <inkml:trace contextRef="#ctx0" brushRef="#br0" timeOffset="5166.9254">9293 81 0,'96'-97'0,"33"97"16,-17 0 0,17 0-1,-49 0-15,1 0 16,15 0-16</inkml:trace>
          <inkml:trace contextRef="#ctx0" brushRef="#br0" timeOffset="5350.9871">9341 370 0,'96'0'31,"-15"0"-31,31 0 15,-15-32 1,15 32-16,-15 0 16</inkml:trace>
        </inkml:traceGroup>
        <inkml:traceGroup>
          <inkml:annotationXML>
            <emma:emma xmlns:emma="http://www.w3.org/2003/04/emma" version="1.0">
              <emma:interpretation id="{48FBFF6F-14F2-4BB9-87C7-466E77A1090A}" emma:medium="tactile" emma:mode="ink">
                <msink:context xmlns:msink="http://schemas.microsoft.com/ink/2010/main" type="inkWord" rotatedBoundingBox="13946,16048 14885,15994 14955,17225 14017,17279"/>
              </emma:interpretation>
              <emma:one-of disjunction-type="recognition" id="oneOf3">
                <emma:interpretation id="interp3" emma:lang="" emma:confidence="0">
                  <emma:literal>1</emma:literal>
                </emma:interpretation>
                <emma:interpretation id="interp4" emma:lang="" emma:confidence="0">
                  <emma:literal>l</emma:literal>
                </emma:interpretation>
                <emma:interpretation id="interp5" emma:lang="" emma:confidence="0">
                  <emma:literal>+</emma:literal>
                </emma:interpretation>
                <emma:interpretation id="interp6" emma:lang="" emma:confidence="0">
                  <emma:literal>Y</emma:literal>
                </emma:interpretation>
                <emma:interpretation id="interp7" emma:lang="" emma:confidence="0">
                  <emma:literal>I</emma:literal>
                </emma:interpretation>
              </emma:one-of>
            </emma:emma>
          </inkml:annotationXML>
          <inkml:trace contextRef="#ctx0" brushRef="#br0" timeOffset="6226.5121">10225 193 0,'97'16'16,"79"-128"-1,178-113 17,-257 128-32,-1 1 15,-32 15 1,-48-47-1,-64 224 48,-16 65-63,32-65 16,0-15-16,-1 47 0,1-47 15,-32 47-15,64-31 0,-32-17 16,-32 49-16,64-49 15,64 17 1,32-162 0</inkml:trace>
        </inkml:traceGroup>
      </inkml:traceGroup>
    </inkml:traceGroup>
  </inkml:traceGroup>
</inkml:ink>
</file>

<file path=ppt/ink/ink3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25T13:53:27.085"/>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1FF47C29-7A2A-409A-8488-8FFE21803857}" emma:medium="tactile" emma:mode="ink">
          <msink:context xmlns:msink="http://schemas.microsoft.com/ink/2010/main" type="writingRegion" rotatedBoundingBox="345,11913 2263,11865 2307,13626 389,13673"/>
        </emma:interpretation>
      </emma:emma>
    </inkml:annotationXML>
    <inkml:traceGroup>
      <inkml:annotationXML>
        <emma:emma xmlns:emma="http://www.w3.org/2003/04/emma" version="1.0">
          <emma:interpretation id="{5CCC3FD7-7231-41C5-BB5A-74523CE1B8F1}" emma:medium="tactile" emma:mode="ink">
            <msink:context xmlns:msink="http://schemas.microsoft.com/ink/2010/main" type="paragraph" rotatedBoundingBox="345,11913 2263,11865 2307,13626 389,13673" alignmentLevel="1"/>
          </emma:interpretation>
        </emma:emma>
      </inkml:annotationXML>
      <inkml:traceGroup>
        <inkml:annotationXML>
          <emma:emma xmlns:emma="http://www.w3.org/2003/04/emma" version="1.0">
            <emma:interpretation id="{AE1C7A8C-5367-4327-A70B-DE7ECBAC4405}" emma:medium="tactile" emma:mode="ink">
              <msink:context xmlns:msink="http://schemas.microsoft.com/ink/2010/main" type="line" rotatedBoundingBox="345,11913 2263,11865 2307,13626 389,13673"/>
            </emma:interpretation>
          </emma:emma>
        </inkml:annotationXML>
        <inkml:traceGroup>
          <inkml:annotationXML>
            <emma:emma xmlns:emma="http://www.w3.org/2003/04/emma" version="1.0">
              <emma:interpretation id="{38685571-35FF-4FB6-AA90-BDB4ADF87D04}" emma:medium="tactile" emma:mode="ink">
                <msink:context xmlns:msink="http://schemas.microsoft.com/ink/2010/main" type="inkWord" rotatedBoundingBox="345,11913 2263,11865 2307,13626 389,13673"/>
              </emma:interpretation>
              <emma:one-of disjunction-type="recognition" id="oneOf0">
                <emma:interpretation id="interp0" emma:lang="" emma:confidence="1">
                  <emma:literal/>
                </emma:interpretation>
              </emma:one-of>
            </emma:emma>
          </inkml:annotationXML>
          <inkml:trace contextRef="#ctx0" brushRef="#br0">6 0 0,'30'76'266,"-30"14"-219,0-14 47,0 0-16,0 14-16,-30-14-30,30 15 30,0-16-31,30 1 47,-30 15-15,30-16-16,46-14 15,15-122-30,-61-14-1,-60-16-31</inkml:trace>
          <inkml:trace contextRef="#ctx0" brushRef="#br0" timeOffset="768.9885">308 620 0,'-15'91'16,"30"-16"46,16 16-15,59-76 0,-14-15-16,15-45-15,-76-46 15,-15 15 0,-76-14 1,-15 29-32,16 61 15,14 91 16</inkml:trace>
          <inkml:trace contextRef="#ctx0" brushRef="#br0" timeOffset="1946.7117">913 423 0,'-30'91'31,"30"-15"0,30-1-15,46-75 0,14-45 15,-90-46 16,-90 46-16,29 121 47,91 14-62,-30-14-1,31 15 17,-1-16-1,0 16-16,-30-16 1,0 1 0,0 15-1,0-16-15,0 31 16,-30-15 0,0-15-16,-1 14 15,-14-14 16,-46-76-15,31-76 31,15-14-31,45 14-1,0 0 1,30-14-1,-15 14 1,45-15 0,-29 1-1</inkml:trace>
          <inkml:trace contextRef="#ctx0" brushRef="#br0" timeOffset="2774.2763">1306 832 0,'76'-31'63,"14"92"-16,-120 15-16,0 14-15,-15-14-1,60 15 79,75-31-78,-14-45 30,-76-121-30</inkml:trace>
          <inkml:trace contextRef="#ctx0" brushRef="#br0" timeOffset="5183.0364">1488 91 0,'90'45'32,"-44"46"-17,14 0 1,1-16-16,-31 16 15,15-15 1</inkml:trace>
          <inkml:trace contextRef="#ctx0" brushRef="#br0" timeOffset="4898.1592">1911 76 0,'-91'90'94,"76"-14"-79,-45 15 1,29-16 0,-29 16-1,30-15 1</inkml:trace>
        </inkml:traceGroup>
      </inkml:traceGroup>
    </inkml:traceGroup>
  </inkml:traceGroup>
</inkml:ink>
</file>

<file path=ppt/ink/ink3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25T13:53:35.038"/>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A593257F-674D-48D4-8EB0-8CB903C34779}" emma:medium="tactile" emma:mode="ink">
          <msink:context xmlns:msink="http://schemas.microsoft.com/ink/2010/main" type="inkDrawing" rotatedBoundingBox="2486,15712 2757,8932 3280,8953 3009,15733" shapeName="Other"/>
        </emma:interpretation>
      </emma:emma>
    </inkml:annotationXML>
    <inkml:trace contextRef="#ctx0" brushRef="#br0">727 18 0,'-91'-15'47,"16"15"15,-16 0-30,15 45-1,16 46-15,30-16 15,-1 16 0,16-15 0,15 15-15,0-16 0,-30 16-16,30-16 15,-30 1 1,30 15-1,0-16 17,0 1-17,-30 15 1,30-16 0,0 16-16,30-15 15,-30-1 1,0 16-1,30-16 1,-30 16 0,30-15 15,-30-1-15,15 16 15,16-15-16,-31 14 17,30-14-17,-30 15 17,0-16-17,30 1 1,-30 15-1,0-16 1,30 16 0,-30 15 15,0 15-15,0-46-1,0 1 1,-30 45-1,0-46 17,-61-44-1,16-92-15,-16 16-1,182 45 79,-16 75-47,-14 16-16,-61-15 0,0 14-15,0-14 0,-31 15-1,31-16 1,0 1-1,0 15 1,-30-16 0,30 1-1,0 15 1,-15-16 0,-15 16-1,30-16 1,0 1-1,-30 15 1,30-16-16,0 16 16,0-15-16,-31-1 15,31 16 1,0-15 0,0 45 15,-30-46-16,0 16 1,30-16 0,-15 1-1,15 15 1,0-16-16,0 1 31,0 15-15,-31-16-16,31 16 15,-30-15 17,30-1-17,0 16 17,0-16-1,0 1-16,0 15 17,30-16-1,1 16-15,14-15 15,46-16-16,-16-60 1,16 0 0,-15-60 15</inkml:trace>
  </inkml:traceGroup>
</inkml:ink>
</file>

<file path=ppt/ink/ink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22T12:18:31.173"/>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8DC9FB1B-395F-413E-BD97-720C7887B2B1}" emma:medium="tactile" emma:mode="ink">
          <msink:context xmlns:msink="http://schemas.microsoft.com/ink/2010/main" type="writingRegion" rotatedBoundingBox="1002,9050 21500,8455 21783,18186 1285,18782"/>
        </emma:interpretation>
      </emma:emma>
    </inkml:annotationXML>
    <inkml:traceGroup>
      <inkml:annotationXML>
        <emma:emma xmlns:emma="http://www.w3.org/2003/04/emma" version="1.0">
          <emma:interpretation id="{028D283E-99A9-4046-A434-CC20A3E66C9E}" emma:medium="tactile" emma:mode="ink">
            <msink:context xmlns:msink="http://schemas.microsoft.com/ink/2010/main" type="paragraph" rotatedBoundingBox="4315,8903 13805,8736 13843,10935 4354,11102" alignmentLevel="2"/>
          </emma:interpretation>
        </emma:emma>
      </inkml:annotationXML>
      <inkml:traceGroup>
        <inkml:annotationXML>
          <emma:emma xmlns:emma="http://www.w3.org/2003/04/emma" version="1.0">
            <emma:interpretation id="{5DB5C97E-517B-4155-8E48-3CA8774A3008}" emma:medium="tactile" emma:mode="ink">
              <msink:context xmlns:msink="http://schemas.microsoft.com/ink/2010/main" type="line" rotatedBoundingBox="4315,8903 13805,8736 13843,10935 4354,11102"/>
            </emma:interpretation>
          </emma:emma>
        </inkml:annotationXML>
        <inkml:traceGroup>
          <inkml:annotationXML>
            <emma:emma xmlns:emma="http://www.w3.org/2003/04/emma" version="1.0">
              <emma:interpretation id="{6862F0E4-8E15-4EA4-9543-A4A45AC15B2E}" emma:medium="tactile" emma:mode="ink">
                <msink:context xmlns:msink="http://schemas.microsoft.com/ink/2010/main" type="inkWord" rotatedBoundingBox="4315,8903 8777,8824 8815,11024 4354,11102"/>
              </emma:interpretation>
              <emma:one-of disjunction-type="recognition" id="oneOf0">
                <emma:interpretation id="interp0" emma:lang="" emma:confidence="1">
                  <emma:literal/>
                </emma:interpretation>
              </emma:one-of>
            </emma:emma>
          </inkml:annotationXML>
          <inkml:trace contextRef="#ctx0" brushRef="#br0">691 97 0,'32'-97'0,"-96"194"219,16-17-204,-17 16 1,1 1-1,32-17 1,-65 17 0,49-17-1,-16 17-15,-33-1 32,49-16-17,-48 17 1,96-178 46</inkml:trace>
          <inkml:trace contextRef="#ctx0" brushRef="#br0" timeOffset="516.185">80-16 0,'64'96'32,"33"-47"-17,-17 47 1,17 1 0,-33-1-1,0-16 1,-16 17-1,49-1 17</inkml:trace>
          <inkml:trace contextRef="#ctx0" brushRef="#br0" timeOffset="1051.8245">1366 193 0,'-80'0'0,"48"96"47,112-63 0,16-66-31,-63-63 15,-130 80 16</inkml:trace>
          <inkml:trace contextRef="#ctx0" brushRef="#br0" timeOffset="1948.3556">2009 80 0,'-96'-48'31,"64"129"-15,-1 15-1,33-16 1,97-47 15,-17-33-15,17-65-1,-17-31 1,-160 64 62,15 128-47,33 1-15,16-17-16,16 0 16,-32 17-1,32-17-15,-32 17 16,32-17 0,-32 17-1,0 15-15,-1-15 16,1 15-1,-32 33 1,32-65-16,-33 49 16,17-33-16,-16-15 31,-33-130-15,49-47-1,-32-81-15,16 48 16,31 49-1,33-16-15,97 47 32,-1-15-17,65 32-15,-32-32 16,-33 31-16,65-31 16,-16-16-16,-17 15 15,-96-15-15</inkml:trace>
          <inkml:trace contextRef="#ctx0" brushRef="#br0" timeOffset="5019.8351">2909 209 0,'81'-32'32,"15"0"-17,-15 32 1,-1 0-1,16-32 1,-15 32 0</inkml:trace>
          <inkml:trace contextRef="#ctx0" brushRef="#br0" timeOffset="5420.9773">2958 402 0,'80'-16'62,"0"16"-46,17 0-1,-17 0 1,17-32 15</inkml:trace>
          <inkml:trace contextRef="#ctx0" brushRef="#br0" timeOffset="6376.9769">3794 354 0,'96'-32'31,"0"-65"0,1 1-31,-17 47 16,17-47 0,-33 0-1,-16 15-15,-48-15 16,32 15-1,1-15 17,-66 225 61,1-1-77,0 1 0,32-17-16,-64 17 15,64-17-15,-32 17 16,0 0-16,32-49 16,0 16-1,0-15 1</inkml:trace>
        </inkml:traceGroup>
        <inkml:traceGroup>
          <inkml:annotationXML>
            <emma:emma xmlns:emma="http://www.w3.org/2003/04/emma" version="1.0">
              <emma:interpretation id="{C3D49AF4-BCB9-496E-8F60-FDD407A68C7C}" emma:medium="tactile" emma:mode="ink">
                <msink:context xmlns:msink="http://schemas.microsoft.com/ink/2010/main" type="inkWord" rotatedBoundingBox="9900,9347 10494,9336 10501,9782 9908,9792"/>
              </emma:interpretation>
              <emma:one-of disjunction-type="recognition" id="oneOf1">
                <emma:interpretation id="interp1" emma:lang="" emma:confidence="1">
                  <emma:literal/>
                </emma:interpretation>
              </emma:one-of>
            </emma:emma>
          </inkml:annotationXML>
          <inkml:trace contextRef="#ctx0" brushRef="#br0" timeOffset="9913.4653">5562 145 0,'32'-81'31,"-32"162"79,0-1-95,0 49-15,0-49 16,80-16 15,17-64-15,-81-80 15,80 128 79,-15-80-95,15-16 1,1-49 15,-97 17-15,-32-16-1,-65 31 1</inkml:trace>
        </inkml:traceGroup>
        <inkml:traceGroup>
          <inkml:annotationXML>
            <emma:emma xmlns:emma="http://www.w3.org/2003/04/emma" version="1.0">
              <emma:interpretation id="{E0F83379-5DF6-43DD-B099-1019D40C455D}" emma:medium="tactile" emma:mode="ink">
                <msink:context xmlns:msink="http://schemas.microsoft.com/ink/2010/main" type="inkWord" rotatedBoundingBox="11615,8967 12921,8945 12944,10250 11638,10273"/>
              </emma:interpretation>
              <emma:one-of disjunction-type="recognition" id="oneOf2">
                <emma:interpretation id="interp2" emma:lang="" emma:confidence="1">
                  <emma:literal/>
                </emma:interpretation>
              </emma:one-of>
            </emma:emma>
          </inkml:annotationXML>
          <inkml:trace contextRef="#ctx0" brushRef="#br0" timeOffset="86128.1037">8423-337 0,'-48'96'94,"16"-16"-78,-32 17-1,32-17 1,-33 17-1,49-17 1,-48 16-16,32-15 31,-33 15-15,17 1 15,-48-17 0,31 17 1,1-1-17,16-16 17</inkml:trace>
          <inkml:trace contextRef="#ctx0" brushRef="#br0" timeOffset="86794.6124">8166 756 0,'81'0'31,"15"-32"0,-16 32-15,1 0-1,15 0 1</inkml:trace>
          <inkml:trace contextRef="#ctx0" brushRef="#br0" timeOffset="85152.371">8054-257 0,'32'96'156,"-96"1"-156,31-17 16,-31 17-1,48-17 1,-48 16 0,32 17-1,-33-17 17,-15 1-17,16-17 1,-1 17-1,-31-33 48,48 16-16,-49-47 62,194-1 32,15-64-126,-15-1 1,15 1 0,-15 16-16,-17-16 15,16 0-15,-15 0 16,15 0 0,-15 32-16,15 0 46</inkml:trace>
          <inkml:trace contextRef="#ctx0" brushRef="#br0" timeOffset="83733.1137">7378-305 0,'-80'0'0,"160"0"125,17 0-109,-17 0-1,1 16-15,15-16 16,-15-16 0,15 16-16,-16 0 15,1-32 1,15 32-16,-15 0 15,-1 0 1,16 0 0,-15 0-1</inkml:trace>
        </inkml:traceGroup>
        <inkml:traceGroup>
          <inkml:annotationXML>
            <emma:emma xmlns:emma="http://www.w3.org/2003/04/emma" version="1.0">
              <emma:interpretation id="{B1277DBC-4121-4BF0-8312-9E64EF1A7083}" emma:medium="tactile" emma:mode="ink">
                <msink:context xmlns:msink="http://schemas.microsoft.com/ink/2010/main" type="inkWord" rotatedBoundingBox="13121,9818 13824,9806 13835,10456 13133,10469"/>
              </emma:interpretation>
              <emma:one-of disjunction-type="recognition" id="oneOf3">
                <emma:interpretation id="interp3" emma:lang="" emma:confidence="0">
                  <emma:literal>Na</emma:literal>
                </emma:interpretation>
                <emma:interpretation id="interp4" emma:lang="" emma:confidence="0">
                  <emma:literal>NA</emma:literal>
                </emma:interpretation>
                <emma:interpretation id="interp5" emma:lang="" emma:confidence="0">
                  <emma:literal>N</emma:literal>
                </emma:interpretation>
                <emma:interpretation id="interp6" emma:lang="" emma:confidence="0">
                  <emma:literal>No</emma:literal>
                </emma:interpretation>
                <emma:interpretation id="interp7" emma:lang="" emma:confidence="0">
                  <emma:literal>iw</emma:literal>
                </emma:interpretation>
              </emma:one-of>
            </emma:emma>
          </inkml:annotationXML>
          <inkml:trace contextRef="#ctx0" brushRef="#br0" timeOffset="89391.4114">9050 611 0,'-32'80'94,"-32"49"-78,32-33-1,-33 1-15,33-17 16,0 1-1,64-162 48</inkml:trace>
          <inkml:trace contextRef="#ctx0" brushRef="#br0" timeOffset="89814.539">8954 740 0,'32'96'78,"-32"-16"-62,16 1-1,-16 15 1,32-15 15,65-113 16,-49-49-31,65-47-16,-17-17 15,-64 48 1,32 17 0,-64-16 15</inkml:trace>
        </inkml:traceGroup>
      </inkml:traceGroup>
    </inkml:traceGroup>
    <inkml:traceGroup>
      <inkml:annotationXML>
        <emma:emma xmlns:emma="http://www.w3.org/2003/04/emma" version="1.0">
          <emma:interpretation id="{03AE21F4-5D35-4AA7-AFBD-DFD356BCB3FE}" emma:medium="tactile" emma:mode="ink">
            <msink:context xmlns:msink="http://schemas.microsoft.com/ink/2010/main" type="paragraph" rotatedBoundingBox="3108,15113 5308,14088 6143,15882 3942,16906" alignmentLevel="2"/>
          </emma:interpretation>
        </emma:emma>
      </inkml:annotationXML>
      <inkml:traceGroup>
        <inkml:annotationXML>
          <emma:emma xmlns:emma="http://www.w3.org/2003/04/emma" version="1.0">
            <emma:interpretation id="{22548C12-4585-4CCB-9D24-2D41846B480A}" emma:medium="tactile" emma:mode="ink">
              <msink:context xmlns:msink="http://schemas.microsoft.com/ink/2010/main" type="line" rotatedBoundingBox="3108,15113 5308,14088 6143,15882 3942,16906"/>
            </emma:interpretation>
          </emma:emma>
        </inkml:annotationXML>
        <inkml:traceGroup>
          <inkml:annotationXML>
            <emma:emma xmlns:emma="http://www.w3.org/2003/04/emma" version="1.0">
              <emma:interpretation id="{0F5EEC3A-13BA-4ADD-BFB8-3C5E945671AC}" emma:medium="tactile" emma:mode="ink">
                <msink:context xmlns:msink="http://schemas.microsoft.com/ink/2010/main" type="inkWord" rotatedBoundingBox="3108,15113 5308,14088 6143,15882 3942,16906"/>
              </emma:interpretation>
              <emma:one-of disjunction-type="recognition" id="oneOf4">
                <emma:interpretation id="interp8" emma:lang="" emma:confidence="1">
                  <emma:literal/>
                </emma:interpretation>
              </emma:one-of>
            </emma:emma>
          </inkml:annotationXML>
          <inkml:trace contextRef="#ctx0" brushRef="#br0" timeOffset="28547.097">-531 5546 0,'64'-80'31,"-64"160"172,0 1-203,0 15 16,-32-15-1,0 15-15,32-16 32,0 1-17</inkml:trace>
          <inkml:trace contextRef="#ctx0" brushRef="#br0" timeOffset="29124.2912">-499 5546 0,'65'81'63,"-33"15"-48,-16-15 1,16 15 15,0-16-15,0 17 15,49-129 31,-49-49-30,32-47-32,-32 31 15,33-31 1,-1 47 0,-32-15 15,48 64 0</inkml:trace>
          <inkml:trace contextRef="#ctx0" brushRef="#br0" timeOffset="33761.5685">-949 6430 0,'81'-64'63,"15"64"-32,-16 0-31,49-32 16,-49 32-1,17 0 1,15 0-16,-31-16 16,47 16-1,1-32-15,-49 32 0,81-32 16,-32 0-1,-49-1-15,49 1 16,-49 32-16,16-32 16,33 0-16,-49 32 15,1 32 1,15-32 0,-15 0 15,15-32 0</inkml:trace>
          <inkml:trace contextRef="#ctx0" brushRef="#br0" timeOffset="31810.6567">289 5739 0,'96'-32'62,"-15"0"-46,-1 32 15,17 0-15,-17 0 0</inkml:trace>
          <inkml:trace contextRef="#ctx0" brushRef="#br0" timeOffset="32120.6839">578 5434 0,'-64'96'32,"64"-15"-17,-32 15 1,32-16-1,0 17 1</inkml:trace>
          <inkml:trace contextRef="#ctx0" brushRef="#br0" timeOffset="34606.8988">48 6607 0,'0'-96'16,"80"64"15,17 16-15,-17 16-1,0 0 1,-47 80 15,-33 49-15,-97-1-1,1-31-15,15-49 16,17 48 0,-32-31-16,15-33 31,162-64 31,15 32-46,-16 0 0,17 32-16,-17-32 15,1 16 1,15-16-1,-16 0 1</inkml:trace>
          <inkml:trace contextRef="#ctx0" brushRef="#br0" timeOffset="32673.4878">836 5820 0,'64'-97'0,"16"33"15,17-17 17,-33-15-17,0 0 1,-64 15 15,-32 178 47,32-17-62,-32 0-1,0 17 1,32-17-16,-32 49 16,32-49-16,-32 17 15,64-17 1</inkml:trace>
        </inkml:traceGroup>
      </inkml:traceGroup>
    </inkml:traceGroup>
    <inkml:traceGroup>
      <inkml:annotationXML>
        <emma:emma xmlns:emma="http://www.w3.org/2003/04/emma" version="1.0">
          <emma:interpretation id="{A0DFD0DE-7F67-459F-BC58-3DB4B8436BFB}" emma:medium="tactile" emma:mode="ink">
            <msink:context xmlns:msink="http://schemas.microsoft.com/ink/2010/main" type="paragraph" rotatedBoundingBox="1207,16117 21706,15521 21783,18186 1285,18782" alignmentLevel="1"/>
          </emma:interpretation>
        </emma:emma>
      </inkml:annotationXML>
      <inkml:traceGroup>
        <inkml:annotationXML>
          <emma:emma xmlns:emma="http://www.w3.org/2003/04/emma" version="1.0">
            <emma:interpretation id="{0F02C329-A1A5-488F-A06B-D55EDF5141F0}" emma:medium="tactile" emma:mode="ink">
              <msink:context xmlns:msink="http://schemas.microsoft.com/ink/2010/main" type="line" rotatedBoundingBox="1207,16117 21706,15521 21783,18186 1285,18782"/>
            </emma:interpretation>
          </emma:emma>
        </inkml:annotationXML>
        <inkml:traceGroup>
          <inkml:annotationXML>
            <emma:emma xmlns:emma="http://www.w3.org/2003/04/emma" version="1.0">
              <emma:interpretation id="{9CF2239A-97C8-4845-BDA2-8BC5DA037D95}" emma:medium="tactile" emma:mode="ink">
                <msink:context xmlns:msink="http://schemas.microsoft.com/ink/2010/main" type="inkWord" rotatedBoundingBox="1232,16954 2820,16908 2845,17763 1257,17809"/>
              </emma:interpretation>
              <emma:one-of disjunction-type="recognition" id="oneOf5">
                <emma:interpretation id="interp9" emma:lang="" emma:confidence="1">
                  <emma:literal/>
                </emma:interpretation>
              </emma:one-of>
            </emma:emma>
          </inkml:annotationXML>
          <inkml:trace contextRef="#ctx0" brushRef="#br0" timeOffset="38742.7389">-1544 8392 0,'49'80'46</inkml:trace>
          <inkml:trace contextRef="#ctx0" brushRef="#br0" timeOffset="38583.0095">-1608 8038 0,'0'97'63</inkml:trace>
          <inkml:trace contextRef="#ctx0" brushRef="#br0" timeOffset="37926.376">-3087 8376 0,'96'-65'31,"1"-31"1,-65 16-32,65-49 15,-33-16 1,0 17-1,-32 47 1,-128 81 62,80 81-78,-49 15 16,33 17-16,-32 31 15,64-63-15,-32-1 16,64 17 0,32-1 15,17-80-15,15-32-16,-15-80 31,-17-1-16,-64 17 1,-97 15 0,17 33-1,-16 129 17,63-1-17</inkml:trace>
          <inkml:trace contextRef="#ctx0" brushRef="#br0" timeOffset="38348.4693">-2267 8199 0,'-80'32'32,"80"48"-1,0 1-15,80-17 15,16-96 0,1-16-31,-17-17 16,-48-31 15,-64 16-15,-48 15-1,-17 65 16,33 97-31</inkml:trace>
        </inkml:traceGroup>
        <inkml:traceGroup>
          <inkml:annotationXML>
            <emma:emma xmlns:emma="http://www.w3.org/2003/04/emma" version="1.0">
              <emma:interpretation id="{21FEABCA-8A8B-4C57-8820-482AEBA15611}" emma:medium="tactile" emma:mode="ink">
                <msink:context xmlns:msink="http://schemas.microsoft.com/ink/2010/main" type="inkWord" rotatedBoundingBox="5845,16970 6393,16954 6416,17727 5868,17743"/>
              </emma:interpretation>
              <emma:one-of disjunction-type="recognition" id="oneOf6">
                <emma:interpretation id="interp10" emma:lang="" emma:confidence="1">
                  <emma:literal/>
                </emma:interpretation>
              </emma:one-of>
            </emma:emma>
          </inkml:annotationXML>
          <inkml:trace contextRef="#ctx0" brushRef="#br0" timeOffset="43568.8489">1559 7990 0,'0'-81'78,"80"-15"-62,17 16 15,-1 47-16,-15 1 1,15 64 15,-48 49-15,-48 15 0,-16-15-1,-48 15-15,32-15 16,-65-17-1,49 32 1,-48-15 0,-1-49-1,17-32 17,160 0 30,17 32-46,-17-32-1,17 0 1,-17 0 0,0-32-1</inkml:trace>
        </inkml:traceGroup>
        <inkml:traceGroup>
          <inkml:annotationXML>
            <emma:emma xmlns:emma="http://www.w3.org/2003/04/emma" version="1.0">
              <emma:interpretation id="{9FA0DB82-C1A1-41CB-BFF1-207B858225F0}" emma:medium="tactile" emma:mode="ink">
                <msink:context xmlns:msink="http://schemas.microsoft.com/ink/2010/main" type="inkWord" rotatedBoundingBox="6923,15951 11596,15815 11674,18480 7000,18615"/>
              </emma:interpretation>
              <emma:one-of disjunction-type="recognition" id="oneOf7">
                <emma:interpretation id="interp11" emma:lang="" emma:confidence="1">
                  <emma:literal/>
                </emma:interpretation>
              </emma:one-of>
            </emma:emma>
          </inkml:annotationXML>
          <inkml:trace contextRef="#ctx0" brushRef="#br0" timeOffset="44043.6663">2620 7926 0,'96'64'94,"-15"-96"-63,-162-33 16,17 162-16</inkml:trace>
          <inkml:trace contextRef="#ctx0" brushRef="#br0" timeOffset="55378.6949">3359 6784 0,'0'-96'31,"-64"192"47,16 1-31,16-17-31,0 16-16,0-15 16,32-1-1,-33 49 1,1-1-1,-32 1 1,32-49 0,32 17-1,0-17 1,0 49 0,32-49-16,-32 1 15,0 15 1,0-16-1,0 1 1,-32 15 0,32-15-16,32 15 15,-32-15-15,32 47 16,0-48 0,-32 17 15,32-17-16,49-15 1,15-98 0</inkml:trace>
          <inkml:trace contextRef="#ctx0" brushRef="#br0" timeOffset="47971.9914">3327 8231 0,'16'-80'0,"81"47"46,-17 33-30,49 0 0,-49 0-1,49 0 1,32-32-16,-81 32 16,97-32-16,-97 0 0,1 32 15,15-32-15,-16 32 0,17 0 16,-17 0-16,81-32 0,0 32 15,-33 32 1,1-32-16,-16 0 16,-17 32-16,-16-32 15,1 0 1,-162 32 62</inkml:trace>
          <inkml:trace contextRef="#ctx0" brushRef="#br0" timeOffset="45201.2655">3681 7074 0,'32'-97'31,"-32"226"109,0-49-124,-32 17-16,16 15 16,-48-15-16,31 31 15,1-48 1,0 17 0</inkml:trace>
          <inkml:trace contextRef="#ctx0" brushRef="#br0" timeOffset="45738.3399">3601 7057 0,'48'97'47,"-48"15"-31,0 17-1,32-16-15,0-17 16,0-16 0,33 17 31,15-65-32,-16-128 16,1 15-15,-17-15 0,-16 15-16,0-47 15,0 31 1,0 17-16,1-17 16,15 17 30</inkml:trace>
          <inkml:trace contextRef="#ctx0" brushRef="#br0" timeOffset="51371.3912">4067 8617 0,'64'-97'172,"17"49"-141,15 16 0,-16 0-15,17 0 0,-17 64 30,-80 48-30,-96 49 0,-49 16-1,49-81 1,47 32-16,-47-31 16,32 15-1,-17-80 16,178-64 1,-17 15-17,0 49 1,17 16 0,-17 17-1,17-33 1,-17 32-1,17-64 1,-65-49 0</inkml:trace>
          <inkml:trace contextRef="#ctx0" brushRef="#br0" timeOffset="46225.8846">4469 7475 0,'80'-48'16,"17"16"15,-17 32-31,0 0 16,17 0 15</inkml:trace>
          <inkml:trace contextRef="#ctx0" brushRef="#br0" timeOffset="46510.0709">4742 7154 0,'0'96'32,"-16"-15"-17,16-1 1,-32 17-1,32-17 1</inkml:trace>
          <inkml:trace contextRef="#ctx0" brushRef="#br0" timeOffset="46989.8072">5128 7508 0,'80'-65'0,"17"-31"31,-1 32-16,1-17-15,-33-64 16,-32 65 0,-16-49-1,16 49 1,-80 160 62,16 17-62,32-17-16,-32 17 15,0 15-15,-1-15 16,1 31 0,0-15-16,32-17 31,64-15-16</inkml:trace>
          <inkml:trace contextRef="#ctx0" brushRef="#br0" timeOffset="56546.7587">6060 6559 0,'97'0'47,"-81"80"-32,48 17 16,-32-1 1,-32-15-17,32-1-15,-32 49 16,0-49 0,0 17-16,33-17 15,-33 33 1,0 15-16,16-48 31,-16 17-15,0-17-16,0 1 15,0 47 17,0-47-32,0 15 15,0-15 1,-16-1-1,16 16 17,-33-15-32,1 15 15,0-15 1,0 15-16,-16-16 16,-17 17-1,1-1 1,32-15-1,32-162 64,0-15-79</inkml:trace>
          <inkml:trace contextRef="#ctx0" brushRef="#br0" timeOffset="57265.2796">6880 8231 0,'81'0'62,"15"-16"-46,-16 16 0,33 0-1</inkml:trace>
          <inkml:trace contextRef="#ctx0" brushRef="#br0" timeOffset="57032.3654">6944 7909 0,'81'-32'47,"15"64"-31,-15-32 15,15 33 0,-192 31 1</inkml:trace>
        </inkml:traceGroup>
        <inkml:traceGroup>
          <inkml:annotationXML>
            <emma:emma xmlns:emma="http://www.w3.org/2003/04/emma" version="1.0">
              <emma:interpretation id="{837B33FC-F139-4C16-85E3-99D910C09541}" emma:medium="tactile" emma:mode="ink">
                <msink:context xmlns:msink="http://schemas.microsoft.com/ink/2010/main" type="inkWord" rotatedBoundingBox="12656,16506 16959,16381 16996,17661 12693,17786"/>
              </emma:interpretation>
              <emma:one-of disjunction-type="recognition" id="oneOf8">
                <emma:interpretation id="interp12" emma:lang="" emma:confidence="1">
                  <emma:literal/>
                </emma:interpretation>
              </emma:one-of>
            </emma:emma>
          </inkml:annotationXML>
          <inkml:trace contextRef="#ctx0" brushRef="#br0" timeOffset="61344.5663">9259 7797 0,'97'0'16,"-17"0"0,1 0-1,15-32 1,-16 32 0,1 0 30</inkml:trace>
          <inkml:trace contextRef="#ctx0" brushRef="#br0" timeOffset="61629.8269">9565 7524 0,'-32'96'32,"32"17"-17,0-17 1,-16-16-1,16 1 1,16 15 0</inkml:trace>
          <inkml:trace contextRef="#ctx0" brushRef="#br0" timeOffset="62294.0641">9902 7845 0,'81'32'0,"-17"-128"31,33-1-31,-33 17 16,-48-16-1,48 15 1,-64-15 0,32 15-1,-64 162 95,0 15-95,32 17 1,0-17-16,0-15 16,-16-1-1,16 49-15,0-49 16,0 49-16,-32-17 15,32-15 1,48-194 47</inkml:trace>
          <inkml:trace contextRef="#ctx0" brushRef="#br0" timeOffset="62793.8487">10947 7717 0,'65'-97'31,"15"97"-15,0 0-1,17-16 1,-17 16 15,17 0-15</inkml:trace>
          <inkml:trace contextRef="#ctx0" brushRef="#br0" timeOffset="60963.9604">8359 7492 0,'-32'80'31,"64"16"-15,0-15 0,0 15-16,1-15 15,31 15 1,-48-16 0,48 17 15,33-65 16,-17-96 0,-16-33-32,-31 17 1,31-17-1,-16-144 1,-16 113 0,-32 47-16,32-15 15</inkml:trace>
          <inkml:trace contextRef="#ctx0" brushRef="#br0" timeOffset="60358.997">8391 7540 0,'32'-81'62,"-64"162"1,32-1-48,0 49 1,0-49 0,0 17-16,0-17 15,-32 0 1,32 17 0,0-17 15</inkml:trace>
          <inkml:trace contextRef="#ctx0" brushRef="#br0" timeOffset="63148.1701">10963 7893 0,'97'-32'47,"-17"0"-32,17 16 1,-17 16-16,0 16 16,17-16 15</inkml:trace>
          <inkml:trace contextRef="#ctx0" brushRef="#br0" timeOffset="66932.9573">11960 7909 0,'81'-64'125,"15"0"-94,-32-17-15,17 17 0,-17-32-1,0 15 1,1-15-1,-17-1 1,-16 17 0,32-16-1,-64 192 157,-32-16-172,32 1 16,0 15-16,-32 17 15,32-17 1,0-15-16,-32 47 16,0-47-16,32 15 15,0-16 1,0 1 0,0 15-1,-16-15 32</inkml:trace>
        </inkml:traceGroup>
        <inkml:traceGroup>
          <inkml:annotationXML>
            <emma:emma xmlns:emma="http://www.w3.org/2003/04/emma" version="1.0">
              <emma:interpretation id="{FDA5C3AB-6E1E-44EC-88F4-716AD743188F}" emma:medium="tactile" emma:mode="ink">
                <msink:context xmlns:msink="http://schemas.microsoft.com/ink/2010/main" type="inkWord" rotatedBoundingBox="18093,16988 18580,16974 18591,17339 18104,17353"/>
              </emma:interpretation>
              <emma:one-of disjunction-type="recognition" id="oneOf9">
                <emma:interpretation id="interp13" emma:lang="" emma:confidence="1">
                  <emma:literal/>
                </emma:interpretation>
              </emma:one-of>
            </emma:emma>
          </inkml:annotationXML>
          <inkml:trace contextRef="#ctx0" brushRef="#br0" timeOffset="68068.7646">13825 7765 0,'-32'96'62,"0"-15"-46,64 15 15,48-80 0,17-32 79,-17 32-95,16-32 16,1-80-15,-97-1 15,0 17-15,-32-1 0</inkml:trace>
        </inkml:traceGroup>
        <inkml:traceGroup>
          <inkml:annotationXML>
            <emma:emma xmlns:emma="http://www.w3.org/2003/04/emma" version="1.0">
              <emma:interpretation id="{C9A83A9F-28FB-4834-8476-877F137063E0}" emma:medium="tactile" emma:mode="ink">
                <msink:context xmlns:msink="http://schemas.microsoft.com/ink/2010/main" type="inkWord" rotatedBoundingBox="19916,16164 21332,16122 21364,17255 19949,17296"/>
              </emma:interpretation>
              <emma:one-of disjunction-type="recognition" id="oneOf10">
                <emma:interpretation id="interp14" emma:lang="" emma:confidence="1">
                  <emma:literal/>
                </emma:interpretation>
              </emma:one-of>
            </emma:emma>
          </inkml:annotationXML>
          <inkml:trace contextRef="#ctx0" brushRef="#br0" timeOffset="71546.336">16992 6832 0,'-48'81'47,"16"15"-16,-65-31 0,49 15-15,-16 16 31,-33 1 15,1-17-15,15-15 0,17 31 15,-33-48-30,17 49 77,-16-1-46,-1 1-17,1-33 1</inkml:trace>
          <inkml:trace contextRef="#ctx0" brushRef="#br0" timeOffset="69760.951">15818 7009 0,'81'-32'110,"15"32"-110,17 32 15,-17-32 1,17-32-16,-17 32 15,17-32 1,-17 0-16,-15 0 31,15 16-31,-192 64 78,-1 48-31,17 1-31,-33 31-16,17-63 16,47 31-1,-47 1-15,0-17 16,-1 16-1,17 1-15,-17-1 0,1 1 16,-1-49 47,194-80 374,-17 32-437,17 0 16,15-16-1,-15 16-15,15-32 16,-15-1-16,-17 33 16</inkml:trace>
        </inkml:traceGroup>
        <inkml:traceGroup>
          <inkml:annotationXML>
            <emma:emma xmlns:emma="http://www.w3.org/2003/04/emma" version="1.0">
              <emma:interpretation id="{FE9A0D22-DA39-4F81-AD0E-3C3F4F26643E}" emma:medium="tactile" emma:mode="ink">
                <msink:context xmlns:msink="http://schemas.microsoft.com/ink/2010/main" type="inkWord" rotatedBoundingBox="20569,17110 21332,17088 21345,17562 20583,17584"/>
              </emma:interpretation>
              <emma:one-of disjunction-type="recognition" id="oneOf11">
                <emma:interpretation id="interp15" emma:lang="" emma:confidence="0">
                  <emma:literal>..</emma:literal>
                </emma:interpretation>
                <emma:interpretation id="interp16" emma:lang="" emma:confidence="0">
                  <emma:literal>t</emma:literal>
                </emma:interpretation>
                <emma:interpretation id="interp17" emma:lang="" emma:confidence="0">
                  <emma:literal>-4</emma:literal>
                </emma:interpretation>
                <emma:interpretation id="interp18" emma:lang="" emma:confidence="0">
                  <emma:literal>t/</emma:literal>
                </emma:interpretation>
                <emma:interpretation id="interp19" emma:lang="" emma:confidence="0">
                  <emma:literal>-0</emma:literal>
                </emma:interpretation>
              </emma:one-of>
            </emma:emma>
          </inkml:annotationXML>
          <inkml:trace contextRef="#ctx0" brushRef="#br0" timeOffset="72132.0183">16236 8038 0,'0'-96'0,"81"63"47,15 17-32,-15 16 1,-1 0-1,16 16 17</inkml:trace>
          <inkml:trace contextRef="#ctx0" brushRef="#br0" timeOffset="72730.5514">16992 7797 0,'-32'112'47,"-33"-15"-32,17-1-15,16-15 16,-32 15 0,160-128 15,-80-64-16</inkml:trace>
        </inkml:traceGroup>
        <inkml:traceGroup>
          <inkml:annotationXML>
            <emma:emma xmlns:emma="http://www.w3.org/2003/04/emma" version="1.0">
              <emma:interpretation id="{C2D39ED5-4A96-4A74-A6C1-F2D2C61E64F1}" emma:medium="tactile" emma:mode="ink">
                <msink:context xmlns:msink="http://schemas.microsoft.com/ink/2010/main" type="inkWord" rotatedBoundingBox="21168,16064 21427,16056 21430,16148 21171,16156"/>
              </emma:interpretation>
              <emma:one-of disjunction-type="recognition" id="oneOf12">
                <emma:interpretation id="interp20" emma:lang="" emma:confidence="1">
                  <emma:literal/>
                </emma:interpretation>
              </emma:one-of>
            </emma:emma>
          </inkml:annotationXML>
          <inkml:trace contextRef="#ctx0" brushRef="#br0" timeOffset="70591.0174">16831 6865 0,'81'-65'62,"15"33"-46,-16 32 15</inkml:trace>
        </inkml:traceGroup>
        <inkml:traceGroup>
          <inkml:annotationXML>
            <emma:emma xmlns:emma="http://www.w3.org/2003/04/emma" version="1.0">
              <emma:interpretation id="{CE23C06F-01E4-4A52-AEB0-3F344E09733F}" emma:medium="tactile" emma:mode="ink">
                <msink:context xmlns:msink="http://schemas.microsoft.com/ink/2010/main" type="inkWord" rotatedBoundingBox="21322,17036 21750,17024 21762,17464 21335,17477"/>
              </emma:interpretation>
              <emma:one-of disjunction-type="recognition" id="oneOf13">
                <emma:interpretation id="interp21" emma:lang="" emma:confidence="0">
                  <emma:literal>v</emma:literal>
                </emma:interpretation>
                <emma:interpretation id="interp22" emma:lang="" emma:confidence="0">
                  <emma:literal>u</emma:literal>
                </emma:interpretation>
                <emma:interpretation id="interp23" emma:lang="" emma:confidence="0">
                  <emma:literal>V</emma:literal>
                </emma:interpretation>
                <emma:interpretation id="interp24" emma:lang="" emma:confidence="0">
                  <emma:literal>U</emma:literal>
                </emma:interpretation>
                <emma:interpretation id="interp25" emma:lang="" emma:confidence="0">
                  <emma:literal>r</emma:literal>
                </emma:interpretation>
              </emma:one-of>
            </emma:emma>
          </inkml:annotationXML>
          <inkml:trace contextRef="#ctx0" brushRef="#br0" timeOffset="73038.2051">16992 7797 0,'0'96'31,"0"-15"-16,0 15 1,32-15 0,48-49 31,17-129-16,-33 1-16,-16 15 1,-15-15 0,31 16-1</inkml:trace>
        </inkml:traceGroup>
      </inkml:traceGroup>
    </inkml:traceGroup>
  </inkml:traceGroup>
</inkml:ink>
</file>

<file path=ppt/ink/ink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22T12:57:46.288"/>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DA790875-ED59-4747-A0AD-3DD0F0C7DBAF}" emma:medium="tactile" emma:mode="ink">
          <msink:context xmlns:msink="http://schemas.microsoft.com/ink/2010/main" type="writingRegion" rotatedBoundingBox="4394,9943 23981,9869 23994,13146 4407,13221"/>
        </emma:interpretation>
      </emma:emma>
    </inkml:annotationXML>
    <inkml:traceGroup>
      <inkml:annotationXML>
        <emma:emma xmlns:emma="http://www.w3.org/2003/04/emma" version="1.0">
          <emma:interpretation id="{AC958787-D541-4074-87B9-1822487F99E8}" emma:medium="tactile" emma:mode="ink">
            <msink:context xmlns:msink="http://schemas.microsoft.com/ink/2010/main" type="paragraph" rotatedBoundingBox="15311,9976 23973,9867 23991,11283 15329,11392" alignmentLevel="2"/>
          </emma:interpretation>
        </emma:emma>
      </inkml:annotationXML>
      <inkml:traceGroup>
        <inkml:annotationXML>
          <emma:emma xmlns:emma="http://www.w3.org/2003/04/emma" version="1.0">
            <emma:interpretation id="{24760EBD-539F-4481-B942-97FA1E28B7B5}" emma:medium="tactile" emma:mode="ink">
              <msink:context xmlns:msink="http://schemas.microsoft.com/ink/2010/main" type="line" rotatedBoundingBox="15311,9976 23973,9867 23991,11283 15329,11392"/>
            </emma:interpretation>
          </emma:emma>
        </inkml:annotationXML>
        <inkml:traceGroup>
          <inkml:annotationXML>
            <emma:emma xmlns:emma="http://www.w3.org/2003/04/emma" version="1.0">
              <emma:interpretation id="{A05AF969-F4D3-4626-A149-FB383A4B33E0}" emma:medium="tactile" emma:mode="ink">
                <msink:context xmlns:msink="http://schemas.microsoft.com/ink/2010/main" type="inkWord" rotatedBoundingBox="15312,10008 21253,9934 21270,11317 15329,11392"/>
              </emma:interpretation>
              <emma:one-of disjunction-type="recognition" id="oneOf0">
                <emma:interpretation id="interp0" emma:lang="" emma:confidence="1">
                  <emma:literal/>
                </emma:interpretation>
              </emma:one-of>
            </emma:emma>
          </inkml:annotationXML>
          <inkml:trace contextRef="#ctx0" brushRef="#br0">0 112 0,'97'-48'187,"32"48"-187,-49 0 16,0-32-1,17 32-15,-17-32 16,17 32 0,-17 0-1</inkml:trace>
          <inkml:trace contextRef="#ctx0" brushRef="#br0" timeOffset="436.5741">33 241 0,'80'-32'16,"16"0"-1,-15 32 1,47 0-1,-47 0 1,-1 0-16,17 32 16,-17-32-1</inkml:trace>
          <inkml:trace contextRef="#ctx0" brushRef="#br0" timeOffset="908.47">788-402 0,'97'16'16,"-17"16"-1,49 0 1,-1 1-16,1 79 15,48-80 1,-81 33-16,-15-49 16,15 48-1,-96 16 1,-64 17 0,-1-1-16,-63 1 15,47-65-15,-63 96 16,-1-15-16,16-49 15,65 17 1,-16-17 0</inkml:trace>
          <inkml:trace contextRef="#ctx0" brushRef="#br0" timeOffset="2840.3795">2251 0 0,'-96'64'31,"64"17"-16,-1 15 1,130-64 15,-17 0-15,17-64-16,-17 0 16,16-32-16,-15-1 15,-49-15 1,-64-16-1,-49 15 1,-15 17 0,16 32-1,80 112 48,48 17-32,48-1-15,-64-16-1,1 17-15,-33-17 16,0 17 0,32-17 15</inkml:trace>
          <inkml:trace contextRef="#ctx0" brushRef="#br0" timeOffset="3180.6573">3071-16 0</inkml:trace>
          <inkml:trace contextRef="#ctx0" brushRef="#br0" timeOffset="3580.5512">3939-96 0,'-80'32'46,"-17"16"-30,17 48 0,-17 1-1,1-1 1,0 1 0</inkml:trace>
          <inkml:trace contextRef="#ctx0" brushRef="#br0" timeOffset="3860.4457">3537-338 0,'0'81'31,"32"15"-31,1-15 16,-1 15 0,32 0-1,-32 17 1,0 16-16,49-65 31</inkml:trace>
          <inkml:trace contextRef="#ctx0" brushRef="#br0" timeOffset="5999.6395">4405 161 0,'97'-65'31,"-17"65"-31,49 0 16,-17 0-1</inkml:trace>
          <inkml:trace contextRef="#ctx0" brushRef="#br0" timeOffset="5672.6207">4534-48 0,'96'-97'16,"-15"97"-1,-1 0 1,17 32 0,-17-32 15</inkml:trace>
          <inkml:trace contextRef="#ctx0" brushRef="#br0" timeOffset="8843.8282">5306 96 0,'32'-96'32,"64"64"-17,33-65 1,-49 33-1,33-65 1,-33 33 0,-48 16-16,33-17 15,-130 194 63,33 31-62,0-47 0,16 47-16,-65 1 15,81-17-15,-16-15 16,16-17 0,0 17-16,0-17 31</inkml:trace>
        </inkml:traceGroup>
        <inkml:traceGroup>
          <inkml:annotationXML>
            <emma:emma xmlns:emma="http://www.w3.org/2003/04/emma" version="1.0">
              <emma:interpretation id="{54F80BFA-FA21-4D46-B80A-608177A53071}" emma:medium="tactile" emma:mode="ink">
                <msink:context xmlns:msink="http://schemas.microsoft.com/ink/2010/main" type="inkWord" rotatedBoundingBox="21723,9895 23973,9867 23990,11228 21740,11256"/>
              </emma:interpretation>
              <emma:one-of disjunction-type="recognition" id="oneOf1">
                <emma:interpretation id="interp1" emma:lang="" emma:confidence="0">
                  <emma:literal>v</emma:literal>
                </emma:interpretation>
                <emma:interpretation id="interp2" emma:lang="" emma:confidence="0">
                  <emma:literal>U</emma:literal>
                </emma:interpretation>
                <emma:interpretation id="interp3" emma:lang="" emma:confidence="0">
                  <emma:literal>u</emma:literal>
                </emma:interpretation>
                <emma:interpretation id="interp4" emma:lang="" emma:confidence="0">
                  <emma:literal>V</emma:literal>
                </emma:interpretation>
                <emma:interpretation id="interp5" emma:lang="" emma:confidence="0">
                  <emma:literal>x</emma:literal>
                </emma:interpretation>
              </emma:one-of>
            </emma:emma>
          </inkml:annotationXML>
          <inkml:trace contextRef="#ctx0" brushRef="#br0" timeOffset="10020.4651">6511-64 0,'-64'128'31,"32"-47"-16,32-1 1,0 16 15,96-160 47,-15 64-31,15 0-31,-16 0 0,17-32-1,-17-32 1,-48-17 15,-64-15-15,-32 16-1</inkml:trace>
          <inkml:trace contextRef="#ctx0" brushRef="#br0" timeOffset="11372.2946">7556-547 0,'97'-32'63,"-17"32"-48,16 0-15,-15 0 16,-1 0 0,17 0-16,15 0 15,-15-32 17,-194 64 108,1 49-109,15-17-31,-63 81 32,95-65-32,-47-16 15,32 33-15,15-17 16,-15 17 0,0-17-1,0 16 1,15 1-16,-47-49 31,176-64 78,17-16-77,-17 32-17,17-32 1,-17 32 0,0 0-1</inkml:trace>
          <inkml:trace contextRef="#ctx0" brushRef="#br0" timeOffset="12327.659">8456-659 0,'-96'32'31,"16"16"16,15 49-15,1-17-17,16 17 16,-49-1-15,33-16 0,0 17-1,15-1 1,17-15 0,0 15-16,-64-16 15</inkml:trace>
          <inkml:trace contextRef="#ctx0" brushRef="#br0" timeOffset="13030.9898">7846 305 0,'80'0'16,"16"0"-1,-15 0 1</inkml:trace>
          <inkml:trace contextRef="#ctx0" brushRef="#br0" timeOffset="13724.4482">8328 177 0,'-32'96'16,"-33"33"-1,-31-1 1,64-31 0,0-17-1</inkml:trace>
          <inkml:trace contextRef="#ctx0" brushRef="#br0" timeOffset="14046.9654">8215 354 0,'32'96'32,"-32"-16"-17,0 1 1,81-81 31,15-16-32,1-81 1,-49 1 0,16 15-16,-32-15 31</inkml:trace>
        </inkml:traceGroup>
      </inkml:traceGroup>
    </inkml:traceGroup>
    <inkml:traceGroup>
      <inkml:annotationXML>
        <emma:emma xmlns:emma="http://www.w3.org/2003/04/emma" version="1.0">
          <emma:interpretation id="{0DE93251-6FEA-4C9B-9A33-5E2C3C733649}" emma:medium="tactile" emma:mode="ink">
            <msink:context xmlns:msink="http://schemas.microsoft.com/ink/2010/main" type="paragraph" rotatedBoundingBox="4400,11590 15911,11546 15917,13177 4407,13221" alignmentLevel="1"/>
          </emma:interpretation>
        </emma:emma>
      </inkml:annotationXML>
      <inkml:traceGroup>
        <inkml:annotationXML>
          <emma:emma xmlns:emma="http://www.w3.org/2003/04/emma" version="1.0">
            <emma:interpretation id="{CFF8C3CD-0865-4069-96C6-610B511D7214}" emma:medium="tactile" emma:mode="ink">
              <msink:context xmlns:msink="http://schemas.microsoft.com/ink/2010/main" type="inkBullet" rotatedBoundingBox="4404,12442 5577,12437 5578,12729 4405,12734"/>
            </emma:interpretation>
            <emma:one-of disjunction-type="recognition" id="oneOf2">
              <emma:interpretation id="interp6" emma:lang="" emma:confidence="0">
                <emma:literal>-</emma:literal>
              </emma:interpretation>
            </emma:one-of>
          </emma:emma>
        </inkml:annotationXML>
        <inkml:trace contextRef="#ctx0" brushRef="#br0" timeOffset="47564.5106">-10915 2138 0,'96'32'15,"-15"-32"1,31 0-16,-15 0 0,-17 0 16,49 32-1,-17-32 1,-15 0 0</inkml:trace>
        <inkml:trace contextRef="#ctx0" brushRef="#br0" timeOffset="47205.4702">-10899 1929 0,'80'-16'62,"17"16"-46,15 0-1,17 0-15,-16 16 16,-17-16-16,16 0 16,17 32-16,-16-32 15,-17 0 1,-16 0 0</inkml:trace>
      </inkml:traceGroup>
      <inkml:traceGroup>
        <inkml:annotationXML>
          <emma:emma xmlns:emma="http://www.w3.org/2003/04/emma" version="1.0">
            <emma:interpretation id="{2D26C3FC-80E0-429C-AB4C-E6B90C4E4A6C}" emma:medium="tactile" emma:mode="ink">
              <msink:context xmlns:msink="http://schemas.microsoft.com/ink/2010/main" type="line" rotatedBoundingBox="5347,11586 15911,11546 15917,13177 5353,13217"/>
            </emma:interpretation>
          </emma:emma>
        </inkml:annotationXML>
        <inkml:traceGroup>
          <inkml:annotationXML>
            <emma:emma xmlns:emma="http://www.w3.org/2003/04/emma" version="1.0">
              <emma:interpretation id="{036D3A19-FEFA-4B8E-8E53-12BED0CB55F9}" emma:medium="tactile" emma:mode="ink">
                <msink:context xmlns:msink="http://schemas.microsoft.com/ink/2010/main" type="inkWord" rotatedBoundingBox="5349,12057 6300,12053 6304,13033 5353,13037"/>
              </emma:interpretation>
              <emma:one-of disjunction-type="recognition" id="oneOf3">
                <emma:interpretation id="interp7" emma:lang="" emma:confidence="1">
                  <emma:literal/>
                </emma:interpretation>
              </emma:one-of>
            </emma:emma>
          </inkml:annotationXML>
          <inkml:trace contextRef="#ctx0" brushRef="#br0" timeOffset="47972.8732">-9774 1559 0,'97'-32'31,"-17"64"-31,49 0 16,-1 33-1,1-1 1,-33 0-1,1 33 1,-129-17 0,-65-15-1,-31-1-15,-17 48 16,65-96-16,-97 65 16,48-17-16,1 0 15,95 17 1</inkml:trace>
        </inkml:traceGroup>
        <inkml:traceGroup>
          <inkml:annotationXML>
            <emma:emma xmlns:emma="http://www.w3.org/2003/04/emma" version="1.0">
              <emma:interpretation id="{2B9EF7C1-A9EE-4361-B0E4-18C52A7D391D}" emma:medium="tactile" emma:mode="ink">
                <msink:context xmlns:msink="http://schemas.microsoft.com/ink/2010/main" type="inkWord" rotatedBoundingBox="7085,11580 9450,11571 9454,12803 7090,12812"/>
              </emma:interpretation>
              <emma:one-of disjunction-type="recognition" id="oneOf4">
                <emma:interpretation id="interp8" emma:lang="" emma:confidence="1">
                  <emma:literal/>
                </emma:interpretation>
              </emma:one-of>
            </emma:emma>
          </inkml:annotationXML>
          <inkml:trace contextRef="#ctx0" brushRef="#br0" timeOffset="62871.776">-7507 1736 0,'-96'32'0</inkml:trace>
          <inkml:trace contextRef="#ctx0" brushRef="#br0" timeOffset="63224.1968">-7603 1768 0,'-81'32'140,"-15"49"-109,15-17-31,-15 33 16,-1-1 0,1-16-1,16-15 1</inkml:trace>
          <inkml:trace contextRef="#ctx0" brushRef="#br0" timeOffset="63604.1835">-8150 1752 0,'96'65'63,"-63"31"-48,31 33 1,-48-49 0,16 16-1,65-47 16</inkml:trace>
          <inkml:trace contextRef="#ctx0" brushRef="#br0" timeOffset="64147.5816">-7362 1318 0,'80'0'63,"17"0"-48,-17 32 1</inkml:trace>
          <inkml:trace contextRef="#ctx0" brushRef="#br0" timeOffset="64628.3148">-6928 1286 0,'80'0'15,"17"-64"1,-1-17 0,1-15-1,-97 176 95,-33 49-95,1-1-15,0-47 16,0 15-16,0 17 15</inkml:trace>
          <inkml:trace contextRef="#ctx0" brushRef="#br0" timeOffset="66591.5219">-6430 1977 0,'97'-32'15,"-17"0"1,49 0 0,-49 0-1,16 32 1,-15-32 0</inkml:trace>
          <inkml:trace contextRef="#ctx0" brushRef="#br0" timeOffset="66901.9748">-6366 2122 0,'81'0'31,"-1"0"0,17-32-31,-17 32 16,16 0 0</inkml:trace>
        </inkml:traceGroup>
        <inkml:traceGroup>
          <inkml:annotationXML>
            <emma:emma xmlns:emma="http://www.w3.org/2003/04/emma" version="1.0">
              <emma:interpretation id="{A1584627-2700-4D4C-B2B9-67A89C8EBD46}" emma:medium="tactile" emma:mode="ink">
                <msink:context xmlns:msink="http://schemas.microsoft.com/ink/2010/main" type="inkWord" rotatedBoundingBox="10351,12202 11009,12200 11012,12875 10353,12878"/>
              </emma:interpretation>
              <emma:one-of disjunction-type="recognition" id="oneOf5">
                <emma:interpretation id="interp9" emma:lang="" emma:confidence="1">
                  <emma:literal/>
                </emma:interpretation>
              </emma:one-of>
            </emma:emma>
          </inkml:annotationXML>
          <inkml:trace contextRef="#ctx0" brushRef="#br0" timeOffset="67912.0299">-4726 1913 0,'16'-96'32,"-96"128"30,-17 64-46,33-15-1,48 15 1,64-16 0,49-47-1,-17-33 1,49-65 0,-33 1-1,-48-16 1,-15-17-16,-33 17 15,-49-17 1,17 17 0</inkml:trace>
          <inkml:trace contextRef="#ctx0" brushRef="#br0" timeOffset="68090.1052">-4581 1768 0,'64'81'15,"-16"15"17,-48-15-32,33 47 15,-33-47 17,-17 15-32,98-80 31,-17-96-16</inkml:trace>
        </inkml:traceGroup>
        <inkml:traceGroup>
          <inkml:annotationXML>
            <emma:emma xmlns:emma="http://www.w3.org/2003/04/emma" version="1.0">
              <emma:interpretation id="{D59B4B95-57E4-42EC-824E-547EE5CCC2D1}" emma:medium="tactile" emma:mode="ink">
                <msink:context xmlns:msink="http://schemas.microsoft.com/ink/2010/main" type="inkWord" rotatedBoundingBox="12216,12395 12812,12393 12814,12810 12218,12812"/>
              </emma:interpretation>
              <emma:one-of disjunction-type="recognition" id="oneOf6">
                <emma:interpretation id="interp10" emma:lang="" emma:confidence="1">
                  <emma:literal/>
                </emma:interpretation>
              </emma:one-of>
            </emma:emma>
          </inkml:annotationXML>
          <inkml:trace contextRef="#ctx0" brushRef="#br0" timeOffset="70363.8771">-3070 1961 0,'-32'81'15,"32"15"1,0-16 0,96-15 15,1-130 0,-81-31-15,80 160 77,1-96-61,-17 16-17,17-48 1,-81-33 0,-16 17-1,-81 48 16</inkml:trace>
        </inkml:traceGroup>
        <inkml:traceGroup>
          <inkml:annotationXML>
            <emma:emma xmlns:emma="http://www.w3.org/2003/04/emma" version="1.0">
              <emma:interpretation id="{79B16912-D9A0-4D8C-B578-5E980C11E5A1}" emma:medium="tactile" emma:mode="ink">
                <msink:context xmlns:msink="http://schemas.microsoft.com/ink/2010/main" type="inkWord" rotatedBoundingBox="13773,11674 15912,11666 15917,13177 13779,13185"/>
              </emma:interpretation>
              <emma:one-of disjunction-type="recognition" id="oneOf7">
                <emma:interpretation id="interp11" emma:lang="" emma:confidence="1">
                  <emma:literal/>
                </emma:interpretation>
              </emma:one-of>
            </emma:emma>
          </inkml:annotationXML>
          <inkml:trace contextRef="#ctx0" brushRef="#br0" timeOffset="75428.5646">-1157 1286 0,'-32'-80'62,"112"48"1,17 32-63,-17 0 16,49 32-16,-49-32 15,33 0 1,-17-32-16,-16 32 15,17-33 1,-17 33 15,-176 97 63,-33-33-78,33 33-16,-33-1 15,-16 17-15,49-49 16,16 16 0,-17-15-1,1 31-15,47-16 31,-47-15 1,16-65 249,-17 64-125,194 0-46,-17-64-110,0-32 15,49 32 1,-16 0-16,15 32 15,-47-32 1,15 0-16,-128-96 63</inkml:trace>
          <inkml:trace contextRef="#ctx0" brushRef="#br0" timeOffset="76104.1612">-176 1222 0,'-81'32'125,"17"64"-109,0-15-16,15 15 15,-95 33 1,-1 64-16,0-49 16,49-47-1,32-1-15</inkml:trace>
          <inkml:trace contextRef="#ctx0" brushRef="#br0" timeOffset="76983.3356">-771 2154 0,'96'-32'63,"-15"64"-48,15-32 1,-15 0 15</inkml:trace>
          <inkml:trace contextRef="#ctx0" brushRef="#br0" timeOffset="78075.0808">-16 2026 0,'-16'128'78,"-48"-31"-78,32-17 16,-32 16-16,-33 33 15,65-33 17,128-192-1</inkml:trace>
          <inkml:trace contextRef="#ctx0" brushRef="#br0" timeOffset="78379.1551">-16 2074 0,'-32'112'31,"32"-15"-16,32-17 1,1 17 0,47-97 15,16-65-15,-15 1-1,15-16-15,1-17 16,-33-31-16,0 31 31,-96 1-15</inkml:trace>
        </inkml:traceGroup>
      </inkml:traceGroup>
    </inkml:traceGroup>
  </inkml:traceGroup>
</inkml:ink>
</file>

<file path=ppt/ink/ink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22T13:10:35.028"/>
    </inkml:context>
    <inkml:brush xml:id="br0">
      <inkml:brushProperty name="width" value="0.11667" units="cm"/>
      <inkml:brushProperty name="height" value="0.11667" units="cm"/>
      <inkml:brushProperty name="color" value="#177D36"/>
      <inkml:brushProperty name="fitToCurve" value="1"/>
    </inkml:brush>
  </inkml:definitions>
  <inkml:traceGroup>
    <inkml:annotationXML>
      <emma:emma xmlns:emma="http://www.w3.org/2003/04/emma" version="1.0">
        <emma:interpretation id="{3A09C24A-91D9-4423-8C0E-FAA8271BCE58}" emma:medium="tactile" emma:mode="ink">
          <msink:context xmlns:msink="http://schemas.microsoft.com/ink/2010/main" type="writingRegion" rotatedBoundingBox="17378,14917 24974,14809 24994,16230 17398,16338"/>
        </emma:interpretation>
      </emma:emma>
    </inkml:annotationXML>
    <inkml:traceGroup>
      <inkml:annotationXML>
        <emma:emma xmlns:emma="http://www.w3.org/2003/04/emma" version="1.0">
          <emma:interpretation id="{0CCD585D-A529-4833-94C8-5860497BBA6B}" emma:medium="tactile" emma:mode="ink">
            <msink:context xmlns:msink="http://schemas.microsoft.com/ink/2010/main" type="paragraph" rotatedBoundingBox="17378,14917 24974,14809 24992,16055 17396,16164" alignmentLevel="1"/>
          </emma:interpretation>
        </emma:emma>
      </inkml:annotationXML>
      <inkml:traceGroup>
        <inkml:annotationXML>
          <emma:emma xmlns:emma="http://www.w3.org/2003/04/emma" version="1.0">
            <emma:interpretation id="{F514FF29-866C-4C9E-9577-47B27ECF4519}" emma:medium="tactile" emma:mode="ink">
              <msink:context xmlns:msink="http://schemas.microsoft.com/ink/2010/main" type="line" rotatedBoundingBox="17378,14917 24974,14809 24992,16055 17396,16164"/>
            </emma:interpretation>
          </emma:emma>
        </inkml:annotationXML>
        <inkml:traceGroup>
          <inkml:annotationXML>
            <emma:emma xmlns:emma="http://www.w3.org/2003/04/emma" version="1.0">
              <emma:interpretation id="{CC6A95C9-3A87-4915-B944-9DB5F7E2EC71}" emma:medium="tactile" emma:mode="ink">
                <msink:context xmlns:msink="http://schemas.microsoft.com/ink/2010/main" type="inkWord" rotatedBoundingBox="17379,14957 20384,14914 20401,16121 17396,16164"/>
              </emma:interpretation>
              <emma:one-of disjunction-type="recognition" id="oneOf0">
                <emma:interpretation id="interp0" emma:lang="" emma:confidence="1">
                  <emma:literal/>
                </emma:interpretation>
              </emma:one-of>
            </emma:emma>
          </inkml:annotationXML>
          <inkml:trace contextRef="#ctx0" brushRef="#br0">2068 5037 0,'42'-63'16,"22"10"-16,-1-11 15,-10 22 1,11 0 0,-11-11 15,10 31 0,-10 44-15,11-12-1,-1 33 1,-63 10 0,0 10 15,-42 22-31,-22-22 31,-31 1-15,10-43-1,33-42 1</inkml:trace>
          <inkml:trace contextRef="#ctx0" brushRef="#br0" timeOffset="-515.5762">2386 4921 0,'-53'21'31,"32"42"-15,-1-10 0,-20 11-16,21 20 15,-11-31-15,-10 32 16,21-21 0,-1-12-1,1 12-15</inkml:trace>
          <inkml:trace contextRef="#ctx0" brushRef="#br0" timeOffset="584.7244">2767 4847 0,'-53'21'31,"10"32"-15,43 10 0,0-10-1,64-10 1,-11-65 0,10 22-1,-10-21-15,11-42 16,-1 10-1,-84-11 1,-21 11 0,-1-10 15,12 126 16,41-10-32,11 11 1,-21-11 0,0 0-1,-21 10 1</inkml:trace>
          <inkml:trace contextRef="#ctx0" brushRef="#br0" timeOffset="1613.2204">3560 4900 0,'64'0'63,"-11"21"-48,10-21 16,-126 10 63,42 54-78,-22-1-1,-10-10-15,11 11 16,21-11 0,-21 10-1,10 1-15,-42 20 16,42-31 0,-32 11-16,1-22 15,10-21 1,-10-42-1,20-64 1,43 1 0,0 10-1,43 10 1,20 32 0,11 11-1,-10 21-15,10-21 16,10 0-16,1-21 15</inkml:trace>
          <inkml:trace contextRef="#ctx0" brushRef="#br0" timeOffset="1072.1807">3190 4847 0,'42'63'47,"-63"-10"-31,21 0-1,0 11 1,53-86 31,-11-41-32,-20 10 1,-1-11-16,-11 128 78,-20-11-62,10 10 15,74-84-15,-11-21-1</inkml:trace>
          <inkml:trace contextRef="#ctx0" brushRef="#br0" timeOffset="2026.4338">4142 4889 0,'-63'0'47,"10"21"-32,-10 21 1,126 1 46,-10-22-46,10-21 0,-31 53 15,-85 10 0,-10 1-15,-1-32-1,43-85 17,95-32-17</inkml:trace>
          <inkml:trace contextRef="#ctx0" brushRef="#br0" timeOffset="2439.1762">4164 4751 0,'53'-21'16,"10"42"-1,-10 1-15,10 20 16,-10-10 0</inkml:trace>
          <inkml:trace contextRef="#ctx0" brushRef="#br0" timeOffset="2276.0103">4523 4444 0,'22'-52'16,"-1"104"31,-42 12-47,-1 21 16,-20 31-1,-11-31-15,-21 42 16,21-64-1,11-10-15,0 11 16</inkml:trace>
          <inkml:trace contextRef="#ctx0" brushRef="#br0" timeOffset="2775.5534">4576 4952 0,'53'0'16,"0"-21"-1,11 0 1,-11 0 0,10-11-1,-42-31 16,-84-1 1,-117 170 15,138-21-47,31-22 15,22-10 1,52 11-1,22-64-15,-11 0 16,-21 0-16,31-43 16,33 22-1</inkml:trace>
        </inkml:traceGroup>
        <inkml:traceGroup>
          <inkml:annotationXML>
            <emma:emma xmlns:emma="http://www.w3.org/2003/04/emma" version="1.0">
              <emma:interpretation id="{EE30F030-E486-47C1-9CBE-21CCBBE85B1F}" emma:medium="tactile" emma:mode="ink">
                <msink:context xmlns:msink="http://schemas.microsoft.com/ink/2010/main" type="inkWord" rotatedBoundingBox="21243,15229 23819,15192 23829,15905 21253,15942"/>
              </emma:interpretation>
              <emma:one-of disjunction-type="recognition" id="oneOf1">
                <emma:interpretation id="interp1" emma:lang="" emma:confidence="1">
                  <emma:literal/>
                </emma:interpretation>
              </emma:one-of>
            </emma:emma>
          </inkml:annotationXML>
          <inkml:trace contextRef="#ctx0" brushRef="#br0" timeOffset="5328.9866">7286 4878 0,'-53'64'16,"32"-11"0,-22 32-1,22-22 1,-21-10 0,-1 32-16,-20-22 15,52-10 1,64-106 46,11-10-46,-22-22 0,0-10-1,-20 21-15,-1 10 16,21-21-16,-21 33 15,43-12 1,-11 22 0,10-1 31,-10 43-47,-11 64 31,-42-11-16,-21 10 1,-32-20 0,-10-12-16,21 33 15,-11-22 1,106-63 15</inkml:trace>
          <inkml:trace contextRef="#ctx0" brushRef="#br0" timeOffset="5753.4111">7571 4878 0,'22'53'63,"-1"11"-32,32-54-15,31-20-1,-31-33 1,11-20 0,-64 10-1,-21-10 1,-11 10-1,-10 106 17,-1 126 15,43-126-32,64-31 16,-11-44-15</inkml:trace>
          <inkml:trace contextRef="#ctx0" brushRef="#br0" timeOffset="6194.2611">7974 4826 0,'-22'63'63,"22"-10"-47,-21 10-16,42-10 31,32-74 0,11-42-15,-43 10-1,0-11 1,-10 11 0,31 117 30,-63-11-14,-11 10-32,11-10 31,95-53-15</inkml:trace>
          <inkml:trace contextRef="#ctx0" brushRef="#br0" timeOffset="6566.7695">8323 4921 0,'63'-21'63,"-10"42"-48,11-42 1,-64 84 46,-64-10-30,22 11-17,-43-1 1,22 0-1,-1-20-15,11 10 16,-10-32 0,105-74 15,43-21-15,-22 42-16</inkml:trace>
          <inkml:trace contextRef="#ctx0" brushRef="#br0" timeOffset="4184.8393">6132 4794 0,'-21'63'62,"-21"11"-46,20 11-16,-20-21 16,0-12-1,31 12-15,-10-11 16,74-64 15,32-31-15,-43-22-16,0 1 15,-10 10 1,-11-11-16,0 12 16,22-12-1,10 43 1,10 21 0,-31 63 15,-32-10-16,-11 11-15,-52-1 16,20-10 31,128-74-31</inkml:trace>
          <inkml:trace contextRef="#ctx0" brushRef="#br0" timeOffset="4371.9181">6577 4836 0,'0'64'15,"-11"-12"1,-10 33 0,0-32-1,0 11-15,21-12 16,52-52 15</inkml:trace>
          <inkml:trace contextRef="#ctx0" brushRef="#br0" timeOffset="4759.6763">6767 4762 0,'53'42'31,"11"-10"-15,-12-11-1,12 0-15,10-21 16,-32-52 31,-84-12-16,-11 64-15,-10 42-1,10 11 1,10 11 0,1-1-16,21-10 15,106-10 16,-22-43-31,11-22 16,-10-20 0</inkml:trace>
        </inkml:traceGroup>
        <inkml:traceGroup>
          <inkml:annotationXML>
            <emma:emma xmlns:emma="http://www.w3.org/2003/04/emma" version="1.0">
              <emma:interpretation id="{BE9C325A-9407-4FEE-A73F-FA227C2017A3}" emma:medium="tactile" emma:mode="ink">
                <msink:context xmlns:msink="http://schemas.microsoft.com/ink/2010/main" type="inkWord" rotatedBoundingBox="23842,14825 24974,14809 24987,15743 23855,15759"/>
              </emma:interpretation>
              <emma:one-of disjunction-type="recognition" id="oneOf2">
                <emma:interpretation id="interp2" emma:lang="" emma:confidence="0">
                  <emma:literal>ze</emma:literal>
                </emma:interpretation>
                <emma:interpretation id="interp3" emma:lang="" emma:confidence="0">
                  <emma:literal>ska</emma:literal>
                </emma:interpretation>
                <emma:interpretation id="interp4" emma:lang="" emma:confidence="0">
                  <emma:literal>de</emma:literal>
                </emma:interpretation>
                <emma:interpretation id="interp5" emma:lang="" emma:confidence="0">
                  <emma:literal>ste</emma:literal>
                </emma:interpretation>
                <emma:interpretation id="interp6" emma:lang="" emma:confidence="0">
                  <emma:literal>sk</emma:literal>
                </emma:interpretation>
              </emma:one-of>
            </emma:emma>
          </inkml:annotationXML>
          <inkml:trace contextRef="#ctx0" brushRef="#br0" timeOffset="6964.4191">8651 4773 0,'-53'31'62,"32"33"-46,63-1 31,11-52-31,11 10-1,-54 43 16,-20-11-15,-54 10 0,1-21-1,10-10 1,32-85 15,105 11-15</inkml:trace>
          <inkml:trace contextRef="#ctx0" brushRef="#br0" timeOffset="7231.8118">9212 4286 0,'-21'63'47,"-22"22"-47,22-32 16,-63 116-1,-245 255 17</inkml:trace>
          <inkml:trace contextRef="#ctx0" brushRef="#br0" timeOffset="7694.3258">8810 4688 0,'63'21'31,"-20"43"-16,-12-1 1,12-10 0,20-11-1,-10-21-15,11 1 16,-12-12 0,12-20-1,10 10 1,-10-43-1,-12-20 1,-104 21 47,-12 84-48,-21 0 1,1 32-1,20-21-15,43 11 16,21-11 0,85-11-1,31-21 1,-10-21-16,-21-21 0,20 21 16,-41-32-1</inkml:trace>
        </inkml:traceGroup>
      </inkml:traceGroup>
    </inkml:traceGroup>
    <inkml:traceGroup>
      <inkml:annotationXML>
        <emma:emma xmlns:emma="http://www.w3.org/2003/04/emma" version="1.0">
          <emma:interpretation id="{5EBFD863-67D3-4980-BCD9-4DA83A11DBA8}" emma:medium="tactile" emma:mode="ink">
            <msink:context xmlns:msink="http://schemas.microsoft.com/ink/2010/main" type="paragraph" rotatedBoundingBox="17991,16062 23886,16066 23885,16271 17991,16267" alignmentLevel="2"/>
          </emma:interpretation>
        </emma:emma>
      </inkml:annotationXML>
      <inkml:traceGroup>
        <inkml:annotationXML>
          <emma:emma xmlns:emma="http://www.w3.org/2003/04/emma" version="1.0">
            <emma:interpretation id="{2C6B5183-399C-4104-AA54-5A0675697131}" emma:medium="tactile" emma:mode="ink">
              <msink:context xmlns:msink="http://schemas.microsoft.com/ink/2010/main" type="inkBullet" rotatedBoundingBox="17991,16065 19399,16066 19398,16268 17991,16267"/>
            </emma:interpretation>
            <emma:one-of disjunction-type="recognition" id="oneOf3">
              <emma:interpretation id="interp7" emma:lang="" emma:confidence="0">
                <emma:literal>-</emma:literal>
              </emma:interpretation>
            </emma:one-of>
          </emma:emma>
        </inkml:annotationXML>
        <inkml:trace contextRef="#ctx0" brushRef="#br0" timeOffset="-2831.2063">2671 5737 0,'64'-43'109,"21"12"-93,-33 9-1,54 1 1,11-11-16,-54 32 16,-10-10-16,0 10 0,11-21 0,-12 21 15,12 0-15,10-21 0,-10 21 16,-12 0-16,54 21 16,-21-21-16,-11 0 15,-10 21-15,-12 0 31,12-10 32</inkml:trace>
      </inkml:traceGroup>
      <inkml:traceGroup>
        <inkml:annotationXML>
          <emma:emma xmlns:emma="http://www.w3.org/2003/04/emma" version="1.0">
            <emma:interpretation id="{B6EB70F2-99EB-441E-9DF0-B599B16AB2E4}" emma:medium="tactile" emma:mode="ink">
              <msink:context xmlns:msink="http://schemas.microsoft.com/ink/2010/main" type="line" rotatedBoundingBox="21516,16065 23886,16066 23886,16246 21515,16244"/>
            </emma:interpretation>
          </emma:emma>
        </inkml:annotationXML>
        <inkml:traceGroup>
          <inkml:annotationXML>
            <emma:emma xmlns:emma="http://www.w3.org/2003/04/emma" version="1.0">
              <emma:interpretation id="{3ED207B3-82EB-45EA-804C-FA95670004FB}" emma:medium="tactile" emma:mode="ink">
                <msink:context xmlns:msink="http://schemas.microsoft.com/ink/2010/main" type="inkWord" rotatedBoundingBox="21516,16065 23886,16066 23886,16246 21515,16244"/>
              </emma:interpretation>
              <emma:one-of disjunction-type="recognition" id="oneOf4">
                <emma:interpretation id="interp8" emma:lang="" emma:confidence="1">
                  <emma:literal/>
                </emma:interpretation>
              </emma:one-of>
            </emma:emma>
          </inkml:annotationXML>
          <inkml:trace contextRef="#ctx0" brushRef="#br0" timeOffset="-1923.1103">6196 5631 0,'0'-64'47,"53"54"-31,-1 10 0,12-21-1,10 21 1,11 0-16,21 0 15,-54 0-15,1 0 16,11 0-16,-11 0 0,31 0 0,-9 0 16,9 0-16,22 0 0,-32 0 15,32 0-15,-21 21 0,20-21 16,1 0-16,-21 21 0,21-21 16,-22 21-16,1-21 0,-11 21 15,11-21-15,-32 11 0,10-11 16,11 21-16,-10 0 15,-11 0 1,10 1 0,-84-86 31,-21 11-32</inkml:trace>
        </inkml:traceGroup>
      </inkml:traceGroup>
    </inkml:traceGroup>
  </inkml:traceGroup>
</inkml:ink>
</file>

<file path=ppt/ink/ink7.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22T13:08:39.120"/>
    </inkml:context>
    <inkml:brush xml:id="br0">
      <inkml:brushProperty name="width" value="0.11667" units="cm"/>
      <inkml:brushProperty name="height" value="0.11667" units="cm"/>
      <inkml:brushProperty name="color" value="#177D36"/>
      <inkml:brushProperty name="fitToCurve" value="1"/>
    </inkml:brush>
  </inkml:definitions>
  <inkml:traceGroup>
    <inkml:annotationXML>
      <emma:emma xmlns:emma="http://www.w3.org/2003/04/emma" version="1.0">
        <emma:interpretation id="{D79B59D6-0208-4BBB-8175-D0F040F9FD43}" emma:medium="tactile" emma:mode="ink">
          <msink:context xmlns:msink="http://schemas.microsoft.com/ink/2010/main" type="writingRegion" rotatedBoundingBox="1027,16019 24299,16052 24296,18199 1024,18166"/>
        </emma:interpretation>
      </emma:emma>
    </inkml:annotationXML>
    <inkml:traceGroup>
      <inkml:annotationXML>
        <emma:emma xmlns:emma="http://www.w3.org/2003/04/emma" version="1.0">
          <emma:interpretation id="{3F292E4E-FD49-4EF8-A6C8-048C6F235CEF}" emma:medium="tactile" emma:mode="ink">
            <msink:context xmlns:msink="http://schemas.microsoft.com/ink/2010/main" type="paragraph" rotatedBoundingBox="1027,16019 24299,16052 24296,18199 1024,18166" alignmentLevel="1"/>
          </emma:interpretation>
        </emma:emma>
      </inkml:annotationXML>
      <inkml:traceGroup>
        <inkml:annotationXML>
          <emma:emma xmlns:emma="http://www.w3.org/2003/04/emma" version="1.0">
            <emma:interpretation id="{60A1FEA9-4AAD-432D-9BE3-A7A2B7D9772B}" emma:medium="tactile" emma:mode="ink">
              <msink:context xmlns:msink="http://schemas.microsoft.com/ink/2010/main" type="line" rotatedBoundingBox="1027,16019 24299,16052 24296,18199 1024,18166"/>
            </emma:interpretation>
          </emma:emma>
        </inkml:annotationXML>
        <inkml:traceGroup>
          <inkml:annotationXML>
            <emma:emma xmlns:emma="http://www.w3.org/2003/04/emma" version="1.0">
              <emma:interpretation id="{B486E2F5-E927-4E69-B615-B482284DB5B4}" emma:medium="tactile" emma:mode="ink">
                <msink:context xmlns:msink="http://schemas.microsoft.com/ink/2010/main" type="inkWord" rotatedBoundingBox="1027,16084 2594,16087 2592,17273 1025,17271"/>
              </emma:interpretation>
              <emma:one-of disjunction-type="recognition" id="oneOf0">
                <emma:interpretation id="interp0" emma:lang="" emma:confidence="1">
                  <emma:literal/>
                </emma:interpretation>
              </emma:one-of>
            </emma:emma>
          </inkml:annotationXML>
          <inkml:trace contextRef="#ctx0" brushRef="#br0">-14273 6139 0,'0'63'47,"0"-10"-31,0 0-1,0 11 1,0-11-1,-21 31 1,21-31 0,0 0-1,21-127 32,-21-11-31,0 32-1,22-10 1,-1 10 0,32-10 15,10 41 0,-20 86 0,-33-11-15,-10 31 0,-10-9-16,10-12 15,0-10 1,0 0 15,52-64-15</inkml:trace>
          <inkml:trace contextRef="#ctx0" brushRef="#br0" timeOffset="1340.2173">-13934 6213 0,'42'63'31,"-42"-10"-15,11 11-16,-11-11 16,0 0-16,21 10 15,0-10 17,1 11 14,30-86 408,-9-41-408,-22 10-14,0-10-17,21 10 17,-42 106 61,-21 10-77,21-10 0,0 0-1,0 10 1,53-31 15,11-64 16,-43-31-31,0 10-16,21-32 15,-10 22 1,-11-22-16,0 32 31,-73 74 16</inkml:trace>
          <inkml:trace contextRef="#ctx0" brushRef="#br0" timeOffset="3693.0217">-13108 6276 0,'-64'43'47,"64"10"-16,-21 0-15,0 10-1,21-10 1,0 10 0,42-10-1,22-10 16,-11-43-15,31-43 0,-20-20-1,-1-32-15,-42 21 16,-42 10 0,-53 22-1,11-1 1,-1 33-1,11-11-15,-10 42 16,52 32 0,64-53-1</inkml:trace>
          <inkml:trace contextRef="#ctx0" brushRef="#br0" timeOffset="4035.8697">-12801 5557 0,'21'84'16,"-21"-9"-16,0-12 15,0-10-15,0 0 0,0 32 0,21-11 16,-21-11-16,0 11 0,-21 11 16,21-32-16,0 53 15,0-53-15,0 31 16,0-31-16,53-53 31</inkml:trace>
        </inkml:traceGroup>
        <inkml:traceGroup>
          <inkml:annotationXML>
            <emma:emma xmlns:emma="http://www.w3.org/2003/04/emma" version="1.0">
              <emma:interpretation id="{B064E07E-BB03-4627-8335-13B83BB58664}" emma:medium="tactile" emma:mode="ink">
                <msink:context xmlns:msink="http://schemas.microsoft.com/ink/2010/main" type="inkWord" rotatedBoundingBox="2953,16022 7864,16029 7862,17403 2951,17396"/>
              </emma:interpretation>
              <emma:one-of disjunction-type="recognition" id="oneOf1">
                <emma:interpretation id="interp1" emma:lang="" emma:confidence="1">
                  <emma:literal/>
                </emma:interpretation>
              </emma:one-of>
            </emma:emma>
          </inkml:annotationXML>
          <inkml:trace contextRef="#ctx0" brushRef="#br0" timeOffset="4768.9352">-12114 5493 0,'-63'85'16,"21"-32"-1,-22 63 1,64-63-16,-53 64 16,43-33-16,-12 244 31,22-275-31,0 11 0,0-11 16,22 31-16,20 1 15,21-21 1,-10-54-1,0-20-15</inkml:trace>
          <inkml:trace contextRef="#ctx0" brushRef="#br0" timeOffset="5695.0796">-11711 6128 0,'-53'53'32,"-11"-10"-32,1 20 15,31-10 1,-32-11-16,43 22 15,-32-32 32,53-85-31</inkml:trace>
          <inkml:trace contextRef="#ctx0" brushRef="#br0" timeOffset="5910.3517">-12050 6096 0,'63'0'31,"1"85"-15,-22-21-16,22 20 16,-43-31-1,21 32-15,-21-22 16,32-20-1,0-43 1</inkml:trace>
          <inkml:trace contextRef="#ctx0" brushRef="#br0" timeOffset="6268.9644">-11288 6329 0,'-53'117'15,"32"-54"1,-21 22-16,-1-32 16,22 10-1,0-10-15,106-74 31</inkml:trace>
          <inkml:trace contextRef="#ctx0" brushRef="#br0" timeOffset="6670.2819">-10981 5758 0,'-21'63'16,"42"11"-1,-21 11 1,21-32-16,-21 53 16,0-43-16,-21 11 15,0-10-15,0 21 0,21-32 16,63-75 31</inkml:trace>
          <inkml:trace contextRef="#ctx0" brushRef="#br0" timeOffset="7052.4421">-11002 5895 0,'0'64'0,"42"21"16,-21-33-16,0 33 16,1 0-1,-1-11 1,-21-11-16,10-10 15,54-31 17,-1-65-17,1-42 1,-22 1-16,22-11 16,-43 42-16,0-64 15,0 43-15,-21 11 16,-53 31 15</inkml:trace>
          <inkml:trace contextRef="#ctx0" brushRef="#br0" timeOffset="7576.7627">-10346 5504 0,'63'53'31,"-20"42"-31,-1-10 16,-21-32-16,0 63 15,1-63-15,-1 53 16,0-43-16,-21-10 16,0 11-16,-21 41 15,-22-20-15,1 0 16,-11 10-16,21-42 15,-10 11 1,0-12 0,-11-9-16,-32-1 15</inkml:trace>
          <inkml:trace contextRef="#ctx0" brushRef="#br0" timeOffset="9016.84">-9806 6350 0,'53'22'15,"31"-22"1,-31 0 0,32-22-1,-32 22-15,10-42 16,22 21-1</inkml:trace>
          <inkml:trace contextRef="#ctx0" brushRef="#br0" timeOffset="8779.6991">-9796 6171 0,'64'-22'31,"10"22"-15,-21 0-16,10 22 16,-10-22-1,11 0-15,-11-22 31</inkml:trace>
          <inkml:trace contextRef="#ctx0" brushRef="#br0" timeOffset="9596.5491">-9140 5853 0,'64'-21'16,"-11"21"-16,10 21 16,11 0-1,-31 43 1,-1-11 0,-63 10-1,0-10-15,-22 32 16,-52 10-1,0 0-15,0 1 16,31-33 0,32 0-16,-31-31 15,126-11 63,11 1-62,-10-1-16,10-21 16,11-21-1,-32-22 1,10-10-16,-42-10 16</inkml:trace>
          <inkml:trace contextRef="#ctx0" brushRef="#br0" timeOffset="15907.6332">-8473 6541 0,'74'0'16,"11"0"-16,-32 0 15,31 0-15,-31 0 16,0-21-1,11 0-15,-11 0 16</inkml:trace>
          <inkml:trace contextRef="#ctx0" brushRef="#br0" timeOffset="15604.4752">-8346 6298 0,'53'0'0,"11"0"15,-12-22 1,33 22-16,-32 0 16,32 22-16,-32-22 15,0-11 17</inkml:trace>
          <inkml:trace contextRef="#ctx0" brushRef="#br0" timeOffset="16285.1978">-7806 6192 0,'74'-21'16,"-11"42"-1,12-11 1,-12 33-1,1-1 1,-54 11 0,-20 10-1,-33 1 1,-41-1 0,-12 1-16,12-22 15,20 22 1,1-43-1</inkml:trace>
        </inkml:traceGroup>
        <inkml:traceGroup>
          <inkml:annotationXML>
            <emma:emma xmlns:emma="http://www.w3.org/2003/04/emma" version="1.0">
              <emma:interpretation id="{CFA073A3-2587-4DE0-BB65-2ABB641D2018}" emma:medium="tactile" emma:mode="ink">
                <msink:context xmlns:msink="http://schemas.microsoft.com/ink/2010/main" type="inkWord" rotatedBoundingBox="8339,16340 9674,16342 9673,17293 8337,17291"/>
              </emma:interpretation>
              <emma:one-of disjunction-type="recognition" id="oneOf2">
                <emma:interpretation id="interp2" emma:lang="" emma:confidence="1">
                  <emma:literal/>
                </emma:interpretation>
              </emma:one-of>
            </emma:emma>
          </inkml:annotationXML>
          <inkml:trace contextRef="#ctx0" brushRef="#br0" timeOffset="17435.4425">-6981 5895 0,'22'64'31,"-22"-11"-15,21 31-1,0 1-15,-21-11 16,0 11-16,0-11 16,21 11-1,-21-32 1,0 21-16,32-11 31,31-63 0,1-63-15,-54 10-16,64-32 16,-31-10-1,31-22 1,-53 54-16,-10 10 16,10-11-16,0 12 0,0-12 0,0 11 15,0-10 1,-21 10-1,-63 116 32</inkml:trace>
          <inkml:trace contextRef="#ctx0" brushRef="#br0" timeOffset="17775.4889">-6917 6224 0,'85'21'31,"-11"-21"-31,-11 0 16,11 0-1,11-21-15,0-22 16</inkml:trace>
          <inkml:trace contextRef="#ctx0" brushRef="#br0" timeOffset="20668.0047">-6123 6276 0,'-43'64'47,"33"-11"-31,-11 10-16,-1-10 15,22 11 1,22-11-1,30-11 1,12-21 0,-11-42-1,42-43 1,-63 1 0,-32 10-1,0 0-15,-64-42 16,1 31-1,10 33 1</inkml:trace>
          <inkml:trace contextRef="#ctx0" brushRef="#br0" timeOffset="20860.9039">-6007 6425 0,'21'53'31,"-21"31"-15,0-10-1,-21-10 1,85-54 15</inkml:trace>
          <inkml:trace contextRef="#ctx0" brushRef="#br0" timeOffset="21083.6858">-5668 6350 0,'21'64'47</inkml:trace>
          <inkml:trace contextRef="#ctx0" brushRef="#br0" timeOffset="21232.794">-5647 6647 0,'-21'53'0,"42"10"32</inkml:trace>
        </inkml:traceGroup>
        <inkml:traceGroup>
          <inkml:annotationXML>
            <emma:emma xmlns:emma="http://www.w3.org/2003/04/emma" version="1.0">
              <emma:interpretation id="{5047AD97-866F-487C-976A-699FB4635A07}" emma:medium="tactile" emma:mode="ink">
                <msink:context xmlns:msink="http://schemas.microsoft.com/ink/2010/main" type="inkWord" rotatedBoundingBox="10435,16753 10774,16754 10773,17262 10434,17261"/>
              </emma:interpretation>
              <emma:one-of disjunction-type="recognition" id="oneOf3">
                <emma:interpretation id="interp3" emma:lang="" emma:confidence="1">
                  <emma:literal/>
                </emma:interpretation>
              </emma:one-of>
            </emma:emma>
          </inkml:annotationXML>
          <inkml:trace contextRef="#ctx0" brushRef="#br0" timeOffset="23860.7286">-4790 6382 0,'-63'0'63,"41"64"-47,12 10-1,10-11 1,0-10-16,10 11 31,54-54-15,21-20-1,-32-54 1,10 1 0,-21-22-1,-20 22-15,-65-22 16,22 32-1,-32 11 1,-10 21 0,41 84 31,44-10-32,20 10 1,-21-10-1,0 11 1,-21-11 0,11 10-1,-11-10 1,63-10 15</inkml:trace>
        </inkml:traceGroup>
        <inkml:traceGroup>
          <inkml:annotationXML>
            <emma:emma xmlns:emma="http://www.w3.org/2003/04/emma" version="1.0">
              <emma:interpretation id="{28E5FCFC-5E1A-41D0-B916-BE0B1FF4C388}" emma:medium="tactile" emma:mode="ink">
                <msink:context xmlns:msink="http://schemas.microsoft.com/ink/2010/main" type="inkWord" rotatedBoundingBox="11133,16387 16341,16394 16338,18188 11131,18180"/>
              </emma:interpretation>
              <emma:one-of disjunction-type="recognition" id="oneOf4">
                <emma:interpretation id="interp4" emma:lang="" emma:confidence="1">
                  <emma:literal/>
                </emma:interpretation>
              </emma:one-of>
            </emma:emma>
          </inkml:annotationXML>
          <inkml:trace contextRef="#ctx0" brushRef="#br0" timeOffset="24140.2821">-4187 6372 0</inkml:trace>
          <inkml:trace contextRef="#ctx0" brushRef="#br0" timeOffset="25309.1514">-3636 6329 0,'-53'21'47,"10"43"-32,-20-11 1,10-11 0,11 22-16,-1-11 15,-20 10 1</inkml:trace>
          <inkml:trace contextRef="#ctx0" brushRef="#br0" timeOffset="25557.3052">-3954 6234 0,'64'64'16,"-22"20"0,0-20-16,1-1 15,-33-10 1,11 11-16,-21-11 15,22 0 17</inkml:trace>
          <inkml:trace contextRef="#ctx0" brushRef="#br0" timeOffset="29333.7332">-2980 6562 0,'0'85'78,"-21"-32"-78,0 31 16,-1 33 0,-20-1-16,-32 11 15,53-74-15,-53 64 16,31-33-1,1 12-15,0-44 16,31 12-16,-52-22 31,20-126 1,22-1-17,21 0-15,-21 32 16,42-10-1,43 10 1,-11 11 0,10-1-1,1 1-15,-12-11 16,-30-10-16</inkml:trace>
          <inkml:trace contextRef="#ctx0" brushRef="#br0" timeOffset="29519.8339">-2927 6128 0,'-21'53'47,"21"11"-32</inkml:trace>
          <inkml:trace contextRef="#ctx0" brushRef="#br0" timeOffset="29936.5377">-2683 6573 0,'53'0'16,"11"-32"0,-11 11-1,-11-43 1,-63 11 15,-96 53 16,54 32-47,31 32 16,-10-1-1,21-10-15,-1 11 16,22-11-1,64-11 1,21-63 0,-33-22-1</inkml:trace>
          <inkml:trace contextRef="#ctx0" brushRef="#br0" timeOffset="30322.3225">-2260 6393 0,'-53'-21'0,"-11"42"31,11 32 1,53 10-1,53-52 0,0-11-15,11 21-1,-43 42 17,-64-10-17,1 11 1,-11-1-1,-10-41 1,84-86 15</inkml:trace>
          <inkml:trace contextRef="#ctx0" brushRef="#br0" timeOffset="30747.613">-2229 6319 0,'53'0'31,"11"21"-15,10-21 0,-11-21-16,-10 21 15,11-43 1</inkml:trace>
          <inkml:trace contextRef="#ctx0" brushRef="#br0" timeOffset="30572.5229">-1975 5885 0,'-21'85'31,"11"-22"-15,10-10-16,-22 32 15,22-32-15,-42 52 16,-11 22-16,11-42 15,-1 0 1,22-22-16</inkml:trace>
          <inkml:trace contextRef="#ctx0" brushRef="#br0" timeOffset="31487.6833">-1721 6509 0,'-31'64'0,"9"-11"15,22 31-15,-21 22 16,0 11 0,0-33-16,21-31 15,-21 11-15,21-11 16,0 0 0</inkml:trace>
          <inkml:trace contextRef="#ctx0" brushRef="#br0" timeOffset="31880.3499">-1837 6615 0,'21'-53'0,"21"-10"16,11-1 0,11 43 15,-11 10-15,10 22-1,-10 10 1,11 22-1,-43 9 1,-42 12 15,-85 31 1,53-74-32,0-21 15,32-84 1</inkml:trace>
          <inkml:trace contextRef="#ctx0" brushRef="#br0" timeOffset="32368.6531">-1170 6488 0,'-53'0'0,"10"64"31,43-12-15,43 12 0,10-64-1,0 0 1,10-42-1,1-22-15,-33 11 16,-31-10 0,-53 10 15,-10 32-31,10 21 31,53 53-15,21 10-1,-10-10 1,10 32 15,-21-32-15,42 10 15</inkml:trace>
          <inkml:trace contextRef="#ctx0" brushRef="#br0" timeOffset="33384.0236">-398 6456 0,'11'64'47,"52"-54"-15,-10-20-17,-10-54 16,-96 64 16,10 64-31,1 20 0,0 1-1,-1 0 1,22-22-1,0-10-15,0 11 16,0 10-16,-1 10 16,-9-20-1,10 10-15,-22 11 16,-31 10 0,21-53-1,-10-20 1,-1-107 15,43 21-31,0-41 16,63-65 15,11 107-31,11 42 16,-11-1-1,10 12-15,22-11 16,-32-22-1</inkml:trace>
          <inkml:trace contextRef="#ctx0" brushRef="#br0" timeOffset="32832.1842">-800 6425 0,'21'53'32,"-42"10"-17,21-10 1,21 10 0,0-10-1,43-84 16,-32-33-15,-32 11 0,21-10-1,0 10 1,0 106 15,0 10-15,-42-10-1,21 0 1,117-85 31</inkml:trace>
          <inkml:trace contextRef="#ctx0" brushRef="#br0" timeOffset="33823.0974">142 6319 0,'-64'21'47,"1"32"-31,-1 10 15,128-20 0,-1-22-15,-10 0 15,-10 32 1,-64 10-17,-22-10 1,-10-10-1,-10-1 1,63-105 15</inkml:trace>
          <inkml:trace contextRef="#ctx0" brushRef="#br0" timeOffset="34280.0683">258 6213 0,'53'0'16,"0"21"-1,11-21 1,-11 0-16,10 42 15</inkml:trace>
          <inkml:trace contextRef="#ctx0" brushRef="#br0" timeOffset="34099.8248">639 5864 0,'-21'53'31,"11"31"-15,-12 1-16,22-32 15,-52 63-15,20-63 16,11 11-16,-22-11 16,-63 95-16,64-85 15,10 1 1</inkml:trace>
          <inkml:trace contextRef="#ctx0" brushRef="#br0" timeOffset="34646.5088">703 6435 0,'42'64'0,"11"-64"31,0 0-15,11-43-1,-22-20 1,-42 10 15,-64 32-15,11 0-1,-10 63 1,-1 43 0,-10 10-1,53-11-15,11-31 16,41 11 0,33-22-1,-11-31-15,31-22 16,-31 11-16,32-42 15,-43-22-15</inkml:trace>
        </inkml:traceGroup>
        <inkml:traceGroup>
          <inkml:annotationXML>
            <emma:emma xmlns:emma="http://www.w3.org/2003/04/emma" version="1.0">
              <emma:interpretation id="{35F8BE46-C48B-4301-848A-6C96A0DE391B}" emma:medium="tactile" emma:mode="ink">
                <msink:context xmlns:msink="http://schemas.microsoft.com/ink/2010/main" type="inkWord" rotatedBoundingBox="16743,16654 19674,16658 19673,17339 16742,17335"/>
              </emma:interpretation>
              <emma:one-of disjunction-type="recognition" id="oneOf5">
                <emma:interpretation id="interp5" emma:lang="" emma:confidence="1">
                  <emma:literal/>
                </emma:interpretation>
              </emma:one-of>
            </emma:emma>
          </inkml:annotationXML>
          <inkml:trace contextRef="#ctx0" brushRef="#br0" timeOffset="36867.7658">1423 6255 0,'84'21'16,"-31"-10"0,0-11-16,32 21 15,-32-21-15,10 0 16,-10 0 0</inkml:trace>
          <inkml:trace contextRef="#ctx0" brushRef="#br0" timeOffset="88883.7468">4354 6266 0,'-63'53'47,"10"10"-31,-11 1-16,1-1 15,20-10 1,1 11-16,-11-1 31,117-126 0</inkml:trace>
          <inkml:trace contextRef="#ctx0" brushRef="#br0" timeOffset="89141.2414">4132 6128 0,'42'85'31,"-21"-32"-15,1 10-16,20 22 15,-21-11-15,0 11 16,-21-32 0,0 10-1,53-63 16</inkml:trace>
          <inkml:trace contextRef="#ctx0" brushRef="#br0" timeOffset="88001.1741">2968 6329 0,'-64'-21'109,"22"74"-93,-11 11-1,32-1 1,0-10-16,21 32 15,21-32 1,32 10 0,10-42-1,-10-42 1,11-21 0,20-1-16,-20-20 15,-22-22-15,0 32 16,-63-10-1,0 10-15,-21-11 16,-11 1 0,-11 21-1,22 105 17</inkml:trace>
          <inkml:trace contextRef="#ctx0" brushRef="#br0" timeOffset="37119.3036">1475 6467 0,'53'42'31,"0"-42"-15,32 0 0,-32-21-16,32 0 15,-22-11-15</inkml:trace>
          <inkml:trace contextRef="#ctx0" brushRef="#br0" timeOffset="37431.8171">2068 6149 0,'64'43'16,"-11"-1"0,10-10-16,1 31 15,-64 54 17,-43-54-17,-20-31-15,-22 42 16,-10-10-1,10-22-15,32 0 16,-10 1 0</inkml:trace>
          <inkml:trace contextRef="#ctx0" brushRef="#br0" timeOffset="88155.2009">3095 6329 0,'31'64'16,"12"-1"-1,-22-10 1,0 32-16,0-32 16,22 32-1,-43-33 1,53-104 15</inkml:trace>
          <inkml:trace contextRef="#ctx0" brushRef="#br0" timeOffset="88526.8541">3740 6340 0,'53'-42'94</inkml:trace>
        </inkml:traceGroup>
        <inkml:traceGroup>
          <inkml:annotationXML>
            <emma:emma xmlns:emma="http://www.w3.org/2003/04/emma" version="1.0">
              <emma:interpretation id="{10703A16-B774-4953-B3D5-109D42CD5D9A}" emma:medium="tactile" emma:mode="ink">
                <msink:context xmlns:msink="http://schemas.microsoft.com/ink/2010/main" type="inkWord" rotatedBoundingBox="20203,16361 20944,16362 20943,17441 20201,17440"/>
              </emma:interpretation>
            </emma:emma>
          </inkml:annotationXML>
          <inkml:trace contextRef="#ctx0" brushRef="#br0" timeOffset="89732.7895">4883 6118 0,'64'21'16,"20"-11"-16,22-10 15,11 32 1,-43-32-16,10 0 16,-31 0-1,11-21 1,-11 21-16</inkml:trace>
          <inkml:trace contextRef="#ctx0" brushRef="#br0" timeOffset="90339.8034">5412 5832 0,'-21'85'0,"-21"84"15,0-84 1,20-1-16,-20 1 0,-11 0 0,43-22 16,-33 22-16,22-32 0,-21 10 15,-1 43-15,22-43 16,0-10 0</inkml:trace>
          <inkml:trace contextRef="#ctx0" brushRef="#br0" timeOffset="90040.7671">5000 6372 0,'328'84'47,"-265"-84"-31,-10 0-16,11-21 15,-11 0 1,10-43 0</inkml:trace>
        </inkml:traceGroup>
        <inkml:traceGroup>
          <inkml:annotationXML>
            <emma:emma xmlns:emma="http://www.w3.org/2003/04/emma" version="1.0">
              <emma:interpretation id="{BA097538-D7DF-4825-B11E-B5BD3227AF41}" emma:medium="tactile" emma:mode="ink">
                <msink:context xmlns:msink="http://schemas.microsoft.com/ink/2010/main" type="inkWord" rotatedBoundingBox="21558,16274 24299,16278 24297,17441 21557,17437"/>
              </emma:interpretation>
            </emma:emma>
          </inkml:annotationXML>
          <inkml:trace contextRef="#ctx0" brushRef="#br0" timeOffset="93597.1605">6958 6298 0,'63'31'63</inkml:trace>
          <inkml:trace contextRef="#ctx0" brushRef="#br0" timeOffset="94575.7631">7423 5811 0,'0'74'47,"0"-11"-31,-21-10 0,21 11-16,-21 10 15,21-11-15,-42 43 16,-32-11-16,52-42 15,-9 11-15,9-11 16,1 10 0</inkml:trace>
          <inkml:trace contextRef="#ctx0" brushRef="#br0" timeOffset="95035.9927">7349 5906 0,'21'64'16,"-21"10"-1,22 148 17,-22-148-17,0-11-15,0-10 16,0 0 0,63-32 15,-10-63 0,10-11-31,-20-42 16,31 10-1,-21-31-15,-32 52 16,0 11-16,0-10 0,0 10 0,11-11 16,32 22-1,-43-11 16</inkml:trace>
          <inkml:trace contextRef="#ctx0" brushRef="#br0" timeOffset="95423.807">7974 6308 0,'63'0'0,"-10"21"15,11 0 1,-12-21-16,1 22 15,11-44 1</inkml:trace>
          <inkml:trace contextRef="#ctx0" brushRef="#br0" timeOffset="95692.3357">8185 6086 0,'-21'53'0,"21"32"15,-21-11 1,0-11-1,21-10-15,-32 11 16,11-12 0</inkml:trace>
          <inkml:trace contextRef="#ctx0" brushRef="#br0" timeOffset="96195.9777">8609 6340 0,'95'-74'16,"-32"10"0,1-20-16,-11-12 0,-11 12 15,-10 20 1,-11 11-1,-42 106 48,10 11-47,-10 42-16,0-43 0,21-10 15,-21 11-15,0-12 16,-1 33-16,1-32 0,-10 11 15,-12 52-15,-31 0 16,32-31-16,10-32 16,32 10-1</inkml:trace>
          <inkml:trace contextRef="#ctx0" brushRef="#br0" timeOffset="93324.3131">6249 6530 0,'52'-42'32,"12"0"-32,-1-11 31,1-42-16,-22 31 1,22 11-16,-43-32 16,42-10-16,-63 42 15,22-10 1,-44 10 0,-41 11 15,10 84-16,-10 21 1,20-10 0,11 11-1,-10-11-15,0 31 16,-1 12-16,1-12 16,21 1-1,21-11-15,21-10 16,-10-12-1,31 12-15,22-43 16,-12-21 0,1 0-1,32-74 1,-11-11 0,-32-10-1,-63 21 1,-21 11-16,-43-1 15,32 22 1,-10 42-16,10 42 16,32 11-1</inkml:trace>
        </inkml:traceGroup>
      </inkml:traceGroup>
    </inkml:traceGroup>
  </inkml:traceGroup>
</inkml:ink>
</file>

<file path=ppt/ink/ink8.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3:29:50.951"/>
    </inkml:context>
    <inkml:brush xml:id="br0">
      <inkml:brushProperty name="width" value="0.05292" units="cm"/>
      <inkml:brushProperty name="height" value="0.05292" units="cm"/>
      <inkml:brushProperty name="color" value="#5C83B4"/>
      <inkml:brushProperty name="fitToCurve" value="1"/>
    </inkml:brush>
  </inkml:definitions>
  <inkml:trace contextRef="#ctx0" brushRef="#br0">0 35,'36'0</inkml:trace>
  <inkml:trace contextRef="#ctx0" brushRef="#br0" timeOffset="140">106 35,'53'-17,"-18"-1</inkml:trace>
</inkml:ink>
</file>

<file path=ppt/ink/ink9.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24T13:29:32.748"/>
    </inkml:context>
    <inkml:brush xml:id="br0">
      <inkml:brushProperty name="width" value="0.05292" units="cm"/>
      <inkml:brushProperty name="height" value="0.05292" units="cm"/>
      <inkml:brushProperty name="color" value="#5C83B4"/>
      <inkml:brushProperty name="fitToCurve" value="1"/>
    </inkml:brush>
  </inkml:definitions>
  <inkml:trace contextRef="#ctx0" brushRef="#br0">299 12,'-17'-18,"-36"18,35 53,-17-17,35-1,0 0,0 18,0-17,0-1,0 0,0 0,0 18,-35-17,17-1,-17 0,0-17,-18-18,53-35,35 17,0 18,1 18,-36 17,0 18,0-18,-18 1,0-1,18 0,-17 18,-1-18,18 1,35-36,1 0,-1 0,18-53</inkml:trace>
  <inkml:trace contextRef="#ctx0" brushRef="#br0" timeOffset="2890">546 471,'35'0,"0"-18,18-17,-17 17,-1-35,18 18,-36 0,1-18,-36 88,18 0,-17 1,-1 17,0 0,18 0,0-18,-17 18,-1 0,18-18</inkml:trace>
  <inkml:trace contextRef="#ctx0" brushRef="#br0" timeOffset="3500">916 630,'18'35,"-18"18,-18-17,0-1,-35 0,18 18,35-71</inkml:trace>
  <inkml:trace contextRef="#ctx0" brushRef="#br0" timeOffset="3968">1251 489,'-18'0,"18"35,0 0,35 1,1-36,-1 0,0-36,0 1,-35 0,-17-18,-19 53</inkml:trace>
  <inkml:trace contextRef="#ctx0" brushRef="#br0" timeOffset="4312">1374 436,'0'17,"0"36,0 0,0-17,0-1,0 0,0 18,0-17,0-1,0 0,0 0,-53 1,18-19,0-17,-18 0,0 0,18 0,0-35,70 0</inkml:trace>
  <inkml:trace contextRef="#ctx0" brushRef="#br0" timeOffset="4906">1726 577,'0'18,"0"35,-17 0,17-18,-35 0,-1 18</inkml:trace>
  <inkml:trace contextRef="#ctx0" brushRef="#br0" timeOffset="8062">1991 436,'0'-53,"-36"88,19 0,17 1,0 17,35-36,0-17,0 0,18-35,-35 0,-18-1,0-17,-35 53,35 36,0-1,0 0,0 18,-18-17,18-1,-18 18,1-18,17 1,-18-1,1 35,-19-34,19-1,-18 0,17 18,-17-35,-18-18,35-35,18-1,0-17,0 0,18 18,35 17,0 1,-1-1,-16 1,16-1,37-17,-37-18</inkml:trace>
  <inkml:trace contextRef="#ctx0" brushRef="#br0" timeOffset="13296">2308 206,'0'-35,"35"0,18 17,-36 53,-17 1,-52-1,16 0,1-17,53 35,17-36,0 1,36-18</inkml:trace>
  <inkml:trace contextRef="#ctx0" brushRef="#br0" timeOffset="14562">2449 665,'0'36,"0"-1,-18 0,-17 36,0-36,-1 0,1 18,0-106</inkml:trace>
  <inkml:trace contextRef="#ctx0" brushRef="#br0" timeOffset="15515">2836 524,'-35'0,"0"35,35 1,35-1,0-35,1 0,-1-53,-35 18,0-1,-35 19,-18 17,53 35,0 0,0 18,0-17,17-1,1 0,-18 18,0-18,0 1,0-1,-18 0,1 18,-19-17,1-1,-18-17,18-18,0-18,17-17,18-18,18 17,35 19,-18 17,18-36,0 19,0-1,-1-17,-16 0,16 17,-34-35</inkml:trace>
  <inkml:trace contextRef="#ctx0" brushRef="#br0" timeOffset="16625">3012 206,'18'0,"17"-17,18-19,-18 19,1 17,-54 53,-17-36,-18 19,88-36,0 0,1 17,-19 18,-17 18,-35-17,0-19,0-17,-1 0,54 0</inkml:trace>
  <inkml:trace contextRef="#ctx0" brushRef="#br0" timeOffset="17375">3294 542,'0'35,"18"0,-18 18,0-17,-18 17,-17-18,0 18,0-36,-1-17,36-17,36-19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2" y="3"/>
            <a:ext cx="3076363" cy="511731"/>
          </a:xfrm>
          <a:prstGeom prst="rect">
            <a:avLst/>
          </a:prstGeom>
        </p:spPr>
        <p:txBody>
          <a:bodyPr vert="horz" lIns="99075" tIns="49538" rIns="99075" bIns="49538" rtlCol="0"/>
          <a:lstStyle>
            <a:lvl1pPr algn="l">
              <a:defRPr sz="1300"/>
            </a:lvl1pPr>
          </a:lstStyle>
          <a:p>
            <a:endParaRPr lang="pl-PL"/>
          </a:p>
        </p:txBody>
      </p:sp>
      <p:sp>
        <p:nvSpPr>
          <p:cNvPr id="3" name="Symbol zastępczy daty 2"/>
          <p:cNvSpPr>
            <a:spLocks noGrp="1"/>
          </p:cNvSpPr>
          <p:nvPr>
            <p:ph type="dt" idx="1"/>
          </p:nvPr>
        </p:nvSpPr>
        <p:spPr>
          <a:xfrm>
            <a:off x="4021296" y="3"/>
            <a:ext cx="3076363" cy="511731"/>
          </a:xfrm>
          <a:prstGeom prst="rect">
            <a:avLst/>
          </a:prstGeom>
        </p:spPr>
        <p:txBody>
          <a:bodyPr vert="horz" lIns="99075" tIns="49538" rIns="99075" bIns="49538" rtlCol="0"/>
          <a:lstStyle>
            <a:lvl1pPr algn="r">
              <a:defRPr sz="1300"/>
            </a:lvl1pPr>
          </a:lstStyle>
          <a:p>
            <a:fld id="{FCB2EF67-3303-449F-B522-A67DB1C8A572}" type="datetimeFigureOut">
              <a:rPr lang="pl-PL" smtClean="0"/>
              <a:pPr/>
              <a:t>2020-05-25</a:t>
            </a:fld>
            <a:endParaRPr lang="pl-PL"/>
          </a:p>
        </p:txBody>
      </p:sp>
      <p:sp>
        <p:nvSpPr>
          <p:cNvPr id="4" name="Symbol zastępczy obrazu slajdu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75" tIns="49538" rIns="99075" bIns="49538" rtlCol="0" anchor="ctr"/>
          <a:lstStyle/>
          <a:p>
            <a:endParaRPr lang="pl-PL"/>
          </a:p>
        </p:txBody>
      </p:sp>
      <p:sp>
        <p:nvSpPr>
          <p:cNvPr id="5" name="Symbol zastępczy notatek 4"/>
          <p:cNvSpPr>
            <a:spLocks noGrp="1"/>
          </p:cNvSpPr>
          <p:nvPr>
            <p:ph type="body" sz="quarter" idx="3"/>
          </p:nvPr>
        </p:nvSpPr>
        <p:spPr>
          <a:xfrm>
            <a:off x="709930" y="4861441"/>
            <a:ext cx="5679440" cy="4605576"/>
          </a:xfrm>
          <a:prstGeom prst="rect">
            <a:avLst/>
          </a:prstGeom>
        </p:spPr>
        <p:txBody>
          <a:bodyPr vert="horz" lIns="99075" tIns="49538" rIns="99075" bIns="49538"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2" y="9721109"/>
            <a:ext cx="3076363" cy="511731"/>
          </a:xfrm>
          <a:prstGeom prst="rect">
            <a:avLst/>
          </a:prstGeom>
        </p:spPr>
        <p:txBody>
          <a:bodyPr vert="horz" lIns="99075" tIns="49538" rIns="99075" bIns="49538"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1296" y="9721109"/>
            <a:ext cx="3076363" cy="511731"/>
          </a:xfrm>
          <a:prstGeom prst="rect">
            <a:avLst/>
          </a:prstGeom>
        </p:spPr>
        <p:txBody>
          <a:bodyPr vert="horz" lIns="99075" tIns="49538" rIns="99075" bIns="49538" rtlCol="0" anchor="b"/>
          <a:lstStyle>
            <a:lvl1pPr algn="r">
              <a:defRPr sz="1300"/>
            </a:lvl1pPr>
          </a:lstStyle>
          <a:p>
            <a:fld id="{63E3D6C2-9694-4371-A084-2525EFB38A76}"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 poprzednim wykładzie wspomnieliśmy, że teoria liczb jest stosowana w protokołach wymiany kluczy. Ten wykład służy wprowadzeniu podstawowych zagadnień z teorii liczb,</a:t>
            </a:r>
            <a:r>
              <a:rPr lang="pl-PL" baseline="0" dirty="0" smtClean="0"/>
              <a:t> aby można było łatwiej wyjaśnić wprowadzane później protokoły wymiany.</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Omówmy następujące twierdzenie sformułowane przez Fermata. Załóżmy,</a:t>
            </a:r>
            <a:r>
              <a:rPr lang="pl-PL" baseline="0" dirty="0" smtClean="0"/>
              <a:t> że dysponujemy pewną liczną pierwszą. Wtedy dla jakiegokolwiek elementu należącego do (</a:t>
            </a:r>
            <a:r>
              <a:rPr lang="pl-PL" baseline="0" dirty="0" err="1" smtClean="0"/>
              <a:t>Z</a:t>
            </a:r>
            <a:r>
              <a:rPr lang="pl-PL" baseline="-25000" dirty="0" err="1" smtClean="0"/>
              <a:t>p</a:t>
            </a:r>
            <a:r>
              <a:rPr lang="pl-PL" baseline="0" dirty="0" smtClean="0"/>
              <a:t>)* spełniona jest zależność x</a:t>
            </a:r>
            <a:r>
              <a:rPr lang="pl-PL" baseline="30000" dirty="0" smtClean="0"/>
              <a:t>p-1</a:t>
            </a:r>
            <a:r>
              <a:rPr lang="pl-PL" baseline="0" dirty="0" smtClean="0"/>
              <a:t> = 1 w zbiorze </a:t>
            </a:r>
            <a:r>
              <a:rPr lang="pl-PL" baseline="0" dirty="0" err="1" smtClean="0"/>
              <a:t>Z</a:t>
            </a:r>
            <a:r>
              <a:rPr lang="pl-PL" baseline="-25000" dirty="0" err="1" smtClean="0"/>
              <a:t>p</a:t>
            </a:r>
            <a:r>
              <a:rPr lang="pl-PL" baseline="0" dirty="0" smtClean="0"/>
              <a:t>. Przykładowo, jeśli rozważymy p=5, to biorąc liczbę z </a:t>
            </a:r>
            <a:r>
              <a:rPr lang="pl-PL" baseline="0" dirty="0" err="1" smtClean="0"/>
              <a:t>Z</a:t>
            </a:r>
            <a:r>
              <a:rPr lang="pl-PL" baseline="-25000" dirty="0" err="1" smtClean="0"/>
              <a:t>p</a:t>
            </a:r>
            <a:r>
              <a:rPr lang="pl-PL" baseline="0" dirty="0" smtClean="0"/>
              <a:t> = 3 możemy obliczyć 3</a:t>
            </a:r>
            <a:r>
              <a:rPr lang="pl-PL" baseline="30000" dirty="0" smtClean="0"/>
              <a:t>4 </a:t>
            </a:r>
            <a:r>
              <a:rPr lang="pl-PL" baseline="0" dirty="0" smtClean="0"/>
              <a:t>= 81 co wynosi 1 w Z</a:t>
            </a:r>
            <a:r>
              <a:rPr lang="pl-PL" baseline="-25000" dirty="0" smtClean="0"/>
              <a:t>5</a:t>
            </a:r>
            <a:r>
              <a:rPr lang="pl-PL" baseline="0" dirty="0" smtClean="0"/>
              <a:t>. Ciekawostka: Twierdzenie nie zostało udowodnione przez Fermata, tylko sformułowane (hipoteza). Zostało ono udowodnione przez </a:t>
            </a:r>
            <a:r>
              <a:rPr lang="pl-PL" baseline="0" dirty="0" err="1" smtClean="0"/>
              <a:t>Euler’a</a:t>
            </a:r>
            <a:r>
              <a:rPr lang="pl-PL" baseline="0" dirty="0" smtClean="0"/>
              <a:t> 100 lat później (w zasadzie dowód dotyczył bardziej uogólnionej wersji tego twierdzenia).</a:t>
            </a:r>
          </a:p>
          <a:p>
            <a:r>
              <a:rPr lang="pl-PL" baseline="0" dirty="0" smtClean="0"/>
              <a:t>Zastanówmy się nad prostym zastosowaniem tego twierdzenia. Załóżmy, że mamy element x należący do zbioru (</a:t>
            </a:r>
            <a:r>
              <a:rPr lang="pl-PL" baseline="0" dirty="0" err="1" smtClean="0"/>
              <a:t>Z</a:t>
            </a:r>
            <a:r>
              <a:rPr lang="pl-PL" baseline="-25000" dirty="0" err="1" smtClean="0"/>
              <a:t>p</a:t>
            </a:r>
            <a:r>
              <a:rPr lang="pl-PL" baseline="0" dirty="0" smtClean="0"/>
              <a:t>)*, rozpisujemy zależność x</a:t>
            </a:r>
            <a:r>
              <a:rPr lang="pl-PL" baseline="30000" dirty="0" smtClean="0"/>
              <a:t>p-1</a:t>
            </a:r>
            <a:r>
              <a:rPr lang="pl-PL" baseline="0" dirty="0" smtClean="0"/>
              <a:t> = 1 na x*x</a:t>
            </a:r>
            <a:r>
              <a:rPr lang="pl-PL" baseline="30000" dirty="0" smtClean="0"/>
              <a:t>p-2</a:t>
            </a:r>
            <a:r>
              <a:rPr lang="pl-PL" baseline="0" dirty="0" smtClean="0"/>
              <a:t> = 1. W arytmetyce modularnej wychodzi nam, że odwrotność x wynosi x</a:t>
            </a:r>
            <a:r>
              <a:rPr lang="pl-PL" baseline="30000" dirty="0" smtClean="0"/>
              <a:t>p-2</a:t>
            </a:r>
            <a:r>
              <a:rPr lang="pl-PL" baseline="0" dirty="0" smtClean="0"/>
              <a:t> w </a:t>
            </a:r>
            <a:r>
              <a:rPr lang="pl-PL" baseline="0" dirty="0" err="1" smtClean="0"/>
              <a:t>Z</a:t>
            </a:r>
            <a:r>
              <a:rPr lang="pl-PL" baseline="-25000" dirty="0" err="1" smtClean="0"/>
              <a:t>p</a:t>
            </a:r>
            <a:r>
              <a:rPr lang="pl-PL" baseline="0" dirty="0" smtClean="0"/>
              <a:t>. Wystarczy więc podnieść x do potęgi p-2 (modulo p), aby znaleźć jego odwrotność. To jest dobry algorytm do znajdowania odwrotności, ale ma dwa ograniczenia. Po pierwsze działa tylko w arytmetyce modularnej dla liczb pierwszych i po drugie dłużej się wykonuje niż rozszerzony alg. Euklidesa (złożoność obliczeniowa wynosi O(log</a:t>
            </a:r>
            <a:r>
              <a:rPr lang="pl-PL" baseline="30000" dirty="0" smtClean="0"/>
              <a:t>3</a:t>
            </a:r>
            <a:r>
              <a:rPr lang="pl-PL" baseline="0" dirty="0" smtClean="0"/>
              <a:t>p)).</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11</a:t>
            </a:fld>
            <a:endParaRPr lang="pl-PL"/>
          </a:p>
        </p:txBody>
      </p:sp>
    </p:spTree>
    <p:extLst>
      <p:ext uri="{BB962C8B-B14F-4D97-AF65-F5344CB8AC3E}">
        <p14:creationId xmlns:p14="http://schemas.microsoft.com/office/powerpoint/2010/main" xmlns="" val="369644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Jakie może być proste zastosowanie twierdzenia</a:t>
            </a:r>
            <a:r>
              <a:rPr lang="pl-PL" baseline="0" dirty="0" smtClean="0"/>
              <a:t> Fermata? Załóżmy, że chcemy wygenerować dużą liczbę pierwszą, np. o długości 1024 bity. Interesuje nas liczba o wartości bliskiej 2</a:t>
            </a:r>
            <a:r>
              <a:rPr lang="pl-PL" baseline="30000" dirty="0" smtClean="0"/>
              <a:t>1024</a:t>
            </a:r>
            <a:r>
              <a:rPr lang="pl-PL" baseline="0" dirty="0" smtClean="0"/>
              <a:t>. Losujemy taką liczbę z zakresu 2</a:t>
            </a:r>
            <a:r>
              <a:rPr lang="pl-PL" baseline="30000" dirty="0" smtClean="0"/>
              <a:t>1024</a:t>
            </a:r>
            <a:r>
              <a:rPr lang="pl-PL" baseline="0" dirty="0" smtClean="0"/>
              <a:t> do 2</a:t>
            </a:r>
            <a:r>
              <a:rPr lang="pl-PL" baseline="30000" dirty="0" smtClean="0"/>
              <a:t>1025</a:t>
            </a:r>
            <a:r>
              <a:rPr lang="pl-PL" baseline="0" dirty="0" smtClean="0"/>
              <a:t>-1 i bezpośrednio stosujemy </a:t>
            </a:r>
            <a:r>
              <a:rPr lang="pl-PL" baseline="0" dirty="0" err="1" smtClean="0"/>
              <a:t>tw</a:t>
            </a:r>
            <a:r>
              <a:rPr lang="pl-PL" baseline="0" dirty="0" smtClean="0"/>
              <a:t>. Fermata. Jeśli liczba je spełnia, to zakładamy, że jest pierwsza, jeśli nie, to losujemy dalej.</a:t>
            </a:r>
          </a:p>
          <a:p>
            <a:r>
              <a:rPr lang="pl-PL" baseline="0" dirty="0" smtClean="0"/>
              <a:t>Nie mamy tu pewności, ponieważ nie analizujemy zbioru liczb względnie pierwszych w stosunku do p (działamy w jej „okolicy”). Ale jest twierdzenie (bardzo trudne do udowodnienia), że jeśli liczba przejdzie nasz test (oparty na </a:t>
            </a:r>
            <a:r>
              <a:rPr lang="pl-PL" baseline="0" dirty="0" err="1" smtClean="0"/>
              <a:t>tw</a:t>
            </a:r>
            <a:r>
              <a:rPr lang="pl-PL" baseline="0" dirty="0" smtClean="0"/>
              <a:t>. Fermata) do z bardzo dużym prawdopodobieństwem jest pierwsza. Jeśli analizujemy liczby 1024 bitowe, to prawdopodobieństwo, że nie trafiliśmy na l. pierwszą jest mniejsze niż 2</a:t>
            </a:r>
            <a:r>
              <a:rPr lang="pl-PL" baseline="30000" dirty="0" smtClean="0"/>
              <a:t>-60</a:t>
            </a:r>
            <a:r>
              <a:rPr lang="pl-PL" baseline="0" dirty="0" smtClean="0"/>
              <a:t>. Co więcej, jeśli dokonujemy takiego testu na coraz większych liczbach, to to prawdopodobieństwo jeszcze bardziej maleje w dużym tempie. </a:t>
            </a:r>
          </a:p>
          <a:p>
            <a:r>
              <a:rPr lang="pl-PL" baseline="0" dirty="0" smtClean="0"/>
              <a:t>Zaletą pokazanego podejścia jest prostota. Są opracowane inne efektywne algorytmy, dla których jeśli ustalimy kandydata na liczbę pierwszą, to na 100% potwierdzą, że jest ona pierwsza.</a:t>
            </a:r>
          </a:p>
          <a:p>
            <a:r>
              <a:rPr lang="pl-PL" baseline="0" dirty="0" smtClean="0"/>
              <a:t>Jeśli chodzi o spodziewaną liczbę „pętli” algorytmu, to jest dowód mówiący, że znalezienie liczby spełniającej nasze kryterium osiąga się nie później niż po kilkuset próbach. </a:t>
            </a:r>
          </a:p>
          <a:p>
            <a:endParaRPr lang="pl-PL" baseline="0" dirty="0" smtClean="0"/>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12</a:t>
            </a:fld>
            <a:endParaRPr lang="pl-PL"/>
          </a:p>
        </p:txBody>
      </p:sp>
    </p:spTree>
    <p:extLst>
      <p:ext uri="{BB962C8B-B14F-4D97-AF65-F5344CB8AC3E}">
        <p14:creationId xmlns:p14="http://schemas.microsoft.com/office/powerpoint/2010/main" xmlns="" val="4128733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Kolejnym twierdzeniem</a:t>
            </a:r>
            <a:r>
              <a:rPr lang="pl-PL" baseline="0" dirty="0" smtClean="0"/>
              <a:t> na temat (</a:t>
            </a:r>
            <a:r>
              <a:rPr lang="pl-PL" baseline="0" dirty="0" err="1" smtClean="0"/>
              <a:t>Z</a:t>
            </a:r>
            <a:r>
              <a:rPr lang="pl-PL" baseline="-25000" dirty="0" err="1" smtClean="0"/>
              <a:t>p</a:t>
            </a:r>
            <a:r>
              <a:rPr lang="pl-PL" baseline="0" dirty="0" smtClean="0"/>
              <a:t>)*, które udowodnił </a:t>
            </a:r>
            <a:r>
              <a:rPr lang="pl-PL" baseline="0" dirty="0" err="1" smtClean="0"/>
              <a:t>Euler</a:t>
            </a:r>
            <a:r>
              <a:rPr lang="pl-PL" baseline="0" dirty="0" smtClean="0"/>
              <a:t> jest to, że taki zbiór jest grupą cykliczną. Jaka jest tego konsekwencja? Otóż wśród elementów zbioru istnieje taki element g, który podnoszony do kolejnych potęg [do potęgi p-2] (modulo p) da wszystkie elementy zbioru (</a:t>
            </a:r>
            <a:r>
              <a:rPr lang="pl-PL" baseline="0" dirty="0" err="1" smtClean="0"/>
              <a:t>Z</a:t>
            </a:r>
            <a:r>
              <a:rPr lang="pl-PL" baseline="-25000" dirty="0" err="1" smtClean="0"/>
              <a:t>p</a:t>
            </a:r>
            <a:r>
              <a:rPr lang="pl-PL" baseline="0" dirty="0" smtClean="0"/>
              <a:t>)*. Taki element nazywany jest generatorem. </a:t>
            </a:r>
          </a:p>
          <a:p>
            <a:r>
              <a:rPr lang="pl-PL" baseline="0" dirty="0" smtClean="0"/>
              <a:t>Rozważmy prosty przykład. Niech wartością p będzie 7. Okazuje się, że liczba 3 jest generatorem dla naszej grupy cyklicznej. Gdy podniesiemy wartość 3 do kolejnych potęg (modulo 7), gdzie najwyższa z potęg wynosi 5 (7-2), to otrzymujemy wszystkie elementy zbioru (</a:t>
            </a:r>
            <a:r>
              <a:rPr lang="pl-PL" baseline="0" dirty="0" err="1" smtClean="0"/>
              <a:t>Z</a:t>
            </a:r>
            <a:r>
              <a:rPr lang="pl-PL" baseline="-25000" dirty="0" err="1" smtClean="0"/>
              <a:t>p</a:t>
            </a:r>
            <a:r>
              <a:rPr lang="pl-PL" baseline="0" dirty="0" smtClean="0"/>
              <a:t>)*. Warto zaznaczyć, że nie wszystkie elementy zbioru (</a:t>
            </a:r>
            <a:r>
              <a:rPr lang="pl-PL" baseline="0" dirty="0" err="1" smtClean="0"/>
              <a:t>Z</a:t>
            </a:r>
            <a:r>
              <a:rPr lang="pl-PL" baseline="-25000" dirty="0" err="1" smtClean="0"/>
              <a:t>p</a:t>
            </a:r>
            <a:r>
              <a:rPr lang="pl-PL" baseline="0" dirty="0" smtClean="0"/>
              <a:t>)* są generatorami, przykładowo 2 nie pozwala wygenerować wszystkich elementów (</a:t>
            </a:r>
            <a:r>
              <a:rPr lang="pl-PL" baseline="0" dirty="0" err="1" smtClean="0"/>
              <a:t>Z</a:t>
            </a:r>
            <a:r>
              <a:rPr lang="pl-PL" baseline="-25000" dirty="0" err="1" smtClean="0"/>
              <a:t>p</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13</a:t>
            </a:fld>
            <a:endParaRPr lang="pl-PL"/>
          </a:p>
        </p:txBody>
      </p:sp>
    </p:spTree>
    <p:extLst>
      <p:ext uri="{BB962C8B-B14F-4D97-AF65-F5344CB8AC3E}">
        <p14:creationId xmlns:p14="http://schemas.microsoft.com/office/powerpoint/2010/main" xmlns="" val="500261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Wprowadźmy pojęcie, które jest często stosowane. Jeśli</a:t>
            </a:r>
            <a:r>
              <a:rPr lang="pl-PL" baseline="0" dirty="0" smtClean="0"/>
              <a:t> mamy g należące do (</a:t>
            </a:r>
            <a:r>
              <a:rPr lang="pl-PL" baseline="0" dirty="0" err="1" smtClean="0"/>
              <a:t>Z</a:t>
            </a:r>
            <a:r>
              <a:rPr lang="pl-PL" baseline="-25000" dirty="0" err="1" smtClean="0"/>
              <a:t>p</a:t>
            </a:r>
            <a:r>
              <a:rPr lang="pl-PL" baseline="0" dirty="0" smtClean="0"/>
              <a:t>)*, to zbiór  </a:t>
            </a:r>
            <a:r>
              <a:rPr kumimoji="0" lang="en-US" sz="1200" b="0" i="0" u="none" strike="noStrike" kern="1200" cap="none" spc="0" normalizeH="0" baseline="0" noProof="0" dirty="0" smtClean="0">
                <a:ln>
                  <a:noFill/>
                </a:ln>
                <a:solidFill>
                  <a:sysClr val="windowText" lastClr="000000"/>
                </a:solidFill>
                <a:effectLst/>
                <a:uLnTx/>
                <a:uFillTx/>
                <a:latin typeface="+mn-lt"/>
                <a:ea typeface="+mn-ea"/>
                <a:cs typeface="+mn-cs"/>
              </a:rPr>
              <a:t>{1 , g , g</a:t>
            </a:r>
            <a:r>
              <a:rPr kumimoji="0" lang="en-US" sz="1200" b="0" i="0" u="none" strike="noStrike" kern="1200" cap="none" spc="0" normalizeH="0" baseline="30000" noProof="0" dirty="0" smtClean="0">
                <a:ln>
                  <a:noFill/>
                </a:ln>
                <a:solidFill>
                  <a:sysClr val="windowText" lastClr="000000"/>
                </a:solidFill>
                <a:effectLst/>
                <a:uLnTx/>
                <a:uFillTx/>
                <a:latin typeface="+mn-lt"/>
                <a:ea typeface="+mn-ea"/>
                <a:cs typeface="+mn-cs"/>
              </a:rPr>
              <a:t>2</a:t>
            </a:r>
            <a:r>
              <a:rPr kumimoji="0" lang="en-US" sz="1200" b="0" i="0" u="none" strike="noStrike" kern="1200" cap="none" spc="0" normalizeH="0" baseline="0" noProof="0" dirty="0" smtClean="0">
                <a:ln>
                  <a:noFill/>
                </a:ln>
                <a:solidFill>
                  <a:sysClr val="windowText" lastClr="000000"/>
                </a:solidFill>
                <a:effectLst/>
                <a:uLnTx/>
                <a:uFillTx/>
                <a:latin typeface="+mn-lt"/>
                <a:ea typeface="+mn-ea"/>
                <a:cs typeface="+mn-cs"/>
              </a:rPr>
              <a:t>, g</a:t>
            </a:r>
            <a:r>
              <a:rPr kumimoji="0" lang="en-US" sz="1200" b="0" i="0" u="none" strike="noStrike" kern="1200" cap="none" spc="0" normalizeH="0" baseline="30000" noProof="0" dirty="0" smtClean="0">
                <a:ln>
                  <a:noFill/>
                </a:ln>
                <a:solidFill>
                  <a:sysClr val="windowText" lastClr="000000"/>
                </a:solidFill>
                <a:effectLst/>
                <a:uLnTx/>
                <a:uFillTx/>
                <a:latin typeface="+mn-lt"/>
                <a:ea typeface="+mn-ea"/>
                <a:cs typeface="+mn-cs"/>
              </a:rPr>
              <a:t>3</a:t>
            </a:r>
            <a:r>
              <a:rPr kumimoji="0" lang="en-US" sz="1200" b="0" i="0" u="none" strike="noStrike" kern="1200" cap="none" spc="0" normalizeH="0" baseline="0" noProof="0" dirty="0" smtClean="0">
                <a:ln>
                  <a:noFill/>
                </a:ln>
                <a:solidFill>
                  <a:sysClr val="windowText" lastClr="000000"/>
                </a:solidFill>
                <a:effectLst/>
                <a:uLnTx/>
                <a:uFillTx/>
                <a:latin typeface="+mn-lt"/>
                <a:ea typeface="+mn-ea"/>
                <a:cs typeface="+mn-cs"/>
              </a:rPr>
              <a:t>, …</a:t>
            </a:r>
            <a:r>
              <a:rPr kumimoji="0" lang="en-US" sz="1200" b="0" i="0" u="none" strike="noStrike" kern="1200" cap="none" spc="0" normalizeH="0" baseline="30000" noProof="0" dirty="0" smtClean="0">
                <a:ln>
                  <a:noFill/>
                </a:ln>
                <a:solidFill>
                  <a:sysClr val="windowText" lastClr="000000"/>
                </a:solidFill>
                <a:effectLst/>
                <a:uLnTx/>
                <a:uFillTx/>
                <a:latin typeface="+mn-lt"/>
                <a:ea typeface="+mn-ea"/>
                <a:cs typeface="+mn-cs"/>
              </a:rPr>
              <a:t> </a:t>
            </a:r>
            <a:r>
              <a:rPr kumimoji="0" lang="en-US" sz="1200" b="0" i="0" u="none" strike="noStrike" kern="1200" cap="none" spc="0" normalizeH="0" baseline="0" noProof="0" dirty="0" smtClean="0">
                <a:ln>
                  <a:noFill/>
                </a:ln>
                <a:solidFill>
                  <a:sysClr val="windowText" lastClr="000000"/>
                </a:solidFill>
                <a:effectLst/>
                <a:uLnTx/>
                <a:uFillTx/>
                <a:latin typeface="+mn-lt"/>
                <a:ea typeface="+mn-ea"/>
                <a:cs typeface="+mn-cs"/>
              </a:rPr>
              <a:t>}</a:t>
            </a:r>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 jest nazywany grupą wygenerowaną przez g i oznaczaną &lt;g&gt;. Rzędem (order) nazywamy rozmiar &lt;g&gt;. Wracając do arytmetyki modularnej rząd można wyznaczyć jako najmniejszą wartość liczby całkowitej a, takiej, że </a:t>
            </a:r>
            <a:r>
              <a:rPr kumimoji="0" lang="pl-PL" sz="1200" b="0" i="0" u="none" strike="noStrike" kern="1200" cap="none" spc="0" normalizeH="0" baseline="0" noProof="0" dirty="0" err="1" smtClean="0">
                <a:ln>
                  <a:noFill/>
                </a:ln>
                <a:solidFill>
                  <a:sysClr val="windowText" lastClr="000000"/>
                </a:solidFill>
                <a:effectLst/>
                <a:uLnTx/>
                <a:uFillTx/>
                <a:latin typeface="+mn-lt"/>
                <a:ea typeface="+mn-ea"/>
                <a:cs typeface="+mn-cs"/>
              </a:rPr>
              <a:t>g</a:t>
            </a:r>
            <a:r>
              <a:rPr kumimoji="0" lang="pl-PL" sz="1200" b="0" i="0" u="none" strike="noStrike" kern="1200" cap="none" spc="0" normalizeH="0" baseline="30000" noProof="0" dirty="0" err="1" smtClean="0">
                <a:ln>
                  <a:noFill/>
                </a:ln>
                <a:solidFill>
                  <a:sysClr val="windowText" lastClr="000000"/>
                </a:solidFill>
                <a:effectLst/>
                <a:uLnTx/>
                <a:uFillTx/>
                <a:latin typeface="+mn-lt"/>
                <a:ea typeface="+mn-ea"/>
                <a:cs typeface="+mn-cs"/>
              </a:rPr>
              <a:t>a</a:t>
            </a:r>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 =1 w </a:t>
            </a:r>
            <a:r>
              <a:rPr kumimoji="0" lang="pl-PL" sz="1200" b="0" i="0" u="none" strike="noStrike" kern="1200" cap="none" spc="0" normalizeH="0" baseline="0" noProof="0" dirty="0" err="1" smtClean="0">
                <a:ln>
                  <a:noFill/>
                </a:ln>
                <a:solidFill>
                  <a:sysClr val="windowText" lastClr="000000"/>
                </a:solidFill>
                <a:effectLst/>
                <a:uLnTx/>
                <a:uFillTx/>
                <a:latin typeface="+mn-lt"/>
                <a:ea typeface="+mn-ea"/>
                <a:cs typeface="+mn-cs"/>
              </a:rPr>
              <a:t>Z</a:t>
            </a:r>
            <a:r>
              <a:rPr kumimoji="0" lang="pl-PL" sz="1200" b="0" i="0" u="none" strike="noStrike" kern="1200" cap="none" spc="0" normalizeH="0" baseline="-25000" noProof="0" dirty="0" err="1" smtClean="0">
                <a:ln>
                  <a:noFill/>
                </a:ln>
                <a:solidFill>
                  <a:sysClr val="windowText" lastClr="000000"/>
                </a:solidFill>
                <a:effectLst/>
                <a:uLnTx/>
                <a:uFillTx/>
                <a:latin typeface="+mn-lt"/>
                <a:ea typeface="+mn-ea"/>
                <a:cs typeface="+mn-cs"/>
              </a:rPr>
              <a:t>p</a:t>
            </a:r>
            <a:r>
              <a:rPr kumimoji="0" lang="pl-PL" sz="1200" b="0" i="0" u="none" strike="noStrike" kern="1200" cap="none" spc="0" normalizeH="0" baseline="-25000" noProof="0" dirty="0" smtClean="0">
                <a:ln>
                  <a:noFill/>
                </a:ln>
                <a:solidFill>
                  <a:sysClr val="windowText" lastClr="000000"/>
                </a:solidFill>
                <a:effectLst/>
                <a:uLnTx/>
                <a:uFillTx/>
                <a:latin typeface="+mn-lt"/>
                <a:ea typeface="+mn-ea"/>
                <a:cs typeface="+mn-cs"/>
              </a:rPr>
              <a:t> </a:t>
            </a:r>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(modulo p).</a:t>
            </a:r>
          </a:p>
          <a:p>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Kolejne przykłady pokazują wartości rzędu dla arytmetyki modulo 7, jeśli </a:t>
            </a:r>
            <a:r>
              <a:rPr kumimoji="0" lang="pl-PL" sz="1200" b="0" i="0" u="none" strike="noStrike" kern="1200" cap="none" spc="0" normalizeH="0" baseline="0" noProof="0" dirty="0" err="1" smtClean="0">
                <a:ln>
                  <a:noFill/>
                </a:ln>
                <a:solidFill>
                  <a:sysClr val="windowText" lastClr="000000"/>
                </a:solidFill>
                <a:effectLst/>
                <a:uLnTx/>
                <a:uFillTx/>
                <a:latin typeface="+mn-lt"/>
                <a:ea typeface="+mn-ea"/>
                <a:cs typeface="+mn-cs"/>
              </a:rPr>
              <a:t>rozważumy</a:t>
            </a:r>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 liczby g jako 3, 2 i 1. </a:t>
            </a:r>
          </a:p>
          <a:p>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Z rzędem grupy jest powiązane twierdzenie sformułowane przez </a:t>
            </a:r>
            <a:r>
              <a:rPr kumimoji="0" lang="pl-PL" sz="1200" b="0" i="0" u="none" strike="noStrike" kern="1200" cap="none" spc="0" normalizeH="0" baseline="0" noProof="0" dirty="0" err="1" smtClean="0">
                <a:ln>
                  <a:noFill/>
                </a:ln>
                <a:solidFill>
                  <a:sysClr val="windowText" lastClr="000000"/>
                </a:solidFill>
                <a:effectLst/>
                <a:uLnTx/>
                <a:uFillTx/>
                <a:latin typeface="+mn-lt"/>
                <a:ea typeface="+mn-ea"/>
                <a:cs typeface="+mn-cs"/>
              </a:rPr>
              <a:t>Lagrange’a</a:t>
            </a:r>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 Obliczony porządek zawsze dzieli liczbę p-1. W omówionych wcześniej przykładach: 6 dzieli 7-1, podobnie 3 dzieli 7-1. Ogólnie rząd będzie zawsze dzielnikiem wartości p-1.</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14</a:t>
            </a:fld>
            <a:endParaRPr lang="pl-PL"/>
          </a:p>
        </p:txBody>
      </p:sp>
    </p:spTree>
    <p:extLst>
      <p:ext uri="{BB962C8B-B14F-4D97-AF65-F5344CB8AC3E}">
        <p14:creationId xmlns:p14="http://schemas.microsoft.com/office/powerpoint/2010/main" xmlns="" val="12301327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Twierdzenie Fermata dotyczyło zbioru</a:t>
            </a:r>
            <a:r>
              <a:rPr lang="pl-PL" baseline="0" dirty="0" smtClean="0"/>
              <a:t> liczb modulo liczba pierwsza. Euler uogólnił to twierdzenie do pozostałych liczb. Sformułował funkcję </a:t>
            </a:r>
            <a:r>
              <a:rPr lang="en-US" dirty="0" smtClean="0"/>
              <a:t>ϕ (N) = </a:t>
            </a:r>
            <a:r>
              <a:rPr lang="en-US" sz="1200" dirty="0" smtClean="0"/>
              <a:t>|</a:t>
            </a:r>
            <a:r>
              <a:rPr lang="en-US" dirty="0" smtClean="0"/>
              <a:t>(Z</a:t>
            </a:r>
            <a:r>
              <a:rPr lang="en-US" baseline="-25000" dirty="0" smtClean="0"/>
              <a:t>N</a:t>
            </a:r>
            <a:r>
              <a:rPr lang="en-US" dirty="0" smtClean="0"/>
              <a:t>)</a:t>
            </a:r>
            <a:r>
              <a:rPr lang="en-US" baseline="30000" dirty="0" smtClean="0"/>
              <a:t>*</a:t>
            </a:r>
            <a:r>
              <a:rPr lang="en-US" sz="1200" dirty="0" smtClean="0"/>
              <a:t>|</a:t>
            </a:r>
            <a:r>
              <a:rPr lang="pl-PL" sz="1200" dirty="0" smtClean="0"/>
              <a:t>, która wyliczała rozmiar</a:t>
            </a:r>
            <a:r>
              <a:rPr lang="pl-PL" sz="1200" baseline="0" dirty="0" smtClean="0"/>
              <a:t> zbioru liczb względnie pierwszych w stosunku do wartości modułu (liczby, która jest podstawa danego systemu modularnego i może to być dowolna liczba całkowita dodatnia). Przykładowo, dla N=12 wartość funkcji </a:t>
            </a:r>
            <a:r>
              <a:rPr lang="en-US" dirty="0" smtClean="0"/>
              <a:t>ϕ (N)</a:t>
            </a:r>
            <a:r>
              <a:rPr lang="pl-PL" dirty="0" smtClean="0"/>
              <a:t> wynosi 4. Gdybyśmy rozważyli wartość funkcji </a:t>
            </a:r>
            <a:r>
              <a:rPr lang="pl-PL" dirty="0" err="1" smtClean="0"/>
              <a:t>Eulera’a</a:t>
            </a:r>
            <a:r>
              <a:rPr lang="pl-PL" dirty="0" smtClean="0"/>
              <a:t> dla pewnej liczby pierwszej p, to okazuje się,</a:t>
            </a:r>
            <a:r>
              <a:rPr lang="pl-PL" baseline="0" dirty="0" smtClean="0"/>
              <a:t> że wynosi ona p-1.</a:t>
            </a:r>
          </a:p>
          <a:p>
            <a:r>
              <a:rPr lang="pl-PL" baseline="0" dirty="0" smtClean="0"/>
              <a:t>Na następnych wykładach będziemy się interesowali specjalnymi wartościami N złożonymi z iloczynu dwóch liczb pierwszych. Dla liczby </a:t>
            </a:r>
            <a:r>
              <a:rPr lang="pl-PL" baseline="0" dirty="0" err="1" smtClean="0"/>
              <a:t>N=p*g</a:t>
            </a:r>
            <a:r>
              <a:rPr lang="pl-PL" baseline="0" dirty="0" smtClean="0"/>
              <a:t>, gdzie p i q są pierwsze </a:t>
            </a:r>
            <a:r>
              <a:rPr lang="en-US" dirty="0" smtClean="0"/>
              <a:t>ϕ (N)</a:t>
            </a:r>
            <a:r>
              <a:rPr lang="pl-PL" dirty="0" smtClean="0"/>
              <a:t> = N-p-q+1 = (p-1)(q-1).</a:t>
            </a:r>
            <a:r>
              <a:rPr lang="pl-PL" baseline="0" dirty="0" smtClean="0"/>
              <a:t> To jest fakt, do którego wrócimy, kiedy będziemy omawiać system RSA. </a:t>
            </a:r>
          </a:p>
          <a:p>
            <a:r>
              <a:rPr lang="pl-PL" baseline="0" dirty="0" smtClean="0"/>
              <a:t>Dla funkcji </a:t>
            </a:r>
            <a:r>
              <a:rPr lang="en-US" dirty="0" smtClean="0"/>
              <a:t>ϕ</a:t>
            </a:r>
            <a:r>
              <a:rPr lang="pl-PL" dirty="0" smtClean="0"/>
              <a:t> Eulera Euler udowodnił</a:t>
            </a:r>
            <a:r>
              <a:rPr lang="pl-PL" baseline="0" dirty="0" smtClean="0"/>
              <a:t> następujące twierdzenie: Dla każdego x należącego do zbioru (</a:t>
            </a:r>
            <a:r>
              <a:rPr lang="en-US" b="1" dirty="0" smtClean="0"/>
              <a:t>Z</a:t>
            </a:r>
            <a:r>
              <a:rPr lang="en-US" b="1" baseline="-25000" dirty="0" smtClean="0"/>
              <a:t>N</a:t>
            </a:r>
            <a:r>
              <a:rPr lang="pl-PL" baseline="0" dirty="0" smtClean="0"/>
              <a:t>)* wartość </a:t>
            </a:r>
            <a:r>
              <a:rPr lang="en-US" b="0" dirty="0" err="1" smtClean="0">
                <a:solidFill>
                  <a:srgbClr val="FF0000"/>
                </a:solidFill>
              </a:rPr>
              <a:t>x</a:t>
            </a:r>
            <a:r>
              <a:rPr lang="en-US" sz="1200" b="0" baseline="50000" dirty="0" err="1" smtClean="0">
                <a:solidFill>
                  <a:srgbClr val="FF0000"/>
                </a:solidFill>
              </a:rPr>
              <a:t>ϕ</a:t>
            </a:r>
            <a:r>
              <a:rPr lang="en-US" sz="1200" b="0" baseline="50000" dirty="0" smtClean="0">
                <a:solidFill>
                  <a:srgbClr val="FF0000"/>
                </a:solidFill>
              </a:rPr>
              <a:t>(N)</a:t>
            </a:r>
            <a:r>
              <a:rPr lang="en-US" b="0" dirty="0" smtClean="0">
                <a:solidFill>
                  <a:srgbClr val="FF0000"/>
                </a:solidFill>
              </a:rPr>
              <a:t> =  1</a:t>
            </a:r>
            <a:r>
              <a:rPr lang="pl-PL" b="0" baseline="0" dirty="0" smtClean="0">
                <a:solidFill>
                  <a:srgbClr val="FF0000"/>
                </a:solidFill>
              </a:rPr>
              <a:t> w zbiorze </a:t>
            </a:r>
            <a:r>
              <a:rPr lang="en-US" b="1" dirty="0" smtClean="0"/>
              <a:t>Z</a:t>
            </a:r>
            <a:r>
              <a:rPr lang="en-US" b="1" baseline="-25000" dirty="0" smtClean="0"/>
              <a:t>N</a:t>
            </a:r>
            <a:r>
              <a:rPr lang="pl-PL" b="0" baseline="0" dirty="0" smtClean="0">
                <a:solidFill>
                  <a:srgbClr val="FF0000"/>
                </a:solidFill>
              </a:rPr>
              <a:t>. To jest uogólnienie twierdzenia </a:t>
            </a:r>
            <a:r>
              <a:rPr lang="pl-PL" b="0" baseline="0" dirty="0" err="1" smtClean="0">
                <a:solidFill>
                  <a:srgbClr val="FF0000"/>
                </a:solidFill>
              </a:rPr>
              <a:t>Feramta</a:t>
            </a:r>
            <a:r>
              <a:rPr lang="pl-PL" b="0" baseline="0" dirty="0" smtClean="0">
                <a:solidFill>
                  <a:srgbClr val="FF0000"/>
                </a:solidFill>
              </a:rPr>
              <a:t>, które dotyczyło takiej samej zależności, ale tylko jeśli N było liczbą pierwszą.</a:t>
            </a:r>
          </a:p>
          <a:p>
            <a:r>
              <a:rPr lang="pl-PL" b="0" baseline="0" dirty="0" smtClean="0">
                <a:solidFill>
                  <a:srgbClr val="FF0000"/>
                </a:solidFill>
              </a:rPr>
              <a:t>Rozważmy przykłady. Ile wynosi </a:t>
            </a:r>
            <a:r>
              <a:rPr lang="en-US" dirty="0" smtClean="0"/>
              <a:t>5</a:t>
            </a:r>
            <a:r>
              <a:rPr lang="en-US" baseline="50000" dirty="0" smtClean="0"/>
              <a:t>ϕ(12)</a:t>
            </a:r>
            <a:r>
              <a:rPr lang="pl-PL" baseline="0" dirty="0" smtClean="0"/>
              <a:t>? Wiemy, że </a:t>
            </a:r>
            <a:r>
              <a:rPr lang="en-US" dirty="0" smtClean="0"/>
              <a:t>ϕ (</a:t>
            </a:r>
            <a:r>
              <a:rPr lang="pl-PL" dirty="0" smtClean="0"/>
              <a:t>12</a:t>
            </a:r>
            <a:r>
              <a:rPr lang="en-US" dirty="0" smtClean="0"/>
              <a:t>)</a:t>
            </a:r>
            <a:r>
              <a:rPr lang="pl-PL" dirty="0" smtClean="0"/>
              <a:t>=4,</a:t>
            </a:r>
            <a:r>
              <a:rPr lang="pl-PL" baseline="0" dirty="0" smtClean="0"/>
              <a:t> stąd wynik podnoszenia do potęgi wynosi 625 i jest to liczba dająca resztę jeden przy dzieleniu przez 12.</a:t>
            </a:r>
          </a:p>
          <a:p>
            <a:r>
              <a:rPr lang="pl-PL" b="0" baseline="0" dirty="0" smtClean="0"/>
              <a:t>Okazuje się, że </a:t>
            </a:r>
            <a:r>
              <a:rPr lang="pl-PL" b="0" baseline="0" dirty="0" err="1" smtClean="0"/>
              <a:t>tw</a:t>
            </a:r>
            <a:r>
              <a:rPr lang="pl-PL" b="0" baseline="0" dirty="0" smtClean="0"/>
              <a:t>. </a:t>
            </a:r>
            <a:r>
              <a:rPr lang="pl-PL" b="0" baseline="0" dirty="0" err="1" smtClean="0"/>
              <a:t>Euler’a</a:t>
            </a:r>
            <a:r>
              <a:rPr lang="pl-PL" b="0" baseline="0" dirty="0" smtClean="0"/>
              <a:t> jest też specjalnym przypadkiem bardzie ogólnego twierdzenia </a:t>
            </a:r>
            <a:r>
              <a:rPr lang="pl-PL" b="0" baseline="0" dirty="0" err="1" smtClean="0"/>
              <a:t>Lagrange’a</a:t>
            </a:r>
            <a:r>
              <a:rPr lang="pl-PL" b="0" baseline="0" dirty="0" smtClean="0"/>
              <a:t>.</a:t>
            </a:r>
            <a:endParaRPr lang="pl-PL" b="0"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15</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Wiemy jak rozwiązać równanie</a:t>
            </a:r>
            <a:r>
              <a:rPr lang="pl-PL" baseline="0" dirty="0" smtClean="0"/>
              <a:t> liniowe w arytmetyce modularnej. Wystarczy, że zastosujemy algorytm znajdujący odwrotność dla a i mnożąc tę wartość przez –b. Teraz będziemy się zastanawiać, jak rozwiązań równania wyższego rzędu. Szczególnie (w przyszłych zastosowaniach) będą nas interesować rozwiązania równań modulo liczby pierwsze (modulo p). Postaci wielomianów, które będą nas interesowany to </a:t>
            </a:r>
            <a:r>
              <a:rPr lang="pl-PL" baseline="0" dirty="0" err="1" smtClean="0"/>
              <a:t>x</a:t>
            </a:r>
            <a:r>
              <a:rPr lang="pl-PL" baseline="30000" dirty="0" err="1" smtClean="0"/>
              <a:t>a</a:t>
            </a:r>
            <a:r>
              <a:rPr lang="pl-PL" baseline="0" dirty="0" smtClean="0"/>
              <a:t> – c = 0 w zbiorze </a:t>
            </a:r>
            <a:r>
              <a:rPr lang="pl-PL" baseline="0" dirty="0" err="1" smtClean="0"/>
              <a:t>Z</a:t>
            </a:r>
            <a:r>
              <a:rPr lang="pl-PL" baseline="-25000" dirty="0" err="1" smtClean="0"/>
              <a:t>p</a:t>
            </a:r>
            <a:r>
              <a:rPr lang="pl-PL" baseline="0" dirty="0" smtClean="0"/>
              <a:t>. Rozwiązania takich równań dają pierwiastek a-tego rzędu z c. </a:t>
            </a:r>
            <a:endParaRPr lang="pl-PL" baseline="-25000"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16</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 rozważaniach </a:t>
            </a:r>
            <a:r>
              <a:rPr lang="pl-PL" dirty="0" err="1" smtClean="0"/>
              <a:t>zakłądamy</a:t>
            </a:r>
            <a:r>
              <a:rPr lang="pl-PL" dirty="0" smtClean="0"/>
              <a:t>, że p to liczba pierwsza, a c jest liczbą należącą do zbioru </a:t>
            </a:r>
            <a:r>
              <a:rPr lang="pl-PL" dirty="0" err="1" smtClean="0"/>
              <a:t>Z</a:t>
            </a:r>
            <a:r>
              <a:rPr lang="pl-PL" baseline="-25000" dirty="0" err="1" smtClean="0"/>
              <a:t>p</a:t>
            </a:r>
            <a:r>
              <a:rPr lang="pl-PL" baseline="0" dirty="0" smtClean="0"/>
              <a:t>. Mówimy, że x należący do </a:t>
            </a:r>
            <a:r>
              <a:rPr lang="pl-PL" baseline="0" dirty="0" err="1" smtClean="0"/>
              <a:t>Zp</a:t>
            </a:r>
            <a:r>
              <a:rPr lang="pl-PL" baseline="0" dirty="0" smtClean="0"/>
              <a:t> spełniający równanie </a:t>
            </a:r>
            <a:r>
              <a:rPr lang="en-US" dirty="0" err="1" smtClean="0">
                <a:solidFill>
                  <a:srgbClr val="000000"/>
                </a:solidFill>
              </a:rPr>
              <a:t>x</a:t>
            </a:r>
            <a:r>
              <a:rPr lang="en-US" baseline="30000" dirty="0" err="1" smtClean="0">
                <a:solidFill>
                  <a:srgbClr val="000000"/>
                </a:solidFill>
              </a:rPr>
              <a:t>e</a:t>
            </a:r>
            <a:r>
              <a:rPr lang="en-US" dirty="0" smtClean="0">
                <a:solidFill>
                  <a:srgbClr val="000000"/>
                </a:solidFill>
              </a:rPr>
              <a:t> = c </a:t>
            </a:r>
            <a:r>
              <a:rPr lang="pl-PL" dirty="0" smtClean="0">
                <a:solidFill>
                  <a:srgbClr val="000000"/>
                </a:solidFill>
              </a:rPr>
              <a:t>jest e-tym</a:t>
            </a:r>
            <a:r>
              <a:rPr lang="pl-PL" baseline="0" dirty="0" smtClean="0">
                <a:solidFill>
                  <a:srgbClr val="000000"/>
                </a:solidFill>
              </a:rPr>
              <a:t> pierwiastkiem liczby c. Poniżej znajdują się przykłady obliczeń takich wartości w arytmetyce modularnej względem 11. Przykładowo trzeci pierwiastek z 7 modulo 11 wynosi 6, bo 6</a:t>
            </a:r>
            <a:r>
              <a:rPr lang="pl-PL" baseline="30000" dirty="0" smtClean="0">
                <a:solidFill>
                  <a:srgbClr val="000000"/>
                </a:solidFill>
              </a:rPr>
              <a:t>3</a:t>
            </a:r>
            <a:r>
              <a:rPr lang="pl-PL" baseline="0" dirty="0" smtClean="0">
                <a:solidFill>
                  <a:srgbClr val="000000"/>
                </a:solidFill>
              </a:rPr>
              <a:t> = 216; </a:t>
            </a:r>
            <a:r>
              <a:rPr lang="pl-PL" baseline="0" dirty="0" err="1" smtClean="0">
                <a:solidFill>
                  <a:srgbClr val="000000"/>
                </a:solidFill>
              </a:rPr>
              <a:t>216</a:t>
            </a:r>
            <a:r>
              <a:rPr lang="pl-PL" baseline="0" dirty="0" smtClean="0">
                <a:solidFill>
                  <a:srgbClr val="000000"/>
                </a:solidFill>
              </a:rPr>
              <a:t> </a:t>
            </a:r>
            <a:r>
              <a:rPr lang="pl-PL" baseline="0" dirty="0" err="1" smtClean="0">
                <a:solidFill>
                  <a:srgbClr val="000000"/>
                </a:solidFill>
              </a:rPr>
              <a:t>mod</a:t>
            </a:r>
            <a:r>
              <a:rPr lang="pl-PL" baseline="0" dirty="0" smtClean="0">
                <a:solidFill>
                  <a:srgbClr val="000000"/>
                </a:solidFill>
              </a:rPr>
              <a:t> 11 = 7.</a:t>
            </a:r>
          </a:p>
          <a:p>
            <a:r>
              <a:rPr lang="pl-PL" baseline="0" dirty="0" smtClean="0">
                <a:solidFill>
                  <a:srgbClr val="000000"/>
                </a:solidFill>
              </a:rPr>
              <a:t>Podobnie można sprawdzić wyniki dwóch innych przykładów. Warto wiedzieć, że nie dla wszystkich wartości zbioru </a:t>
            </a:r>
            <a:r>
              <a:rPr lang="pl-PL" baseline="0" dirty="0" err="1" smtClean="0">
                <a:solidFill>
                  <a:srgbClr val="000000"/>
                </a:solidFill>
              </a:rPr>
              <a:t>Zp</a:t>
            </a:r>
            <a:r>
              <a:rPr lang="pl-PL" baseline="0" dirty="0" smtClean="0">
                <a:solidFill>
                  <a:srgbClr val="000000"/>
                </a:solidFill>
              </a:rPr>
              <a:t> da się obliczyć e-te pierwiastki. Przykładowo nie istnieje pierwiastek drugiego stopnia z 2 w arytmetyce modulo 11.</a:t>
            </a:r>
            <a:endParaRPr lang="pl-PL" baseline="-25000"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17</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Zastanówmy się, kiedy</a:t>
            </a:r>
            <a:r>
              <a:rPr lang="pl-PL" baseline="0" dirty="0" smtClean="0"/>
              <a:t> istnieją e-te pierwiastki oraz, czy łatwo je obliczyć. Zaczniemy od prostej sytuacji. Załóżmy, że e i p-1 są względem siebie pierwsze. Wtedy okazuje się, że zawsze istnieje pierwiastek równania. Dlaczego tak jest?</a:t>
            </a:r>
          </a:p>
          <a:p>
            <a:r>
              <a:rPr lang="pl-PL" dirty="0" smtClean="0"/>
              <a:t>Po</a:t>
            </a:r>
            <a:r>
              <a:rPr lang="pl-PL" baseline="0" dirty="0" smtClean="0"/>
              <a:t> pierwsze, skoro e i p-1 są względem siebie pierwsze, to istnieje odwrotność e modulo p-1. Można też udowodnić, że </a:t>
            </a:r>
            <a:r>
              <a:rPr lang="pl-PL" b="0" dirty="0" smtClean="0">
                <a:solidFill>
                  <a:srgbClr val="FF0000"/>
                </a:solidFill>
              </a:rPr>
              <a:t>c</a:t>
            </a:r>
            <a:r>
              <a:rPr lang="pl-PL" b="0" baseline="30000" dirty="0" smtClean="0">
                <a:solidFill>
                  <a:srgbClr val="FF0000"/>
                </a:solidFill>
              </a:rPr>
              <a:t>1/e</a:t>
            </a:r>
            <a:r>
              <a:rPr lang="en-US" b="0" dirty="0" smtClean="0">
                <a:solidFill>
                  <a:srgbClr val="FF0000"/>
                </a:solidFill>
              </a:rPr>
              <a:t> = </a:t>
            </a:r>
            <a:r>
              <a:rPr lang="pl-PL" b="0" dirty="0" err="1" smtClean="0">
                <a:solidFill>
                  <a:srgbClr val="FF0000"/>
                </a:solidFill>
              </a:rPr>
              <a:t>c</a:t>
            </a:r>
            <a:r>
              <a:rPr lang="pl-PL" b="0" baseline="30000" dirty="0" err="1" smtClean="0">
                <a:solidFill>
                  <a:srgbClr val="FF0000"/>
                </a:solidFill>
              </a:rPr>
              <a:t>d</a:t>
            </a:r>
            <a:r>
              <a:rPr lang="en-US" b="0" dirty="0" smtClean="0">
                <a:solidFill>
                  <a:srgbClr val="FF0000"/>
                </a:solidFill>
              </a:rPr>
              <a:t> </a:t>
            </a:r>
            <a:r>
              <a:rPr lang="pl-PL" b="0" dirty="0" smtClean="0">
                <a:solidFill>
                  <a:srgbClr val="FF0000"/>
                </a:solidFill>
              </a:rPr>
              <a:t>w</a:t>
            </a:r>
            <a:r>
              <a:rPr lang="en-US" b="0" dirty="0" smtClean="0">
                <a:solidFill>
                  <a:srgbClr val="FF0000"/>
                </a:solidFill>
              </a:rPr>
              <a:t>  </a:t>
            </a:r>
            <a:r>
              <a:rPr lang="en-US" b="0" dirty="0" err="1" smtClean="0">
                <a:solidFill>
                  <a:srgbClr val="FF0000"/>
                </a:solidFill>
              </a:rPr>
              <a:t>Z</a:t>
            </a:r>
            <a:r>
              <a:rPr lang="en-US" b="0" baseline="-25000" dirty="0" err="1" smtClean="0">
                <a:solidFill>
                  <a:srgbClr val="FF0000"/>
                </a:solidFill>
              </a:rPr>
              <a:t>p</a:t>
            </a:r>
            <a:r>
              <a:rPr lang="pl-PL" b="0" baseline="0" dirty="0" smtClean="0">
                <a:solidFill>
                  <a:srgbClr val="FF0000"/>
                </a:solidFill>
              </a:rPr>
              <a:t>. Dostajemy też efektywny algorytm rozwiązania tego przypadku. Najpierw znajdujemy odwrotność e modulo p-1, a potem podnosimy c do tej znalezionej odwrotności. Tak „pieczemy dwie pieczenie na jednym ogniu”. </a:t>
            </a:r>
          </a:p>
          <a:p>
            <a:r>
              <a:rPr lang="pl-PL" b="0" baseline="0" dirty="0" smtClean="0">
                <a:solidFill>
                  <a:srgbClr val="FF0000"/>
                </a:solidFill>
              </a:rPr>
              <a:t>Zastanówmy się dlaczego to twierdzenie zachodzi. Wyjdźmy od zależności </a:t>
            </a:r>
            <a:r>
              <a:rPr lang="pl-PL" b="0" baseline="0" dirty="0" err="1" smtClean="0">
                <a:solidFill>
                  <a:srgbClr val="FF0000"/>
                </a:solidFill>
              </a:rPr>
              <a:t>d*e</a:t>
            </a:r>
            <a:r>
              <a:rPr lang="pl-PL" b="0" baseline="0" dirty="0" smtClean="0">
                <a:solidFill>
                  <a:srgbClr val="FF0000"/>
                </a:solidFill>
              </a:rPr>
              <a:t> = 1 w </a:t>
            </a:r>
            <a:r>
              <a:rPr lang="pl-PL" b="0" baseline="0" dirty="0" err="1" smtClean="0">
                <a:solidFill>
                  <a:srgbClr val="FF0000"/>
                </a:solidFill>
              </a:rPr>
              <a:t>Z</a:t>
            </a:r>
            <a:r>
              <a:rPr lang="pl-PL" b="0" baseline="-25000" dirty="0" err="1" smtClean="0">
                <a:solidFill>
                  <a:srgbClr val="FF0000"/>
                </a:solidFill>
              </a:rPr>
              <a:t>p</a:t>
            </a:r>
            <a:r>
              <a:rPr lang="pl-PL" b="0" baseline="0" dirty="0" smtClean="0">
                <a:solidFill>
                  <a:srgbClr val="FF0000"/>
                </a:solidFill>
              </a:rPr>
              <a:t>. Stąd wynika, że istnieje takie k należące do Z</a:t>
            </a:r>
            <a:r>
              <a:rPr lang="pl-PL" b="0" baseline="-25000" dirty="0" smtClean="0">
                <a:solidFill>
                  <a:srgbClr val="FF0000"/>
                </a:solidFill>
              </a:rPr>
              <a:t>p-1</a:t>
            </a:r>
            <a:r>
              <a:rPr lang="pl-PL" b="0" baseline="0" dirty="0" smtClean="0">
                <a:solidFill>
                  <a:srgbClr val="FF0000"/>
                </a:solidFill>
              </a:rPr>
              <a:t>, że </a:t>
            </a:r>
            <a:r>
              <a:rPr lang="pl-PL" b="0" baseline="0" dirty="0" err="1" smtClean="0">
                <a:solidFill>
                  <a:srgbClr val="FF0000"/>
                </a:solidFill>
              </a:rPr>
              <a:t>d*e</a:t>
            </a:r>
            <a:r>
              <a:rPr lang="pl-PL" b="0" baseline="0" dirty="0" smtClean="0">
                <a:solidFill>
                  <a:srgbClr val="FF0000"/>
                </a:solidFill>
              </a:rPr>
              <a:t> = k(p-1)+1. Rozważmy, ile wynosi (</a:t>
            </a:r>
            <a:r>
              <a:rPr lang="pl-PL" b="0" baseline="0" dirty="0" err="1" smtClean="0">
                <a:solidFill>
                  <a:srgbClr val="FF0000"/>
                </a:solidFill>
              </a:rPr>
              <a:t>c</a:t>
            </a:r>
            <a:r>
              <a:rPr lang="pl-PL" b="0" baseline="30000" dirty="0" err="1" smtClean="0">
                <a:solidFill>
                  <a:srgbClr val="FF0000"/>
                </a:solidFill>
              </a:rPr>
              <a:t>d</a:t>
            </a:r>
            <a:r>
              <a:rPr lang="pl-PL" b="0" baseline="0" dirty="0" smtClean="0">
                <a:solidFill>
                  <a:srgbClr val="FF0000"/>
                </a:solidFill>
              </a:rPr>
              <a:t>)</a:t>
            </a:r>
            <a:r>
              <a:rPr lang="pl-PL" b="0" baseline="30000" dirty="0" smtClean="0">
                <a:solidFill>
                  <a:srgbClr val="FF0000"/>
                </a:solidFill>
              </a:rPr>
              <a:t>e</a:t>
            </a:r>
            <a:r>
              <a:rPr lang="pl-PL" b="0" baseline="0" dirty="0" smtClean="0">
                <a:solidFill>
                  <a:srgbClr val="FF0000"/>
                </a:solidFill>
              </a:rPr>
              <a:t>? Z własności potęgowania wartość ta wynosi </a:t>
            </a:r>
            <a:r>
              <a:rPr lang="pl-PL" b="0" baseline="0" dirty="0" err="1" smtClean="0">
                <a:solidFill>
                  <a:srgbClr val="FF0000"/>
                </a:solidFill>
              </a:rPr>
              <a:t>c</a:t>
            </a:r>
            <a:r>
              <a:rPr lang="pl-PL" b="0" baseline="30000" dirty="0" err="1" smtClean="0">
                <a:solidFill>
                  <a:srgbClr val="FF0000"/>
                </a:solidFill>
              </a:rPr>
              <a:t>d*e</a:t>
            </a:r>
            <a:r>
              <a:rPr lang="pl-PL" b="0" baseline="0" dirty="0" smtClean="0">
                <a:solidFill>
                  <a:srgbClr val="FF0000"/>
                </a:solidFill>
              </a:rPr>
              <a:t>. Podstawiając wcześniej wprowadzoną zależność otrzymujemy </a:t>
            </a:r>
            <a:r>
              <a:rPr lang="pl-PL" b="0" baseline="0" dirty="0" err="1" smtClean="0">
                <a:solidFill>
                  <a:srgbClr val="FF0000"/>
                </a:solidFill>
              </a:rPr>
              <a:t>c</a:t>
            </a:r>
            <a:r>
              <a:rPr lang="pl-PL" b="0" baseline="30000" dirty="0" err="1" smtClean="0">
                <a:solidFill>
                  <a:srgbClr val="FF0000"/>
                </a:solidFill>
              </a:rPr>
              <a:t>k</a:t>
            </a:r>
            <a:r>
              <a:rPr lang="pl-PL" b="0" baseline="30000" dirty="0" smtClean="0">
                <a:solidFill>
                  <a:srgbClr val="FF0000"/>
                </a:solidFill>
              </a:rPr>
              <a:t>(p-1)+1</a:t>
            </a:r>
            <a:r>
              <a:rPr lang="pl-PL" b="0" baseline="0" dirty="0" smtClean="0">
                <a:solidFill>
                  <a:srgbClr val="FF0000"/>
                </a:solidFill>
              </a:rPr>
              <a:t>, czyli [c</a:t>
            </a:r>
            <a:r>
              <a:rPr lang="pl-PL" b="0" baseline="30000" dirty="0" smtClean="0">
                <a:solidFill>
                  <a:srgbClr val="FF0000"/>
                </a:solidFill>
              </a:rPr>
              <a:t>p-1</a:t>
            </a:r>
            <a:r>
              <a:rPr lang="pl-PL" b="0" baseline="0" dirty="0" smtClean="0">
                <a:solidFill>
                  <a:srgbClr val="FF0000"/>
                </a:solidFill>
              </a:rPr>
              <a:t>]</a:t>
            </a:r>
            <a:r>
              <a:rPr lang="pl-PL" b="0" baseline="30000" dirty="0" smtClean="0">
                <a:solidFill>
                  <a:srgbClr val="FF0000"/>
                </a:solidFill>
              </a:rPr>
              <a:t>k</a:t>
            </a:r>
            <a:r>
              <a:rPr lang="pl-PL" b="0" baseline="0" dirty="0" smtClean="0">
                <a:solidFill>
                  <a:srgbClr val="FF0000"/>
                </a:solidFill>
              </a:rPr>
              <a:t> * c, co równa się c </a:t>
            </a:r>
            <a:r>
              <a:rPr lang="pl-PL" b="0" baseline="0" dirty="0" err="1" smtClean="0">
                <a:solidFill>
                  <a:srgbClr val="FF0000"/>
                </a:solidFill>
              </a:rPr>
              <a:t>mod</a:t>
            </a:r>
            <a:r>
              <a:rPr lang="pl-PL" b="0" baseline="0" dirty="0" smtClean="0">
                <a:solidFill>
                  <a:srgbClr val="FF0000"/>
                </a:solidFill>
              </a:rPr>
              <a:t> p.</a:t>
            </a:r>
            <a:endParaRPr lang="pl-PL" baseline="0"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18</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Ostatnim łatwym przypadkiem jest sytuacja, kiedy e nie jest relatywnie pierwsze do p-1. Dobrym</a:t>
            </a:r>
            <a:r>
              <a:rPr lang="pl-PL" baseline="0" dirty="0" smtClean="0"/>
              <a:t> przykładem ilustrującym obliczanie wartości pierwiastków w takim przypadku jest rozważenie rozwiązań dla e=2 (pierwiastki równania kwadratowego). Chcemy obliczyć pierwiastki kwadratowe z c w </a:t>
            </a:r>
            <a:r>
              <a:rPr lang="pl-PL" baseline="0" dirty="0" err="1" smtClean="0"/>
              <a:t>Z</a:t>
            </a:r>
            <a:r>
              <a:rPr lang="pl-PL" baseline="-25000" dirty="0" err="1" smtClean="0"/>
              <a:t>p</a:t>
            </a:r>
            <a:r>
              <a:rPr lang="pl-PL" baseline="0" dirty="0" smtClean="0"/>
              <a:t>. </a:t>
            </a:r>
          </a:p>
          <a:p>
            <a:r>
              <a:rPr lang="pl-PL" baseline="0" dirty="0" smtClean="0"/>
              <a:t>Jeśli p jest nieparzysta, to p-1 jest parzysta, czyli </a:t>
            </a:r>
            <a:r>
              <a:rPr lang="pl-PL" baseline="0" dirty="0" err="1" smtClean="0"/>
              <a:t>nwd</a:t>
            </a:r>
            <a:r>
              <a:rPr lang="pl-PL" baseline="0" dirty="0" smtClean="0"/>
              <a:t>(2, p-1)</a:t>
            </a:r>
            <a:r>
              <a:rPr lang="en-US" sz="1200" dirty="0" smtClean="0"/>
              <a:t> ≠ 1</a:t>
            </a:r>
            <a:r>
              <a:rPr lang="pl-PL" sz="1200" dirty="0" smtClean="0"/>
              <a:t>. Algorytm z wcześniejszego slajdu nie będzie się</a:t>
            </a:r>
            <a:r>
              <a:rPr lang="pl-PL" sz="1200" baseline="0" dirty="0" smtClean="0"/>
              <a:t> nadawał do obliczania pierwiastków. Poszukiwanie pierwiastków modulo nieparzyste p jest nazywane funkcją 2 do 1. Poszukujemy wartości x i – x, które podniesione do kwadratu dają x</a:t>
            </a:r>
            <a:r>
              <a:rPr lang="pl-PL" sz="1200" baseline="30000" dirty="0" smtClean="0"/>
              <a:t>2</a:t>
            </a:r>
            <a:r>
              <a:rPr lang="pl-PL" sz="1200" baseline="0" dirty="0" smtClean="0"/>
              <a:t>. Rozważmy obliczanie pierwiastków kwadratowych modulo 11. Jeśli weźmiemy 1 i -1 </a:t>
            </a:r>
            <a:r>
              <a:rPr lang="pl-PL" sz="1200" baseline="0" dirty="0" err="1" smtClean="0"/>
              <a:t>mod</a:t>
            </a:r>
            <a:r>
              <a:rPr lang="pl-PL" sz="1200" baseline="0" dirty="0" smtClean="0"/>
              <a:t> 11, czyli 1 i 10 to zauważymy, że każda z tych liczb podniesiona do kwadratu modulo 11 da wartość 1, podobnie 2 i 9 (-2 modulo 11) podniesione do kwadratu modulo 11 dają wartość 4, i tak dalej… </a:t>
            </a:r>
          </a:p>
          <a:p>
            <a:r>
              <a:rPr lang="pl-PL" sz="1200" baseline="0" dirty="0" smtClean="0"/>
              <a:t>Zwróćmy uwagę, że elementy 1, 4, 9, 5, 3 mają pierwiastki kwadratowe. Okazuje się, że żadne inne elementy w zbiorze </a:t>
            </a:r>
            <a:r>
              <a:rPr lang="pl-PL" sz="1200" baseline="0" dirty="0" err="1" smtClean="0"/>
              <a:t>Z</a:t>
            </a:r>
            <a:r>
              <a:rPr lang="pl-PL" sz="1200" baseline="-25000" dirty="0" err="1" smtClean="0"/>
              <a:t>p</a:t>
            </a:r>
            <a:r>
              <a:rPr lang="pl-PL" sz="1200" baseline="0" dirty="0" smtClean="0"/>
              <a:t> tych pierwiastków kwadratowych nie posiadają. Takie specjalne wartości zbioru </a:t>
            </a:r>
            <a:r>
              <a:rPr lang="pl-PL" sz="1200" baseline="0" dirty="0" err="1" smtClean="0"/>
              <a:t>Z</a:t>
            </a:r>
            <a:r>
              <a:rPr lang="pl-PL" sz="1200" baseline="-25000" dirty="0" err="1" smtClean="0"/>
              <a:t>p</a:t>
            </a:r>
            <a:r>
              <a:rPr lang="pl-PL" sz="1200" baseline="0" dirty="0" smtClean="0"/>
              <a:t>, które posiadają swoje pierwiastki kwadratowe nazywa się resztami kwadratowymi. Można łatwo obliczyć liczbę takich reszt kwadratowych w zbiorze </a:t>
            </a:r>
            <a:r>
              <a:rPr lang="pl-PL" sz="1200" baseline="0" dirty="0" err="1" smtClean="0"/>
              <a:t>Zp</a:t>
            </a:r>
            <a:r>
              <a:rPr lang="pl-PL" sz="1200" baseline="0" dirty="0" smtClean="0"/>
              <a:t> (gdzie p to nieparzysta liczba pierwsza). Wynosi ona (p-1)/2+1 (To +1 wynika z tego, że 0 zawsze ma pierwiastek kwadratowy równy 0). Ważnym wnioskiem z tej zależności jest to, że tylko około połowa elementów zbioru </a:t>
            </a:r>
            <a:r>
              <a:rPr lang="pl-PL" sz="1200" baseline="0" dirty="0" err="1" smtClean="0"/>
              <a:t>Z</a:t>
            </a:r>
            <a:r>
              <a:rPr lang="pl-PL" sz="1200" baseline="-25000" dirty="0" err="1" smtClean="0"/>
              <a:t>p</a:t>
            </a:r>
            <a:r>
              <a:rPr lang="pl-PL" sz="1200" baseline="0" dirty="0" smtClean="0"/>
              <a:t> jest resztą kwadratową.</a:t>
            </a:r>
          </a:p>
          <a:p>
            <a:r>
              <a:rPr lang="pl-PL" sz="1200" baseline="0" dirty="0" smtClean="0"/>
              <a:t>Zwróćmy uwagę, że w pierwszym przypadku, jeśli e i p-1 były względem siebie pierwsze, to każdy element w </a:t>
            </a:r>
            <a:r>
              <a:rPr lang="pl-PL" sz="1200" baseline="0" dirty="0" err="1" smtClean="0"/>
              <a:t>Zp</a:t>
            </a:r>
            <a:r>
              <a:rPr lang="pl-PL" sz="1200" baseline="0" dirty="0" smtClean="0"/>
              <a:t> miał pierwiastek. W drugim przypadku, tylko połowa.</a:t>
            </a:r>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19</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Naturalnym pytaniem</a:t>
            </a:r>
            <a:r>
              <a:rPr lang="pl-PL" baseline="0" dirty="0" smtClean="0"/>
              <a:t> jest więc, czy możemy stwierdzić, że dany element zbioru (</a:t>
            </a:r>
            <a:r>
              <a:rPr lang="pl-PL" baseline="0" dirty="0" err="1" smtClean="0"/>
              <a:t>Z</a:t>
            </a:r>
            <a:r>
              <a:rPr lang="pl-PL" baseline="-25000" dirty="0" err="1" smtClean="0"/>
              <a:t>p</a:t>
            </a:r>
            <a:r>
              <a:rPr lang="pl-PL" baseline="-25000" dirty="0" smtClean="0"/>
              <a:t>)</a:t>
            </a:r>
            <a:r>
              <a:rPr lang="pl-PL" baseline="0" dirty="0" smtClean="0"/>
              <a:t>)* ma pierwiastek kwadratowy? Kolejnym osiągnięciem </a:t>
            </a:r>
            <a:r>
              <a:rPr lang="pl-PL" baseline="0" dirty="0" err="1" smtClean="0"/>
              <a:t>Euler’a</a:t>
            </a:r>
            <a:r>
              <a:rPr lang="pl-PL" baseline="0" dirty="0" smtClean="0"/>
              <a:t> było określenie kryterium sprawdzenia, czy dany składnik zbioru (</a:t>
            </a:r>
            <a:r>
              <a:rPr lang="pl-PL" baseline="0" dirty="0" err="1" smtClean="0"/>
              <a:t>Zp</a:t>
            </a:r>
            <a:r>
              <a:rPr lang="pl-PL" baseline="0" dirty="0" smtClean="0"/>
              <a:t>)* jest resztą kwadratową. Dany element x należący do zbioru (</a:t>
            </a:r>
            <a:r>
              <a:rPr lang="pl-PL" baseline="0" dirty="0" err="1" smtClean="0"/>
              <a:t>Zp</a:t>
            </a:r>
            <a:r>
              <a:rPr lang="pl-PL" baseline="0" dirty="0" smtClean="0"/>
              <a:t>)* jest resztą kwadratową, jeśli wartość </a:t>
            </a:r>
            <a:br>
              <a:rPr lang="pl-PL" baseline="0" dirty="0" smtClean="0"/>
            </a:br>
            <a:r>
              <a:rPr lang="pl-PL" baseline="0" dirty="0" smtClean="0"/>
              <a:t>x</a:t>
            </a:r>
            <a:r>
              <a:rPr lang="pl-PL" baseline="30000" dirty="0" smtClean="0"/>
              <a:t>(p-1)/2</a:t>
            </a:r>
            <a:r>
              <a:rPr lang="pl-PL" baseline="0" dirty="0" smtClean="0"/>
              <a:t> = 1. W Tabeli obliczono wartość  wyrażenia x</a:t>
            </a:r>
            <a:r>
              <a:rPr lang="pl-PL" baseline="30000" dirty="0" smtClean="0"/>
              <a:t>(p-1)/2 </a:t>
            </a:r>
            <a:r>
              <a:rPr lang="pl-PL" baseline="0" dirty="0" smtClean="0"/>
              <a:t>dla wszystkich elementów Z11 i okazuje się, że tylko dla reszt kwadratowych wynosi ono 1. </a:t>
            </a:r>
          </a:p>
          <a:p>
            <a:r>
              <a:rPr lang="pl-PL" baseline="0" dirty="0" smtClean="0"/>
              <a:t>Zwróćmy uwagę, że obliczając wartość X</a:t>
            </a:r>
            <a:r>
              <a:rPr lang="pl-PL" baseline="30000" dirty="0" smtClean="0"/>
              <a:t>(p-1)/2</a:t>
            </a:r>
            <a:r>
              <a:rPr lang="pl-PL" baseline="0" dirty="0" smtClean="0"/>
              <a:t> dla x różnego od 0, zawsze otrzymamy wartość 1 lub -1. </a:t>
            </a:r>
          </a:p>
          <a:p>
            <a:r>
              <a:rPr lang="pl-PL" baseline="0" dirty="0" smtClean="0"/>
              <a:t>Pokazane twierdzenie wskazuje, że dany element ma pierwiastki kwadratowe, ale nie pokazuje, jak je obliczyć.</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20</a:t>
            </a:fld>
            <a:endParaRPr lang="pl-PL"/>
          </a:p>
        </p:txBody>
      </p:sp>
    </p:spTree>
    <p:extLst>
      <p:ext uri="{BB962C8B-B14F-4D97-AF65-F5344CB8AC3E}">
        <p14:creationId xmlns:p14="http://schemas.microsoft.com/office/powerpoint/2010/main" xmlns="" val="1386437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Teoria</a:t>
            </a:r>
            <a:r>
              <a:rPr lang="pl-PL" baseline="0" dirty="0" smtClean="0"/>
              <a:t> liczb stosowana jest w wielu przypadkach. W kryptografii najczęściej w do opracowywania protokołów wymiany kluczy, podpisów elektronicznych oraz do szyfrowania z kluczem publicznym. Zanim zostaną wprowadzone powyższe zagadnienia warto zapoznać się z najważniejszymi obszarami teorii liczb. Wiedzę podaną na wykładzie można ugruntować np. na podstawie darmowej książki, do której odwołanie znajdzie się na końcowym slajdzie prezentacji.</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a:t>
            </a:fld>
            <a:endParaRPr lang="pl-PL"/>
          </a:p>
        </p:txBody>
      </p:sp>
    </p:spTree>
    <p:extLst>
      <p:ext uri="{BB962C8B-B14F-4D97-AF65-F5344CB8AC3E}">
        <p14:creationId xmlns:p14="http://schemas.microsoft.com/office/powerpoint/2010/main" xmlns="" val="7341906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Rozważmy dwa przypadki.</a:t>
            </a:r>
            <a:r>
              <a:rPr lang="pl-PL" baseline="0" dirty="0" smtClean="0"/>
              <a:t> W pierwszym p = 3 (</a:t>
            </a:r>
            <a:r>
              <a:rPr lang="pl-PL" baseline="0" dirty="0" err="1" smtClean="0"/>
              <a:t>mod</a:t>
            </a:r>
            <a:r>
              <a:rPr lang="pl-PL" baseline="0" dirty="0" smtClean="0"/>
              <a:t> 4). Wtedy można wyprowadzić gotowy wzór pokazany na slajdzie. Dowód na poprawność formuły również pokazano na slajdzie. Drugi przypadek dotyczy sytuacji, gdy dna liczba p = 1 (</a:t>
            </a:r>
            <a:r>
              <a:rPr lang="pl-PL" baseline="0" dirty="0" err="1" smtClean="0"/>
              <a:t>mod</a:t>
            </a:r>
            <a:r>
              <a:rPr lang="pl-PL" baseline="0" dirty="0" smtClean="0"/>
              <a:t> 4 ). Wtedy można opracować efektywny algorytm wyznaczania pierwiastków. Stosuje on losowanie.</a:t>
            </a:r>
          </a:p>
          <a:p>
            <a:r>
              <a:rPr lang="pl-PL" baseline="0" dirty="0" smtClean="0"/>
              <a:t>Na marginesie, jeśli ktoś byłby w stanie udowodnić rozszerzoną hipotezę </a:t>
            </a:r>
            <a:r>
              <a:rPr lang="pl-PL" baseline="0" dirty="0" err="1" smtClean="0"/>
              <a:t>Riemann’a</a:t>
            </a:r>
            <a:r>
              <a:rPr lang="pl-PL" baseline="0" dirty="0" smtClean="0"/>
              <a:t>, to równocześnie sformułowałby deterministyczny algorytm dla obliczania pierwiastków dla przypadku gdy p = 1 </a:t>
            </a:r>
            <a:r>
              <a:rPr lang="pl-PL" baseline="0" dirty="0" err="1" smtClean="0"/>
              <a:t>mod</a:t>
            </a:r>
            <a:r>
              <a:rPr lang="pl-PL" baseline="0" dirty="0" smtClean="0"/>
              <a:t> 4. </a:t>
            </a:r>
          </a:p>
          <a:p>
            <a:r>
              <a:rPr lang="pl-PL" baseline="0" dirty="0" smtClean="0"/>
              <a:t>Próby obliczenia pierwiastków kwadratowych z liczb x modulo p wymaga zastosowania rezultatów z zakresu matematyki, z których część nie jest udowodniona. Jak dotąd nie istnieje deterministyczny algorytm znajdowania pierwiastków dla p=1 (</a:t>
            </a:r>
            <a:r>
              <a:rPr lang="pl-PL" baseline="0" dirty="0" err="1" smtClean="0"/>
              <a:t>mod</a:t>
            </a:r>
            <a:r>
              <a:rPr lang="pl-PL" baseline="0" dirty="0" smtClean="0"/>
              <a:t> 4), ale algorytm losowy radzi sobie z tym problemem wystarczająco dobrze.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21</a:t>
            </a:fld>
            <a:endParaRPr lang="pl-PL"/>
          </a:p>
        </p:txBody>
      </p:sp>
    </p:spTree>
    <p:extLst>
      <p:ext uri="{BB962C8B-B14F-4D97-AF65-F5344CB8AC3E}">
        <p14:creationId xmlns:p14="http://schemas.microsoft.com/office/powerpoint/2010/main" xmlns="" val="24755512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Gdybyśmy się zastanawiali, jak rozwiązać równanie kwadratowe w arytmetyce modularnej,</a:t>
            </a:r>
            <a:r>
              <a:rPr lang="pl-PL" baseline="0" dirty="0" smtClean="0"/>
              <a:t> to okazuje się, że dysponujemy już wszystkimi algorytmami do tego potrzebnymi. Działa tu wzór do rozwiązywania równania kwadratowego znany od szkoły średniej. Wartość 1/2a możemy wyznaczyć z rozszerzonego alg. Euklidesa, zaś pierwiastek kwadratowy z zastosowaniem jednego z omówionych wcześniej algorytmów. Oczywiście wzory będą działać, jeśli taki pierwiastek kwadratowy istnieje w </a:t>
            </a:r>
            <a:r>
              <a:rPr lang="pl-PL" baseline="0" dirty="0" err="1" smtClean="0"/>
              <a:t>Zp</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22</a:t>
            </a:fld>
            <a:endParaRPr lang="pl-PL"/>
          </a:p>
        </p:txBody>
      </p:sp>
    </p:spTree>
    <p:extLst>
      <p:ext uri="{BB962C8B-B14F-4D97-AF65-F5344CB8AC3E}">
        <p14:creationId xmlns:p14="http://schemas.microsoft.com/office/powerpoint/2010/main" xmlns="" val="2656381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A co, jeśli chcemy wyznaczyć</a:t>
            </a:r>
            <a:r>
              <a:rPr lang="pl-PL" baseline="0" dirty="0" smtClean="0"/>
              <a:t> pierwiastki n-tego stopnia w arytmetyce </a:t>
            </a:r>
            <a:r>
              <a:rPr lang="pl-PL" baseline="0" dirty="0" err="1" smtClean="0"/>
              <a:t>mod</a:t>
            </a:r>
            <a:r>
              <a:rPr lang="pl-PL" baseline="0" dirty="0" smtClean="0"/>
              <a:t> N, gdzie N nie jest liczbą pierwszą. Ponownie trzeba sformułować pytanie, kiedy taki pierwiastek istniej i czy się go da efektywnie obliczyć. Tutaj poszukiwanie rozwiązania jest znacznie trudniejsze obliczeniowo i jego złożoność jest porównywalna do poszukiwania rozkładu na liczby pierwsze wartości N.</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23</a:t>
            </a:fld>
            <a:endParaRPr lang="pl-PL"/>
          </a:p>
        </p:txBody>
      </p:sp>
    </p:spTree>
    <p:extLst>
      <p:ext uri="{BB962C8B-B14F-4D97-AF65-F5344CB8AC3E}">
        <p14:creationId xmlns:p14="http://schemas.microsoft.com/office/powerpoint/2010/main" xmlns="" val="18554616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Duże</a:t>
            </a:r>
            <a:r>
              <a:rPr lang="pl-PL" baseline="0" dirty="0" smtClean="0"/>
              <a:t> liczby, przekraczające normalny rozmiar rejestrów procesora są dzielone na bloki, i każdy z bloków reprezentuje „porcję” długiej liczby. Współczesne procesory dysponują dłuższymi rejestrami i pozwalają na tych dłuższych rejestrach przeprowadzać operacje arytmetyczne. Liczby dzieli się na 32-bitowe pola, aby umożliwić efektywne mnożenie (aby po wymnożeniu dwóch 32-bitowych pól wynik zmieścił się na 64 bitach).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24</a:t>
            </a:fld>
            <a:endParaRPr lang="pl-PL"/>
          </a:p>
        </p:txBody>
      </p:sp>
    </p:spTree>
    <p:extLst>
      <p:ext uri="{BB962C8B-B14F-4D97-AF65-F5344CB8AC3E}">
        <p14:creationId xmlns:p14="http://schemas.microsoft.com/office/powerpoint/2010/main" xmlns="" val="19641045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25</a:t>
            </a:fld>
            <a:endParaRPr lang="pl-PL"/>
          </a:p>
        </p:txBody>
      </p:sp>
    </p:spTree>
    <p:extLst>
      <p:ext uri="{BB962C8B-B14F-4D97-AF65-F5344CB8AC3E}">
        <p14:creationId xmlns:p14="http://schemas.microsoft.com/office/powerpoint/2010/main" xmlns="" val="34375907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Jeśli rozważamy</a:t>
            </a:r>
            <a:r>
              <a:rPr lang="pl-PL" baseline="0" dirty="0" smtClean="0"/>
              <a:t> operacje podnoszenia do potęgi, to najpierw założymy, że zbiór, w którym</a:t>
            </a:r>
            <a:br>
              <a:rPr lang="pl-PL" baseline="0" dirty="0" smtClean="0"/>
            </a:br>
            <a:r>
              <a:rPr lang="pl-PL" baseline="0" dirty="0" smtClean="0"/>
              <a:t>się będziemy poruszać jest skończona grupa cykliczna, np. (</a:t>
            </a:r>
            <a:r>
              <a:rPr lang="pl-PL" baseline="0" dirty="0" err="1" smtClean="0"/>
              <a:t>Zp</a:t>
            </a:r>
            <a:r>
              <a:rPr lang="pl-PL" baseline="0" dirty="0" smtClean="0"/>
              <a:t>)*. Normalnie myśląc o podnoszeniu do potęgi wyobrażamy sobie wielokrotne mnożenie tej samej liczby. Niestety taka operacja na komputerze ma również potęgową złożoność obliczeniową. Dla małych liczb to może działać, ale jeśli wyobrazimy sobie, że taką operację mamy wykonać dla dużych x (np. 500 bitów), to czas przeprowadzenia takich obliczeń przekracza możliwości współczesnych komputerów, lub jest nieakceptowalnie długi wraz ze wzrostem wykładnika. </a:t>
            </a:r>
          </a:p>
          <a:p>
            <a:r>
              <a:rPr lang="pl-PL" baseline="0" dirty="0" smtClean="0"/>
              <a:t>Powstaje pytanie, czy istnieje jakiś inny „sprytniejszy” sposób przeprowadzenia operacji podnoszenia do potęgi? Okazuje się, że jest. </a:t>
            </a:r>
          </a:p>
          <a:p>
            <a:r>
              <a:rPr lang="pl-PL" baseline="0" dirty="0" smtClean="0"/>
              <a:t>Algorytm nazywa się „powtarzane podnoszenie do kwadratu” (ang. </a:t>
            </a:r>
            <a:r>
              <a:rPr lang="pl-PL" baseline="0" dirty="0" err="1" smtClean="0"/>
              <a:t>Repeated</a:t>
            </a:r>
            <a:r>
              <a:rPr lang="pl-PL" baseline="0" dirty="0" smtClean="0"/>
              <a:t> </a:t>
            </a:r>
            <a:r>
              <a:rPr lang="pl-PL" baseline="0" dirty="0" err="1" smtClean="0"/>
              <a:t>squaring</a:t>
            </a:r>
            <a:r>
              <a:rPr lang="pl-PL" baseline="0" dirty="0" smtClean="0"/>
              <a:t> </a:t>
            </a:r>
            <a:r>
              <a:rPr lang="pl-PL" baseline="0" dirty="0" err="1" smtClean="0"/>
              <a:t>algorithm</a:t>
            </a:r>
            <a:r>
              <a:rPr lang="pl-PL" baseline="0" dirty="0" smtClean="0"/>
              <a:t>). Rozważmy przykład ilustrujący to rozwiązanie.</a:t>
            </a:r>
          </a:p>
          <a:p>
            <a:r>
              <a:rPr lang="pl-PL" baseline="0" dirty="0" smtClean="0"/>
              <a:t>Załóżmy, że potęga, do której chcemy podnieść pewną liczbą wynosi 53 i nie chcemy 53 razy mnożyć naszej liczby, aby uzyskać wynik. Wartość naszego wykładnika zapisujemy w kodzie binarnym. Automatycznie uzyskujemy rozkład tej liczby na potęgi dwójki. Łatwo zauważyć, że podnoszenie do potęgi 53 można rozbić na iloczyn liczb podniesionych odpowiednio do 23, 16, 4 i 1. Aby przyspieszyć nasze obliczenia bierzemy liczbę g i podnosimy ją do kwadratu, a potem kwadrat do kwadratu itd. Po uzyskaniu tych wyników możemy odpowiednie z nich ze sobą pomnożyć, aby uzyskać interesujący nas wynik. Wystarczyło wykonać tylko 5 </a:t>
            </a:r>
            <a:r>
              <a:rPr lang="pl-PL" baseline="0" dirty="0" err="1" smtClean="0"/>
              <a:t>podnoszeń</a:t>
            </a:r>
            <a:r>
              <a:rPr lang="pl-PL" baseline="0" dirty="0" smtClean="0"/>
              <a:t> do kwadratu i cztery mnożenia. Czyli wykonując 9 </a:t>
            </a:r>
            <a:r>
              <a:rPr lang="pl-PL" baseline="0" dirty="0" err="1" smtClean="0"/>
              <a:t>mnożeń</a:t>
            </a:r>
            <a:r>
              <a:rPr lang="pl-PL" baseline="0" dirty="0" smtClean="0"/>
              <a:t> otrzymujemy g do 53. Okazuje się, że jest to ogólne podejście pozwalające szybko uzyskiwać potęgi liczb o dużym wykładniku.</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26</a:t>
            </a:fld>
            <a:endParaRPr lang="pl-PL"/>
          </a:p>
        </p:txBody>
      </p:sp>
    </p:spTree>
    <p:extLst>
      <p:ext uri="{BB962C8B-B14F-4D97-AF65-F5344CB8AC3E}">
        <p14:creationId xmlns:p14="http://schemas.microsoft.com/office/powerpoint/2010/main" xmlns="" val="22757943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Ustalmy</a:t>
            </a:r>
            <a:r>
              <a:rPr lang="pl-PL" baseline="0" dirty="0" smtClean="0"/>
              <a:t> p&gt;2 jako duża liczbę (600 cyfr) i wybierzmy jakiś element g należący do </a:t>
            </a:r>
            <a:r>
              <a:rPr lang="pl-PL" baseline="0" dirty="0" err="1" smtClean="0"/>
              <a:t>Zp</a:t>
            </a:r>
            <a:r>
              <a:rPr lang="pl-PL" baseline="0" dirty="0" smtClean="0"/>
              <a:t>. Załóżmy, że rząd </a:t>
            </a:r>
            <a:r>
              <a:rPr lang="pl-PL" baseline="0" dirty="0" smtClean="0"/>
              <a:t>tej grupy wynosi </a:t>
            </a:r>
            <a:r>
              <a:rPr lang="pl-PL" baseline="0" dirty="0" smtClean="0"/>
              <a:t>q. Rozważamy funkcję przekształcającą wartość x na </a:t>
            </a:r>
            <a:r>
              <a:rPr lang="pl-PL" baseline="0" dirty="0" err="1" smtClean="0"/>
              <a:t>g</a:t>
            </a:r>
            <a:r>
              <a:rPr lang="pl-PL" baseline="30000" dirty="0" err="1" smtClean="0"/>
              <a:t>x</a:t>
            </a:r>
            <a:r>
              <a:rPr lang="pl-PL" baseline="0" dirty="0" smtClean="0"/>
              <a:t>. Pokazaliśmy wcześniej, że obliczenie takiej funkcji jest proste z zastosowaniem odpowiedniego algorytmu. Ale rozważmy pytanie o odwrócenie tej operacji. Mamy wartość </a:t>
            </a:r>
            <a:r>
              <a:rPr lang="pl-PL" baseline="0" dirty="0" err="1" smtClean="0"/>
              <a:t>g</a:t>
            </a:r>
            <a:r>
              <a:rPr lang="pl-PL" baseline="30000" dirty="0" err="1" smtClean="0"/>
              <a:t>x</a:t>
            </a:r>
            <a:r>
              <a:rPr lang="pl-PL" baseline="0" dirty="0" smtClean="0"/>
              <a:t>, a chcemy ją zlogarytmować, żeby odzyskać x. W dziedzinie liczb rzeczywistych jest to definicja logarytmu, ale w arytmetyce modularnej jest to definicja problemu dyskretnego logarytmu (</a:t>
            </a:r>
            <a:r>
              <a:rPr lang="pl-PL" baseline="0" dirty="0" err="1" smtClean="0"/>
              <a:t>Dlog</a:t>
            </a:r>
            <a:r>
              <a:rPr lang="pl-PL" baseline="0" dirty="0" smtClean="0"/>
              <a:t>).</a:t>
            </a:r>
          </a:p>
          <a:p>
            <a:r>
              <a:rPr lang="pl-PL" baseline="0" dirty="0" smtClean="0"/>
              <a:t>W tabeli pokazano wartości dyskretnych logarytmów o podstawie 2 w arytmetyce modulo 11. Przykładowo Dlog</a:t>
            </a:r>
            <a:r>
              <a:rPr lang="pl-PL" baseline="-25000" dirty="0" smtClean="0"/>
              <a:t>2</a:t>
            </a:r>
            <a:r>
              <a:rPr lang="pl-PL" baseline="0" dirty="0" smtClean="0"/>
              <a:t>(8)=3, bo 2</a:t>
            </a:r>
            <a:r>
              <a:rPr lang="pl-PL" baseline="30000" dirty="0" smtClean="0"/>
              <a:t>3</a:t>
            </a:r>
            <a:r>
              <a:rPr lang="pl-PL" baseline="0" dirty="0" smtClean="0"/>
              <a:t>=8. </a:t>
            </a:r>
          </a:p>
          <a:p>
            <a:r>
              <a:rPr lang="pl-PL" baseline="0" dirty="0" smtClean="0"/>
              <a:t>Okazuje się, że obliczenie dyskretnych logarytmów jest zadaniem trudnym obliczeniowo.  Dla małych liczb pierwszych możemy siąść z kartką papieru i sprawdzić sobie wyniki, ale dla liczb 2000-bitowych nie ma dobrego algorytmu znajdowania logarytmów.</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30</a:t>
            </a:fld>
            <a:endParaRPr lang="pl-PL"/>
          </a:p>
        </p:txBody>
      </p:sp>
    </p:spTree>
    <p:extLst>
      <p:ext uri="{BB962C8B-B14F-4D97-AF65-F5344CB8AC3E}">
        <p14:creationId xmlns:p14="http://schemas.microsoft.com/office/powerpoint/2010/main" xmlns="" val="2836730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Można uogólnić problem poszukiwania</a:t>
            </a:r>
            <a:r>
              <a:rPr lang="pl-PL" baseline="0" dirty="0" smtClean="0"/>
              <a:t> dyskretnego algorytmu. Niech G będzie skończoną grupą cykliczną a g jej generatorem (Grupa zawiera wszystkie potęgi g i taka grupa jest opisywana przez duże G). Mówimy, że problem obliczania DLOG jest trudny w grupie G, jeśli nie istnieje efektywny algorytm obliczający wartość dyskretnego algorytmu. Co przez to rozumiemy? Jeśli weźmiemy grupę G, jej rząd q, losową wartość x z </a:t>
            </a:r>
            <a:r>
              <a:rPr lang="pl-PL" baseline="0" dirty="0" err="1" smtClean="0"/>
              <a:t>Zq</a:t>
            </a:r>
            <a:r>
              <a:rPr lang="pl-PL" baseline="0" dirty="0" smtClean="0"/>
              <a:t> i losową wartość g z G, to prawdopodobieństwo, że znajdziemy algorytm, który policzy dyskretny logarytm jest pomijalne (bardzo, </a:t>
            </a:r>
            <a:r>
              <a:rPr lang="pl-PL" baseline="0" dirty="0" err="1" smtClean="0"/>
              <a:t>bardzo</a:t>
            </a:r>
            <a:r>
              <a:rPr lang="pl-PL" baseline="0" dirty="0" smtClean="0"/>
              <a:t> małe). Jeśli to jest prawda dla </a:t>
            </a:r>
            <a:r>
              <a:rPr lang="pl-PL" baseline="0" dirty="0" err="1" smtClean="0"/>
              <a:t>wszstkich</a:t>
            </a:r>
            <a:r>
              <a:rPr lang="pl-PL" baseline="0" dirty="0" smtClean="0"/>
              <a:t> efektywnych algorytmów, wtedy mówimy że problem DLOG jest trudny.</a:t>
            </a:r>
          </a:p>
          <a:p>
            <a:r>
              <a:rPr lang="pl-PL" baseline="0" dirty="0" smtClean="0"/>
              <a:t>Są dwie grupy, w których ten problem jest trudny:</a:t>
            </a:r>
          </a:p>
          <a:p>
            <a:r>
              <a:rPr lang="pl-PL" baseline="0" dirty="0" smtClean="0"/>
              <a:t>(</a:t>
            </a:r>
            <a:r>
              <a:rPr lang="pl-PL" baseline="0" dirty="0" err="1" smtClean="0"/>
              <a:t>Zp</a:t>
            </a:r>
            <a:r>
              <a:rPr lang="pl-PL" baseline="0" dirty="0" smtClean="0"/>
              <a:t>)* dla dużych P (podstawa dla protokołu </a:t>
            </a:r>
            <a:r>
              <a:rPr lang="pl-PL" baseline="0" dirty="0" err="1" smtClean="0"/>
              <a:t>Diffie-Hellman’a</a:t>
            </a:r>
            <a:r>
              <a:rPr lang="pl-PL" baseline="0" dirty="0" smtClean="0"/>
              <a:t>), oraz Grupy krzywych eliptycznych. Przy okazji, warto przypomnieć, że rozwiązanie problemu poszukiwania DLOG jest „trudniejszy” w domenie krzywych eliptycznych iż w (</a:t>
            </a:r>
            <a:r>
              <a:rPr lang="pl-PL" baseline="0" dirty="0" err="1" smtClean="0"/>
              <a:t>Zp</a:t>
            </a:r>
            <a:r>
              <a:rPr lang="pl-PL" baseline="0" dirty="0" smtClean="0"/>
              <a:t>)*. Wystarczy więc zastosować krótsze liczby, jako parametry do rozwiązania problemu, aby był tak samo trudny.</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31</a:t>
            </a:fld>
            <a:endParaRPr lang="pl-P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Pokażmy</a:t>
            </a:r>
            <a:r>
              <a:rPr lang="pl-PL" baseline="0" dirty="0" smtClean="0"/>
              <a:t> bezpośrednie zastosowanie trudności rozwiązania DLOG. Możemy zbudować funkcję HASH odporną na kolizje na bazie problemu dyskretnego logarytmu. Wybieramy grupę G, dla której problem DLOG jest trudny. Możemy o niej myśleć, jako (</a:t>
            </a:r>
            <a:r>
              <a:rPr lang="pl-PL" baseline="0" dirty="0" err="1" smtClean="0"/>
              <a:t>Zp</a:t>
            </a:r>
            <a:r>
              <a:rPr lang="pl-PL" baseline="0" dirty="0" smtClean="0"/>
              <a:t>)* dla dużych p. Mamy też rząd tej grupy =q, który jest liczbą pierwszą. Aby zdefiniować funkcję HASH wybieramy dwa elementy tej grupy i nazywamy je g i h. Funkcja HASH dla wejść x i y wynosi </a:t>
            </a:r>
            <a:r>
              <a:rPr lang="pl-PL" baseline="0" dirty="0" err="1" smtClean="0"/>
              <a:t>g</a:t>
            </a:r>
            <a:r>
              <a:rPr lang="pl-PL" baseline="30000" dirty="0" err="1" smtClean="0"/>
              <a:t>x</a:t>
            </a:r>
            <a:r>
              <a:rPr lang="pl-PL" baseline="0" dirty="0" err="1" smtClean="0"/>
              <a:t>*h</a:t>
            </a:r>
            <a:r>
              <a:rPr lang="pl-PL" baseline="30000" dirty="0" err="1" smtClean="0"/>
              <a:t>y</a:t>
            </a:r>
            <a:r>
              <a:rPr lang="pl-PL" baseline="0" dirty="0" smtClean="0"/>
              <a:t>. </a:t>
            </a:r>
            <a:br>
              <a:rPr lang="pl-PL" baseline="0" dirty="0" smtClean="0"/>
            </a:br>
            <a:r>
              <a:rPr lang="pl-PL" baseline="0" dirty="0" smtClean="0"/>
              <a:t>Znalezienie kolizji w takiej funkcji jest tak samo  trudne jak wyznaczenie DLOG.</a:t>
            </a:r>
          </a:p>
          <a:p>
            <a:r>
              <a:rPr lang="pl-PL" baseline="0" dirty="0" smtClean="0"/>
              <a:t>Na slajdzie znajduje się prosty dowód sprowadzający pojawienie się kolizji do rozwiązania problemu DLOG. </a:t>
            </a:r>
          </a:p>
          <a:p>
            <a:r>
              <a:rPr lang="pl-PL" baseline="0" dirty="0" smtClean="0"/>
              <a:t>Zaproponowana funkcja skrótu jest odporna na kolizje, ale nie jest stosowana w praktyce, ponieważ obliczanie za każdym razem dwa razy potęg jest czasochłonne. SHA256 działa szybciej.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33</a:t>
            </a:fld>
            <a:endParaRPr lang="pl-P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Jakie są znane trudne problemy modulo liczby złożone (w odróżnieniu do wcześniej omawianych problemów modulo</a:t>
            </a:r>
            <a:r>
              <a:rPr lang="pl-PL" baseline="0" dirty="0" smtClean="0"/>
              <a:t> liczby pierwsze)?  Załóżmy, że dysponujemy liczbami 1024 bitowymi. Definiujemy zbiór Z</a:t>
            </a:r>
            <a:r>
              <a:rPr lang="pl-PL" baseline="-25000" dirty="0" smtClean="0"/>
              <a:t>(2)</a:t>
            </a:r>
            <a:r>
              <a:rPr lang="pl-PL" baseline="0" dirty="0" smtClean="0"/>
              <a:t>(n), który definiujemy jako zestaw liczb N, które oblicza się jako iloczyn dwóch liczb pierwszych o długości </a:t>
            </a:r>
            <a:r>
              <a:rPr lang="pl-PL" baseline="0" dirty="0" err="1" smtClean="0"/>
              <a:t>n-bitów</a:t>
            </a:r>
            <a:r>
              <a:rPr lang="pl-PL" baseline="0" dirty="0" smtClean="0"/>
              <a:t>. (2) w oznaczeniu informuje, że liczbę można rozłożyć na 2 liczby pierwsze o podobnej długości równej około </a:t>
            </a:r>
            <a:r>
              <a:rPr lang="pl-PL" baseline="0" dirty="0" err="1" smtClean="0"/>
              <a:t>n-bitów</a:t>
            </a:r>
            <a:r>
              <a:rPr lang="pl-PL" baseline="0" dirty="0" smtClean="0"/>
              <a:t>. Kiedy mamy zbiór tak skonstruowanych liczb, to możemy sformułować 2 następujące trudne problemy.</a:t>
            </a:r>
          </a:p>
          <a:p>
            <a:pPr marL="228600" indent="-228600">
              <a:buAutoNum type="arabicPeriod"/>
            </a:pPr>
            <a:r>
              <a:rPr lang="pl-PL" baseline="0" dirty="0" smtClean="0"/>
              <a:t>Jak rozłożyć taką liczbę na czynniki pierwsze? Dla liczb o długości 1024 nie znaleziono rozwiązania, ale można się spodziewać, że wkrótce taka faktoryzacja zostanie opracowana. Stąd lepiej stawiać ten problem dla liczb o długości 2048 bitów. </a:t>
            </a:r>
          </a:p>
          <a:p>
            <a:pPr marL="228600" indent="-228600">
              <a:buAutoNum type="arabicPeriod"/>
            </a:pPr>
            <a:r>
              <a:rPr lang="pl-PL" baseline="0" dirty="0" smtClean="0"/>
              <a:t>Jeśli weźmiemy nieliniowy wielomian rzędu większego niż jeden, potem wylosujemy N ze zbioru </a:t>
            </a:r>
            <a:r>
              <a:rPr lang="pl-PL" baseline="0" dirty="0" smtClean="0"/>
              <a:t>Z</a:t>
            </a:r>
            <a:r>
              <a:rPr lang="pl-PL" baseline="-25000" dirty="0" smtClean="0"/>
              <a:t>(2)</a:t>
            </a:r>
            <a:r>
              <a:rPr lang="pl-PL" baseline="0" dirty="0" smtClean="0"/>
              <a:t>(n) i postawimy sobie zadanie znalezienia x, który jest pierwiastkiem tego wielomianu w Z</a:t>
            </a:r>
            <a:r>
              <a:rPr lang="pl-PL" baseline="-25000" dirty="0" smtClean="0"/>
              <a:t>N</a:t>
            </a:r>
            <a:r>
              <a:rPr lang="pl-PL" baseline="0" dirty="0" smtClean="0"/>
              <a:t>. Tego problemu nie możemy rozwiązać bez wcześniejszego rozłożenia na czynniki pierwsze N, a potem obliczania pierwiastków. Są systemy RSA, które bazują na trudności rozwiązania tego </a:t>
            </a:r>
            <a:r>
              <a:rPr lang="pl-PL" baseline="0" dirty="0" err="1" smtClean="0"/>
              <a:t>poroblemu</a:t>
            </a:r>
            <a:r>
              <a:rPr lang="pl-PL" baseline="0" dirty="0" smtClean="0"/>
              <a:t>.</a:t>
            </a:r>
            <a:endParaRPr lang="pl-PL" baseline="0" dirty="0" smtClean="0"/>
          </a:p>
          <a:p>
            <a:pPr marL="228600" indent="-228600">
              <a:buAutoNum type="arabicPeriod"/>
            </a:pPr>
            <a:endParaRPr lang="pl-PL" baseline="0" dirty="0" smtClean="0"/>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34</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Od tej chwili przyjmiemy następującą notację. N oznacza liczbę całkowitą</a:t>
            </a:r>
            <a:r>
              <a:rPr lang="pl-PL" baseline="0" dirty="0" smtClean="0"/>
              <a:t> dodatnią, a p oznacza liczbę pierwszą. Literka „Z” z podwójną ukośną linią i indeksem dolnym „N” oznacza zbiór {0, 1, 2, …, N-1}. Na takim zbiorze liczb można dokonywać dodawania i mnożenia modulo N.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a:t>
            </a:fld>
            <a:endParaRPr lang="pl-PL"/>
          </a:p>
        </p:txBody>
      </p:sp>
    </p:spTree>
    <p:extLst>
      <p:ext uri="{BB962C8B-B14F-4D97-AF65-F5344CB8AC3E}">
        <p14:creationId xmlns:p14="http://schemas.microsoft.com/office/powerpoint/2010/main" xmlns="" val="9164880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Problem sprawdzania,</a:t>
            </a:r>
            <a:r>
              <a:rPr lang="pl-PL" baseline="0" dirty="0" smtClean="0"/>
              <a:t> czy dana liczba jest pierwsza oraz problem rozkładnia liczby na czynniki pierwsze był uznawany już od starożytności za ważny. Jego rolę podkreślił Gauss w swojej słynnej wypowiedzi. </a:t>
            </a:r>
          </a:p>
          <a:p>
            <a:r>
              <a:rPr lang="pl-PL" baseline="0" dirty="0" smtClean="0"/>
              <a:t>Obecnie problem sprawdzenia, czy dana liczba jest pierwsza czy nie jest na drodze informatycznej dobrze „rozpracowany”. Istnieją efektywne algorytmy losowe i deterministyczne wykazujące, że dana liczba jest pierwsza.</a:t>
            </a:r>
          </a:p>
          <a:p>
            <a:r>
              <a:rPr lang="pl-PL" baseline="0" dirty="0" smtClean="0"/>
              <a:t>Problem rozkładu na czynniki pierwsze wciąż uznawany jest za trudny. Najlepszy algorytm (sito ciała liczbowego) NFS ma złożoność obliczeniową wykładniczą  o wykładniku trzeci pierwiastek z n (dla liczb </a:t>
            </a:r>
            <a:r>
              <a:rPr lang="pl-PL" baseline="0" dirty="0" err="1" smtClean="0"/>
              <a:t>n-bitowych</a:t>
            </a:r>
            <a:r>
              <a:rPr lang="pl-PL" baseline="0" dirty="0" smtClean="0"/>
              <a:t>). Bieżący rekord faktoryzacji dotyczy liczby 768-bitowej (232 cyfr) i wymagało to 2 lat pracy setek komputerów komputerów. Uważa się, że rozwiązanie problemu faktoryzacji liczb 1024 bitowych jest 1000 razy trudniejsze, więc przy zastosowaniu tej samej platformy obliczeniowej trwałoby 2000 lat. Mając na uwadze rozwój komputerów można się spodziewać skutecznego rozwiązania tego problemu w tej dekadzie.</a:t>
            </a:r>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35</a:t>
            </a:fld>
            <a:endParaRPr lang="pl-P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Wiadomości z teorii liczb</a:t>
            </a:r>
            <a:r>
              <a:rPr lang="pl-PL" baseline="0" dirty="0" smtClean="0"/>
              <a:t> można uzupełnić z książki w wolnym dostępie. W szczególności czytając rozdziały 1-4, 11 i 12.</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36</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Arytmetyka modulo daje zawsze wyniki w zakresie ustalonego zbioru wartości od 0 do N-1.</a:t>
            </a:r>
          </a:p>
          <a:p>
            <a:r>
              <a:rPr lang="pl-PL" dirty="0" smtClean="0"/>
              <a:t>Jeśli suma jest mniejsza niż N, to wygląda tak samo, jak w zwyczajnej arytmetyce. Jeśli suma jest większa od N, to należy wziąć z niej</a:t>
            </a:r>
            <a:r>
              <a:rPr lang="pl-PL" baseline="0" dirty="0" smtClean="0"/>
              <a:t> resztę z dzielenia przez N. Mnożenie daje takie same rezultaty jak normalnie, jeśli wynik jest mniejszy od N, w przeciwnym wypadku wynikiem z mnożenia jest reszta z dzielenia zwyczajnego mnożenia przez N. Odejmowanie również „wygląda normalnie” dopóki wynik jest dodatni i większy od 0. Jeśli wynik jest mniejszy od 0 to dodaje się do niego N, aby otrzymać wartość dodatnią.</a:t>
            </a:r>
          </a:p>
          <a:p>
            <a:r>
              <a:rPr lang="pl-PL" baseline="0" dirty="0" smtClean="0"/>
              <a:t>Prawa arytmetyki znane z „tradycyjnej” arytmetyki nadal działają, chociaż operacje arytmetyczne zostały zmodyfikowane, np. rozdzielność mnożenia względem dodawania.</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4</a:t>
            </a:fld>
            <a:endParaRPr lang="pl-PL"/>
          </a:p>
        </p:txBody>
      </p:sp>
    </p:spTree>
    <p:extLst>
      <p:ext uri="{BB962C8B-B14F-4D97-AF65-F5344CB8AC3E}">
        <p14:creationId xmlns:p14="http://schemas.microsoft.com/office/powerpoint/2010/main" xmlns="" val="1617969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Koncepcja największego wspólnego dzielnika dwóch liczb jest znana. Warto zwrócić uwagę</a:t>
            </a:r>
            <a:r>
              <a:rPr lang="pl-PL" baseline="0" dirty="0" smtClean="0"/>
              <a:t> na twierdzenie mówiące, że jeśli mamy dwie liczby całkowite x i y , to można znaleźć takie dwie liczby a, b, że a*x + b*y = </a:t>
            </a:r>
            <a:r>
              <a:rPr lang="pl-PL" baseline="0" dirty="0" err="1" smtClean="0"/>
              <a:t>nwd</a:t>
            </a:r>
            <a:r>
              <a:rPr lang="pl-PL" baseline="0" dirty="0" smtClean="0"/>
              <a:t>(x, y). Inaczej </a:t>
            </a:r>
            <a:r>
              <a:rPr lang="pl-PL" baseline="0" dirty="0" err="1" smtClean="0"/>
              <a:t>nwd</a:t>
            </a:r>
            <a:r>
              <a:rPr lang="pl-PL" baseline="0" dirty="0" smtClean="0"/>
              <a:t> można wyrazić w postaci kombinacji liniowej liczb, dla których go poszukujemy. Okazuje się, że znalezienie tej pary liczb a, b jest możliwe z zastosowaniem efektywnego algorytmu, nazywanego rozszerzonym algorytmem Euklidesa. Jeśli </a:t>
            </a:r>
            <a:r>
              <a:rPr lang="pl-PL" baseline="0" dirty="0" err="1" smtClean="0"/>
              <a:t>nwd</a:t>
            </a:r>
            <a:r>
              <a:rPr lang="pl-PL" baseline="0" dirty="0" smtClean="0"/>
              <a:t>(x, y) = 1, to takie dwie liczby całkowite nazywamy względnie pierwszymi.</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5</a:t>
            </a:fld>
            <a:endParaRPr lang="pl-PL"/>
          </a:p>
        </p:txBody>
      </p:sp>
    </p:spTree>
    <p:extLst>
      <p:ext uri="{BB962C8B-B14F-4D97-AF65-F5344CB8AC3E}">
        <p14:creationId xmlns:p14="http://schemas.microsoft.com/office/powerpoint/2010/main" xmlns="" val="1234269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Jeśli posługujemy się liczbami wymiernymi, to możemy w ich</a:t>
            </a:r>
            <a:r>
              <a:rPr lang="pl-PL" baseline="0" dirty="0" smtClean="0"/>
              <a:t> zbiorze zdefiniować odwrotność liczby. Np. odwrotnością liczby 2 jest ½. Dlatego, że 2 * ½ = 1. Jak wygląda odwrotność w zbiorze „Z</a:t>
            </a:r>
            <a:r>
              <a:rPr lang="pl-PL" baseline="-25000" dirty="0" smtClean="0"/>
              <a:t>N</a:t>
            </a:r>
            <a:r>
              <a:rPr lang="pl-PL" baseline="0" dirty="0" smtClean="0"/>
              <a:t>”? Na wzór definicji odwrotności w zbiorze liczb wymiernych, możemy sformułować odwrotność w „naszym” zbiorze: Odwrotnością liczby x w zbiorze Z</a:t>
            </a:r>
            <a:r>
              <a:rPr lang="pl-PL" baseline="-25000" dirty="0" smtClean="0"/>
              <a:t>N</a:t>
            </a:r>
            <a:r>
              <a:rPr lang="pl-PL" baseline="0" dirty="0" smtClean="0"/>
              <a:t> jest liczba y spełniająca zależność x * y = 1 (modulo N). Tak wartość odwrotna oznaczana jest x</a:t>
            </a:r>
            <a:r>
              <a:rPr lang="pl-PL" baseline="30000" dirty="0" smtClean="0"/>
              <a:t>-1</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6</a:t>
            </a:fld>
            <a:endParaRPr lang="pl-PL"/>
          </a:p>
        </p:txBody>
      </p:sp>
    </p:spTree>
    <p:extLst>
      <p:ext uri="{BB962C8B-B14F-4D97-AF65-F5344CB8AC3E}">
        <p14:creationId xmlns:p14="http://schemas.microsoft.com/office/powerpoint/2010/main" xmlns="" val="2624958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Powstaje pytanie, które z liczb należące do Z</a:t>
            </a:r>
            <a:r>
              <a:rPr lang="pl-PL" baseline="-25000" dirty="0" smtClean="0"/>
              <a:t>N</a:t>
            </a:r>
            <a:r>
              <a:rPr lang="pl-PL" dirty="0" smtClean="0"/>
              <a:t>,</a:t>
            </a:r>
            <a:r>
              <a:rPr lang="pl-PL" baseline="0" dirty="0" smtClean="0"/>
              <a:t> posiadają odwrotność. Istnieje twierdzenie (tutaj nazywane Lematem = </a:t>
            </a:r>
            <a:r>
              <a:rPr lang="pl-PL" baseline="0" dirty="0" err="1" smtClean="0"/>
              <a:t>tw</a:t>
            </a:r>
            <a:r>
              <a:rPr lang="pl-PL" baseline="0" dirty="0" smtClean="0"/>
              <a:t>. pomocniczym), które mówi, że dany element w zbiorze ZN ma odwrotność wtedy i tylko w tedy, gdy x jest względnie pierwszy do N, co oznacza, że największy wspólny dzielnik danej liczby i N wynosi 1. Dowód można przeprowadzić w oparciu o wcześniejsze twierdzenie dotyczące możliwości przedstawienia największego wspólnego dzielnika w postaci kombinacji liniowej liczb dla, których ten dzielnik jest wyznaczany. </a:t>
            </a:r>
          </a:p>
          <a:p>
            <a:r>
              <a:rPr lang="pl-PL" baseline="0" dirty="0" smtClean="0"/>
              <a:t>Jeśli założymy, że </a:t>
            </a:r>
            <a:r>
              <a:rPr lang="pl-PL" baseline="0" dirty="0" err="1" smtClean="0"/>
              <a:t>nwd</a:t>
            </a:r>
            <a:r>
              <a:rPr lang="pl-PL" baseline="0" dirty="0" smtClean="0"/>
              <a:t>(x, N) = 1, to można to wyrażenie przekształcić w a*x + b * N = 1. Wyrażenie b * N w arytmetyce modularnej można opuścić i otrzymać a*x = 1. A można znaleźć i jest ono odwrotnością liczby x. Jeśli jedna założymy, że </a:t>
            </a:r>
            <a:r>
              <a:rPr lang="pl-PL" baseline="0" dirty="0" err="1" smtClean="0"/>
              <a:t>nwd</a:t>
            </a:r>
            <a:r>
              <a:rPr lang="pl-PL" baseline="0" dirty="0" smtClean="0"/>
              <a:t>(x, N) &gt; 1, to posługując się tym samym zapisem dojdziemy do wniosku, że a*x nie wynosi 1 w Z</a:t>
            </a:r>
            <a:r>
              <a:rPr lang="pl-PL" baseline="-25000" dirty="0" smtClean="0"/>
              <a:t>N</a:t>
            </a:r>
            <a:r>
              <a:rPr lang="pl-PL" baseline="0" dirty="0" smtClean="0"/>
              <a:t> i wtedy liczba nie ma odwrotności.</a:t>
            </a:r>
          </a:p>
          <a:p>
            <a:r>
              <a:rPr lang="pl-PL" baseline="0" dirty="0" smtClean="0"/>
              <a:t>Proszę zwrócić uwagę, że podane twierdzenie pozwala na drodze informatycznej obliczyć odwrotność modulo danej liczby. Należy zastosować rozszerzony algorytm Euklidesa do podanej zależności i wyliczyć a, które jest odwrotnością liczby.</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7</a:t>
            </a:fld>
            <a:endParaRPr lang="pl-PL"/>
          </a:p>
        </p:txBody>
      </p:sp>
    </p:spTree>
    <p:extLst>
      <p:ext uri="{BB962C8B-B14F-4D97-AF65-F5344CB8AC3E}">
        <p14:creationId xmlns:p14="http://schemas.microsoft.com/office/powerpoint/2010/main" xmlns="" val="1050247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Wprowadźmy kolejne oznaczenie Z</a:t>
            </a:r>
            <a:r>
              <a:rPr lang="pl-PL" baseline="-25000" dirty="0" smtClean="0"/>
              <a:t>N</a:t>
            </a:r>
            <a:r>
              <a:rPr lang="pl-PL" dirty="0" smtClean="0"/>
              <a:t>*jest to zbiór</a:t>
            </a:r>
            <a:r>
              <a:rPr lang="pl-PL" baseline="0" dirty="0" smtClean="0"/>
              <a:t> wszystkich „odwracalnych” (mający odwrotność_) elementów w zbiorze Z</a:t>
            </a:r>
            <a:r>
              <a:rPr lang="pl-PL" baseline="-25000" dirty="0" smtClean="0"/>
              <a:t>N</a:t>
            </a:r>
            <a:r>
              <a:rPr lang="pl-PL" baseline="0" dirty="0" smtClean="0"/>
              <a:t>. Inaczej musi być dla nich spełniony warunek </a:t>
            </a:r>
            <a:r>
              <a:rPr lang="pl-PL" baseline="0" dirty="0" err="1" smtClean="0"/>
              <a:t>nwd</a:t>
            </a:r>
            <a:r>
              <a:rPr lang="pl-PL" baseline="0" dirty="0" smtClean="0"/>
              <a:t>(</a:t>
            </a:r>
            <a:r>
              <a:rPr lang="pl-PL" baseline="0" dirty="0" err="1" smtClean="0"/>
              <a:t>x,N</a:t>
            </a:r>
            <a:r>
              <a:rPr lang="pl-PL" baseline="0" dirty="0" smtClean="0"/>
              <a:t>) = 1.</a:t>
            </a:r>
          </a:p>
          <a:p>
            <a:r>
              <a:rPr lang="pl-PL" baseline="0" dirty="0" smtClean="0"/>
              <a:t>Rozważmy przykład. Niech będzie dana liczba pierwsza p. Wiadomo, że wszystkie liczby z zakresie od 0 do p-1 będą względnie pierwsze w stosunku do p. Z tego </a:t>
            </a:r>
            <a:r>
              <a:rPr lang="pl-PL" baseline="0" dirty="0" err="1" smtClean="0"/>
              <a:t>zbiotu</a:t>
            </a:r>
            <a:r>
              <a:rPr lang="pl-PL" baseline="0" dirty="0" smtClean="0"/>
              <a:t> trzeba wyłączyć 0, ponieważ </a:t>
            </a:r>
            <a:r>
              <a:rPr lang="pl-PL" baseline="0" dirty="0" err="1" smtClean="0"/>
              <a:t>nwd</a:t>
            </a:r>
            <a:r>
              <a:rPr lang="pl-PL" baseline="0" dirty="0" smtClean="0"/>
              <a:t>(0,N) = 0. Wtedy dla danej liczby pierwszej zbiór </a:t>
            </a:r>
            <a:r>
              <a:rPr lang="pl-PL" dirty="0" err="1" smtClean="0"/>
              <a:t>Z</a:t>
            </a:r>
            <a:r>
              <a:rPr lang="pl-PL" baseline="-25000" dirty="0" err="1" smtClean="0"/>
              <a:t>p</a:t>
            </a:r>
            <a:r>
              <a:rPr lang="pl-PL" dirty="0" smtClean="0"/>
              <a:t>*=</a:t>
            </a:r>
            <a:r>
              <a:rPr lang="pl-PL" dirty="0" err="1" smtClean="0"/>
              <a:t>Z</a:t>
            </a:r>
            <a:r>
              <a:rPr lang="pl-PL" baseline="-25000" dirty="0" err="1" smtClean="0"/>
              <a:t>p</a:t>
            </a:r>
            <a:r>
              <a:rPr lang="pl-PL" dirty="0" smtClean="0"/>
              <a:t> /{0}, czyli są to wszystkie liczby</a:t>
            </a:r>
            <a:r>
              <a:rPr lang="pl-PL" baseline="0" dirty="0" smtClean="0"/>
              <a:t> mniejsze od p, bez 0. Wszystkie liczby z tego zbioru są odwracalne.</a:t>
            </a:r>
            <a:r>
              <a:rPr lang="pl-PL" dirty="0" smtClean="0"/>
              <a:t> </a:t>
            </a:r>
          </a:p>
          <a:p>
            <a:r>
              <a:rPr lang="pl-PL" dirty="0" smtClean="0"/>
              <a:t>Wracając do poprzedniego</a:t>
            </a:r>
            <a:r>
              <a:rPr lang="pl-PL" baseline="0" dirty="0" smtClean="0"/>
              <a:t> przykładu, zbiór Z</a:t>
            </a:r>
            <a:r>
              <a:rPr lang="pl-PL" baseline="-25000" dirty="0" smtClean="0"/>
              <a:t>12</a:t>
            </a:r>
            <a:r>
              <a:rPr lang="pl-PL" baseline="0" dirty="0" smtClean="0"/>
              <a:t>*={1,5,7,11}, czyli wszystkie liczby, które są pierwsze względem 12. Znowu, dla pewnego x należącego od Z*</a:t>
            </a:r>
            <a:r>
              <a:rPr lang="pl-PL" baseline="-25000" dirty="0" smtClean="0"/>
              <a:t>N</a:t>
            </a:r>
            <a:r>
              <a:rPr lang="pl-PL" baseline="0" dirty="0" smtClean="0"/>
              <a:t> można znaleźć jego odwrotność z zastosowaniem rozszerzonego algorytmu Euklidesa.</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8</a:t>
            </a:fld>
            <a:endParaRPr lang="pl-PL"/>
          </a:p>
        </p:txBody>
      </p:sp>
    </p:spTree>
    <p:extLst>
      <p:ext uri="{BB962C8B-B14F-4D97-AF65-F5344CB8AC3E}">
        <p14:creationId xmlns:p14="http://schemas.microsoft.com/office/powerpoint/2010/main" xmlns="" val="282800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Jeśli rozważymy</a:t>
            </a:r>
            <a:r>
              <a:rPr lang="pl-PL" baseline="0" dirty="0" smtClean="0"/>
              <a:t> równanie liniowe w arytmetyce modularnej postaci: </a:t>
            </a:r>
            <a:r>
              <a:rPr lang="pl-PL" baseline="0" dirty="0" err="1" smtClean="0"/>
              <a:t>ax</a:t>
            </a:r>
            <a:r>
              <a:rPr lang="pl-PL" baseline="0" dirty="0" smtClean="0"/>
              <a:t> + b =0, to po „przeniesieniu b na drugą stronę równania”, otrzymujemy rozwiązanie: x = -b*a</a:t>
            </a:r>
            <a:r>
              <a:rPr lang="pl-PL" baseline="30000" dirty="0" smtClean="0"/>
              <a:t>-1</a:t>
            </a:r>
            <a:r>
              <a:rPr lang="pl-PL" baseline="0" dirty="0" smtClean="0"/>
              <a:t> w zbiorze Z</a:t>
            </a:r>
            <a:r>
              <a:rPr lang="pl-PL" baseline="-25000" dirty="0" smtClean="0"/>
              <a:t>N</a:t>
            </a:r>
            <a:r>
              <a:rPr lang="pl-PL" baseline="0" dirty="0" smtClean="0"/>
              <a:t>. Znowu, do znalezienia a</a:t>
            </a:r>
            <a:r>
              <a:rPr lang="pl-PL" baseline="30000" dirty="0" smtClean="0"/>
              <a:t>-1</a:t>
            </a:r>
            <a:r>
              <a:rPr lang="pl-PL" baseline="0" dirty="0" smtClean="0"/>
              <a:t> można się posłużyć rozszerzonym algorytmem Euklidesa. Czas rozwiązania algorytmu wynosi log</a:t>
            </a:r>
            <a:r>
              <a:rPr lang="pl-PL" baseline="30000" dirty="0" smtClean="0"/>
              <a:t>2</a:t>
            </a:r>
            <a:r>
              <a:rPr lang="pl-PL" baseline="0" dirty="0" smtClean="0"/>
              <a:t>N (czyli jest bardzo dobry).</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9</a:t>
            </a:fld>
            <a:endParaRPr lang="pl-PL"/>
          </a:p>
        </p:txBody>
      </p:sp>
    </p:spTree>
    <p:extLst>
      <p:ext uri="{BB962C8B-B14F-4D97-AF65-F5344CB8AC3E}">
        <p14:creationId xmlns:p14="http://schemas.microsoft.com/office/powerpoint/2010/main" xmlns="" val="1003238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77721B28-2315-4038-B465-4FAC5B10B454}" type="datetime1">
              <a:rPr lang="pl-PL" smtClean="0"/>
              <a:pPr/>
              <a:t>2020-05-25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CB8C871-E136-46BF-A553-D01E921EED53}" type="datetime1">
              <a:rPr lang="pl-PL" smtClean="0"/>
              <a:pPr/>
              <a:t>2020-05-25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22D87DA-1D67-45DF-B82F-406BB1D4ECB1}" type="datetime1">
              <a:rPr lang="pl-PL" smtClean="0"/>
              <a:pPr/>
              <a:t>2020-05-25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6426200"/>
            <a:ext cx="762000" cy="40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5/25/2020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2803209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5/25/2020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05471296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5/25/2020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576417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5/25/2020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876703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4CFE4B-17F2-49B1-A8CD-48A7230178BE}" type="datetimeFigureOut">
              <a:rPr lang="en-US" smtClean="0">
                <a:solidFill>
                  <a:prstClr val="black">
                    <a:tint val="75000"/>
                  </a:prstClr>
                </a:solidFill>
              </a:rPr>
              <a:pPr/>
              <a:t>5/25/2020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70500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4CFE4B-17F2-49B1-A8CD-48A7230178BE}" type="datetimeFigureOut">
              <a:rPr lang="en-US" smtClean="0">
                <a:solidFill>
                  <a:prstClr val="black">
                    <a:tint val="75000"/>
                  </a:prstClr>
                </a:solidFill>
              </a:rPr>
              <a:pPr/>
              <a:t>5/25/2020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710938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CFE4B-17F2-49B1-A8CD-48A7230178BE}" type="datetimeFigureOut">
              <a:rPr lang="en-US" smtClean="0">
                <a:solidFill>
                  <a:prstClr val="black">
                    <a:tint val="75000"/>
                  </a:prstClr>
                </a:solidFill>
              </a:rPr>
              <a:pPr/>
              <a:t>5/25/2020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19157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5/25/2020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422113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F7A5DAA-748A-4F7A-846D-4B599860028B}" type="datetime1">
              <a:rPr lang="pl-PL" smtClean="0"/>
              <a:pPr/>
              <a:t>2020-05-25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5/25/2020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579540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5/25/2020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118876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5/25/2020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6340805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45330872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955834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0397078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6414200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93AB58D-58D2-4AE6-80D9-8D3DF8BAF14B}" type="datetime1">
              <a:rPr lang="pl-PL" smtClean="0"/>
              <a:pPr/>
              <a:t>2020-05-25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762DABE-C89F-4876-874B-40737684B676}" type="datetime1">
              <a:rPr lang="pl-PL" smtClean="0"/>
              <a:pPr/>
              <a:t>2020-05-25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9E3034B-4AD3-41CB-8B20-2F185E7F45AA}" type="datetime1">
              <a:rPr lang="pl-PL" smtClean="0"/>
              <a:pPr/>
              <a:t>2020-05-25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3769A7AB-59E2-4256-AA67-21347BBE9FE5}" type="datetime1">
              <a:rPr lang="pl-PL" smtClean="0"/>
              <a:pPr/>
              <a:t>2020-05-25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B28064E-E6B1-4522-A7B8-5C69592EE5A8}" type="datetime1">
              <a:rPr lang="pl-PL" smtClean="0"/>
              <a:pPr/>
              <a:t>2020-05-25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DC994D-374A-4B89-997A-EE72F90ECB95}" type="datetime1">
              <a:rPr lang="pl-PL" smtClean="0"/>
              <a:pPr/>
              <a:t>2020-05-25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1AF5160-A345-47DB-A4D1-A295F922454B}" type="datetime1">
              <a:rPr lang="pl-PL" smtClean="0"/>
              <a:pPr/>
              <a:t>2020-05-25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AEB0A-0CA8-466B-8EA8-794AC25D5CDA}" type="datetime1">
              <a:rPr lang="pl-PL" smtClean="0"/>
              <a:pPr/>
              <a:t>2020-05-25</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4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97000"/>
            <a:ext cx="8229600" cy="5461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CFE4B-17F2-49B1-A8CD-48A7230178BE}" type="datetimeFigureOut">
              <a:rPr lang="en-US" smtClean="0">
                <a:solidFill>
                  <a:prstClr val="black">
                    <a:tint val="75000"/>
                  </a:prstClr>
                </a:solidFill>
              </a:rPr>
              <a:pPr/>
              <a:t>5/25/2020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7" name="TextBox 6"/>
          <p:cNvSpPr txBox="1"/>
          <p:nvPr userDrawn="1"/>
        </p:nvSpPr>
        <p:spPr>
          <a:xfrm>
            <a:off x="8495978" y="6589889"/>
            <a:ext cx="699230" cy="230832"/>
          </a:xfrm>
          <a:prstGeom prst="rect">
            <a:avLst/>
          </a:prstGeom>
          <a:noFill/>
        </p:spPr>
        <p:txBody>
          <a:bodyPr wrap="none" rtlCol="0">
            <a:spAutoFit/>
          </a:bodyPr>
          <a:lstStyle/>
          <a:p>
            <a:r>
              <a:rPr lang="en-US" sz="900" dirty="0" smtClean="0"/>
              <a:t>Dan Boneh</a:t>
            </a:r>
            <a:endParaRPr lang="en-US" sz="900" dirty="0"/>
          </a:p>
        </p:txBody>
      </p:sp>
    </p:spTree>
    <p:extLst>
      <p:ext uri="{BB962C8B-B14F-4D97-AF65-F5344CB8AC3E}">
        <p14:creationId xmlns:p14="http://schemas.microsoft.com/office/powerpoint/2010/main" xmlns="" val="998833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customXml" Target="../ink/ink8.xml"/><Relationship Id="rId7" Type="http://schemas.openxmlformats.org/officeDocument/2006/relationships/customXml" Target="../ink/ink10.xml"/><Relationship Id="rId12" Type="http://schemas.openxmlformats.org/officeDocument/2006/relationships/image" Target="../media/image18.emf"/><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5.emf"/><Relationship Id="rId11" Type="http://schemas.openxmlformats.org/officeDocument/2006/relationships/customXml" Target="../ink/ink12.xml"/><Relationship Id="rId5" Type="http://schemas.openxmlformats.org/officeDocument/2006/relationships/customXml" Target="../ink/ink9.xml"/><Relationship Id="rId10" Type="http://schemas.openxmlformats.org/officeDocument/2006/relationships/image" Target="../media/image17.emf"/><Relationship Id="rId4" Type="http://schemas.openxmlformats.org/officeDocument/2006/relationships/image" Target="../media/image14.emf"/><Relationship Id="rId9" Type="http://schemas.openxmlformats.org/officeDocument/2006/relationships/customXml" Target="../ink/ink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0.emf"/><Relationship Id="rId4" Type="http://schemas.openxmlformats.org/officeDocument/2006/relationships/customXml" Target="../ink/ink13.xml"/></Relationships>
</file>

<file path=ppt/slides/_rels/slide18.xml.rels><?xml version="1.0" encoding="UTF-8" standalone="yes"?>
<Relationships xmlns="http://schemas.openxmlformats.org/package/2006/relationships"><Relationship Id="rId8" Type="http://schemas.openxmlformats.org/officeDocument/2006/relationships/image" Target="../media/image23.emf"/><Relationship Id="rId13" Type="http://schemas.openxmlformats.org/officeDocument/2006/relationships/customXml" Target="../ink/ink19.xml"/><Relationship Id="rId18" Type="http://schemas.openxmlformats.org/officeDocument/2006/relationships/image" Target="../media/image28.emf"/><Relationship Id="rId3" Type="http://schemas.openxmlformats.org/officeDocument/2006/relationships/customXml" Target="../ink/ink14.xml"/><Relationship Id="rId21" Type="http://schemas.openxmlformats.org/officeDocument/2006/relationships/customXml" Target="../ink/ink23.xml"/><Relationship Id="rId7" Type="http://schemas.openxmlformats.org/officeDocument/2006/relationships/customXml" Target="../ink/ink16.xml"/><Relationship Id="rId12" Type="http://schemas.openxmlformats.org/officeDocument/2006/relationships/image" Target="../media/image25.emf"/><Relationship Id="rId17" Type="http://schemas.openxmlformats.org/officeDocument/2006/relationships/customXml" Target="../ink/ink21.xml"/><Relationship Id="rId2" Type="http://schemas.openxmlformats.org/officeDocument/2006/relationships/notesSlide" Target="../notesSlides/notesSlide17.xml"/><Relationship Id="rId16" Type="http://schemas.openxmlformats.org/officeDocument/2006/relationships/image" Target="../media/image27.emf"/><Relationship Id="rId20" Type="http://schemas.openxmlformats.org/officeDocument/2006/relationships/image" Target="../media/image29.emf"/><Relationship Id="rId1" Type="http://schemas.openxmlformats.org/officeDocument/2006/relationships/slideLayout" Target="../slideLayouts/slideLayout2.xml"/><Relationship Id="rId6" Type="http://schemas.openxmlformats.org/officeDocument/2006/relationships/image" Target="../media/image22.emf"/><Relationship Id="rId11" Type="http://schemas.openxmlformats.org/officeDocument/2006/relationships/customXml" Target="../ink/ink18.xml"/><Relationship Id="rId24" Type="http://schemas.openxmlformats.org/officeDocument/2006/relationships/image" Target="../media/image31.emf"/><Relationship Id="rId5" Type="http://schemas.openxmlformats.org/officeDocument/2006/relationships/customXml" Target="../ink/ink15.xml"/><Relationship Id="rId15" Type="http://schemas.openxmlformats.org/officeDocument/2006/relationships/customXml" Target="../ink/ink20.xml"/><Relationship Id="rId23" Type="http://schemas.openxmlformats.org/officeDocument/2006/relationships/customXml" Target="../ink/ink24.xml"/><Relationship Id="rId10" Type="http://schemas.openxmlformats.org/officeDocument/2006/relationships/image" Target="../media/image24.emf"/><Relationship Id="rId19" Type="http://schemas.openxmlformats.org/officeDocument/2006/relationships/customXml" Target="../ink/ink22.xml"/><Relationship Id="rId4" Type="http://schemas.openxmlformats.org/officeDocument/2006/relationships/image" Target="../media/image21.emf"/><Relationship Id="rId9" Type="http://schemas.openxmlformats.org/officeDocument/2006/relationships/customXml" Target="../ink/ink17.xml"/><Relationship Id="rId14" Type="http://schemas.openxmlformats.org/officeDocument/2006/relationships/image" Target="../media/image26.emf"/><Relationship Id="rId22" Type="http://schemas.openxmlformats.org/officeDocument/2006/relationships/image" Target="../media/image30.emf"/></Relationships>
</file>

<file path=ppt/slides/_rels/slide1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34.png"/><Relationship Id="rId4" Type="http://schemas.openxmlformats.org/officeDocument/2006/relationships/image" Target="../media/image3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ustomXml" Target="../ink/ink25.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37.emf"/><Relationship Id="rId5" Type="http://schemas.openxmlformats.org/officeDocument/2006/relationships/customXml" Target="../ink/ink26.xml"/><Relationship Id="rId4" Type="http://schemas.openxmlformats.org/officeDocument/2006/relationships/image" Target="../media/image36.e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customXml" Target="../ink/ink29.xml"/><Relationship Id="rId3" Type="http://schemas.openxmlformats.org/officeDocument/2006/relationships/image" Target="../media/image33.png"/><Relationship Id="rId7" Type="http://schemas.openxmlformats.org/officeDocument/2006/relationships/image" Target="../media/image39.emf"/><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customXml" Target="../ink/ink28.xml"/><Relationship Id="rId5" Type="http://schemas.openxmlformats.org/officeDocument/2006/relationships/image" Target="../media/image38.emf"/><Relationship Id="rId4" Type="http://schemas.openxmlformats.org/officeDocument/2006/relationships/customXml" Target="../ink/ink27.xml"/><Relationship Id="rId9" Type="http://schemas.openxmlformats.org/officeDocument/2006/relationships/image" Target="../media/image40.emf"/></Relationships>
</file>

<file path=ppt/slides/_rels/slide27.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customXml" Target="../ink/ink30.xml"/><Relationship Id="rId1" Type="http://schemas.openxmlformats.org/officeDocument/2006/relationships/slideLayout" Target="../slideLayouts/slideLayout2.xml"/><Relationship Id="rId5" Type="http://schemas.openxmlformats.org/officeDocument/2006/relationships/image" Target="../media/image42.emf"/><Relationship Id="rId4" Type="http://schemas.openxmlformats.org/officeDocument/2006/relationships/customXml" Target="../ink/ink3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30.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45.png"/></Relationships>
</file>

<file path=ppt/slides/_rels/slide35.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customXml" Target="../ink/ink3.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customXml" Target="../ink/ink4.xml"/></Relationships>
</file>

<file path=ppt/slides/_rels/slide7.xml.rels><?xml version="1.0" encoding="UTF-8" standalone="yes"?>
<Relationships xmlns="http://schemas.openxmlformats.org/package/2006/relationships"><Relationship Id="rId8" Type="http://schemas.openxmlformats.org/officeDocument/2006/relationships/customXml" Target="../ink/ink7.xml"/><Relationship Id="rId3" Type="http://schemas.openxmlformats.org/officeDocument/2006/relationships/image" Target="../media/image3.png"/><Relationship Id="rId7"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customXml" Target="../ink/ink6.xml"/><Relationship Id="rId5" Type="http://schemas.openxmlformats.org/officeDocument/2006/relationships/image" Target="../media/image7.emf"/><Relationship Id="rId4" Type="http://schemas.openxmlformats.org/officeDocument/2006/relationships/customXml" Target="../ink/ink5.xml"/><Relationship Id="rId9"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844824"/>
            <a:ext cx="7772400" cy="1470025"/>
          </a:xfrm>
        </p:spPr>
        <p:txBody>
          <a:bodyPr>
            <a:noAutofit/>
          </a:bodyPr>
          <a:lstStyle/>
          <a:p>
            <a:r>
              <a:rPr lang="pl-PL" sz="3600" dirty="0" smtClean="0"/>
              <a:t>Kryptografia i bezpieczeństwo danych </a:t>
            </a:r>
            <a:br>
              <a:rPr lang="pl-PL" sz="3600" dirty="0" smtClean="0"/>
            </a:br>
            <a:r>
              <a:rPr lang="pl-PL" sz="3600" dirty="0" smtClean="0"/>
              <a:t>- </a:t>
            </a:r>
            <a:r>
              <a:rPr lang="pl-PL" sz="3600" smtClean="0"/>
              <a:t>elementy teorii </a:t>
            </a:r>
            <a:r>
              <a:rPr lang="pl-PL" sz="3600" dirty="0" smtClean="0"/>
              <a:t>liczb</a:t>
            </a:r>
            <a:endParaRPr lang="pl-PL" sz="3600" dirty="0"/>
          </a:p>
        </p:txBody>
      </p:sp>
      <p:sp>
        <p:nvSpPr>
          <p:cNvPr id="3" name="Podtytuł 2"/>
          <p:cNvSpPr>
            <a:spLocks noGrp="1"/>
          </p:cNvSpPr>
          <p:nvPr>
            <p:ph type="subTitle" idx="1"/>
          </p:nvPr>
        </p:nvSpPr>
        <p:spPr/>
        <p:txBody>
          <a:bodyPr/>
          <a:lstStyle/>
          <a:p>
            <a:r>
              <a:rPr lang="pl-PL" dirty="0" smtClean="0"/>
              <a:t>Sławomir </a:t>
            </a:r>
            <a:r>
              <a:rPr lang="pl-PL" dirty="0" err="1" smtClean="0"/>
              <a:t>Samolej</a:t>
            </a:r>
            <a:r>
              <a:rPr lang="pl-PL" dirty="0" smtClean="0"/>
              <a:t/>
            </a:r>
            <a:br>
              <a:rPr lang="pl-PL" dirty="0" smtClean="0"/>
            </a:br>
            <a:r>
              <a:rPr lang="pl-PL" dirty="0" err="1" smtClean="0"/>
              <a:t>ssamolej.kia.prz.edu.pl</a:t>
            </a:r>
            <a:r>
              <a:rPr lang="pl-PL" dirty="0" smtClean="0"/>
              <a:t/>
            </a:r>
            <a:br>
              <a:rPr lang="pl-PL" dirty="0" smtClean="0"/>
            </a:br>
            <a:r>
              <a:rPr lang="pl-PL" dirty="0" err="1" smtClean="0"/>
              <a:t>ssamolej@prz.edu.pl</a:t>
            </a:r>
            <a:endParaRPr lang="pl-PL" dirty="0" smtClean="0"/>
          </a:p>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Podsumowanie na tym etapie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10</a:t>
            </a:fld>
            <a:endParaRPr lang="pl-PL"/>
          </a:p>
        </p:txBody>
      </p:sp>
      <p:sp>
        <p:nvSpPr>
          <p:cNvPr id="5" name="Content Placeholder 2"/>
          <p:cNvSpPr txBox="1">
            <a:spLocks/>
          </p:cNvSpPr>
          <p:nvPr/>
        </p:nvSpPr>
        <p:spPr>
          <a:xfrm>
            <a:off x="179512" y="1709514"/>
            <a:ext cx="8784976"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9163" rtl="0" eaLnBrk="1" fontAlgn="auto" latinLnBrk="0" hangingPunct="1">
              <a:lnSpc>
                <a:spcPct val="100000"/>
              </a:lnSpc>
              <a:spcBef>
                <a:spcPct val="20000"/>
              </a:spcBef>
              <a:spcAft>
                <a:spcPts val="0"/>
              </a:spcAft>
              <a:buClrTx/>
              <a:buSzTx/>
              <a:buFont typeface="Arial" pitchFamily="34" charset="0"/>
              <a:buNone/>
              <a:tabLst>
                <a:tab pos="1309688" algn="l"/>
                <a:tab pos="188595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N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oznacza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bitową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l. całkowitą dodatnią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oznacza liczbę pierwszą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9163" rtl="0" eaLnBrk="1" fontAlgn="auto" latinLnBrk="0" hangingPunct="1">
              <a:lnSpc>
                <a:spcPct val="100000"/>
              </a:lnSpc>
              <a:spcBef>
                <a:spcPct val="20000"/>
              </a:spcBef>
              <a:spcAft>
                <a:spcPts val="0"/>
              </a:spcAft>
              <a:buClrTx/>
              <a:buSzTx/>
              <a:buFont typeface="Arial" pitchFamily="34" charset="0"/>
              <a:buChar char="•"/>
              <a:tabLst>
                <a:tab pos="1309688" algn="l"/>
                <a:tab pos="1885950" algn="l"/>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9163" rtl="0" eaLnBrk="1" fontAlgn="auto" latinLnBrk="0" hangingPunct="1">
              <a:lnSpc>
                <a:spcPct val="100000"/>
              </a:lnSpc>
              <a:spcBef>
                <a:spcPct val="20000"/>
              </a:spcBef>
              <a:spcAft>
                <a:spcPts val="0"/>
              </a:spcAft>
              <a:buClrTx/>
              <a:buSzTx/>
              <a:buFont typeface="Arial" pitchFamily="34" charset="0"/>
              <a:buChar char="•"/>
              <a:tabLst>
                <a:tab pos="1309688" algn="l"/>
                <a:tab pos="188595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 0, 1, …, N-1 }</a:t>
            </a:r>
          </a:p>
          <a:p>
            <a:pPr marL="342900" marR="0" lvl="0" indent="-342900" algn="l" defTabSz="919163" rtl="0" eaLnBrk="1" fontAlgn="auto" latinLnBrk="0" hangingPunct="1">
              <a:lnSpc>
                <a:spcPct val="100000"/>
              </a:lnSpc>
              <a:spcBef>
                <a:spcPct val="20000"/>
              </a:spcBef>
              <a:spcAft>
                <a:spcPts val="0"/>
              </a:spcAft>
              <a:buClrTx/>
              <a:buSzTx/>
              <a:buFont typeface="Arial" pitchFamily="34" charset="0"/>
              <a:buChar char="•"/>
              <a:tabLst>
                <a:tab pos="1309688" algn="l"/>
                <a:tab pos="1885950" algn="l"/>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9163" rtl="0" eaLnBrk="1" fontAlgn="auto" latinLnBrk="0" hangingPunct="1">
              <a:lnSpc>
                <a:spcPct val="100000"/>
              </a:lnSpc>
              <a:spcBef>
                <a:spcPct val="20000"/>
              </a:spcBef>
              <a:spcAft>
                <a:spcPts val="0"/>
              </a:spcAft>
              <a:buClrTx/>
              <a:buSzTx/>
              <a:buFont typeface="Arial" pitchFamily="34" charset="0"/>
              <a:buChar char="•"/>
              <a:tabLst>
                <a:tab pos="1309688" algn="l"/>
                <a:tab pos="188595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zbiór odwracalnych elementów 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Z</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309688"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nwd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1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309688" algn="l"/>
              </a:tabLst>
              <a:defRPr/>
            </a:pPr>
            <a:endParaRPr kumimoji="0" lang="en-US" sz="2800" b="0" i="0" u="none" strike="noStrike" kern="1200" cap="none" spc="0" normalizeH="0" baseline="-25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309688"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Możemy znaleźć odwrotności z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zast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noProof="0" dirty="0" err="1">
                <a:solidFill>
                  <a:sysClr val="windowText" lastClr="000000"/>
                </a:solidFill>
                <a:latin typeface="Calibri"/>
              </a:rPr>
              <a:t>r</a:t>
            </a:r>
            <a:r>
              <a:rPr lang="pl-PL" dirty="0" err="1" smtClean="0">
                <a:solidFill>
                  <a:sysClr val="windowText" lastClr="000000"/>
                </a:solidFill>
                <a:latin typeface="Calibri"/>
              </a:rPr>
              <a:t>ozsz</a:t>
            </a:r>
            <a:r>
              <a:rPr lang="pl-PL" dirty="0" smtClean="0">
                <a:solidFill>
                  <a:sysClr val="windowText" lastClr="000000"/>
                </a:solidFill>
                <a:latin typeface="Calibri"/>
              </a:rPr>
              <a:t>. </a:t>
            </a:r>
            <a:r>
              <a:rPr lang="pl-PL" dirty="0">
                <a:solidFill>
                  <a:sysClr val="windowText" lastClr="000000"/>
                </a:solidFill>
                <a:latin typeface="Calibri"/>
              </a:rPr>
              <a:t>a</a:t>
            </a:r>
            <a:r>
              <a:rPr lang="pl-PL" dirty="0" smtClean="0">
                <a:solidFill>
                  <a:sysClr val="windowText" lastClr="000000"/>
                </a:solidFill>
                <a:latin typeface="Calibri"/>
              </a:rPr>
              <a:t>lg. </a:t>
            </a:r>
            <a:r>
              <a:rPr lang="pl-PL" dirty="0" err="1" smtClean="0">
                <a:solidFill>
                  <a:sysClr val="windowText" lastClr="000000"/>
                </a:solidFill>
                <a:latin typeface="Calibri"/>
              </a:rPr>
              <a:t>Euclid</a:t>
            </a:r>
            <a:r>
              <a:rPr lang="pl-PL" dirty="0" smtClean="0">
                <a:solidFill>
                  <a:sysClr val="windowText" lastClr="000000"/>
                </a:solidFill>
                <a:latin typeface="Calibri"/>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czas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O(n</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1271548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Twierdzenie Fermata </a:t>
            </a:r>
            <a:r>
              <a:rPr lang="pl-PL" sz="2400" dirty="0" smtClean="0"/>
              <a:t>(1640)</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
        <p:nvSpPr>
          <p:cNvPr id="5" name="Content Placeholder 2"/>
          <p:cNvSpPr txBox="1">
            <a:spLocks/>
          </p:cNvSpPr>
          <p:nvPr/>
        </p:nvSpPr>
        <p:spPr>
          <a:xfrm>
            <a:off x="323528" y="1565498"/>
            <a:ext cx="8534400" cy="409575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T</a:t>
            </a: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będzie liczbą pierwszą</a:t>
            </a:r>
            <a:endPar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824"/>
              </a:spcBef>
              <a:spcAft>
                <a:spcPts val="0"/>
              </a:spcAft>
              <a:buClrTx/>
              <a:buSzTx/>
              <a:buFont typeface="Arial" pitchFamily="34" charset="0"/>
              <a:buNone/>
              <a:tabLst/>
              <a:defRPr/>
            </a:pP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x ∈ (</a:t>
            </a:r>
            <a:r>
              <a:rPr kumimoji="0" lang="en-US" sz="2400" b="1"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1"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1" i="0" u="none" strike="noStrike" kern="1200" cap="none" spc="0" normalizeH="0" baseline="30000" noProof="0" dirty="0" smtClean="0">
                <a:ln>
                  <a:noFill/>
                </a:ln>
                <a:solidFill>
                  <a:sysClr val="windowText" lastClr="000000"/>
                </a:solidFill>
                <a:effectLst/>
                <a:uLnTx/>
                <a:uFillTx/>
                <a:latin typeface="Calibri"/>
                <a:ea typeface="+mn-ea"/>
                <a:cs typeface="+mn-cs"/>
              </a:rPr>
              <a:t>*</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x</a:t>
            </a:r>
            <a:r>
              <a:rPr kumimoji="0" lang="en-US" sz="3200" b="1" i="0" u="none" strike="noStrike" kern="1200" cap="none" spc="0" normalizeH="0" baseline="30000" noProof="0" dirty="0" smtClean="0">
                <a:ln>
                  <a:noFill/>
                </a:ln>
                <a:solidFill>
                  <a:srgbClr val="FF0000"/>
                </a:solidFill>
                <a:effectLst/>
                <a:uLnTx/>
                <a:uFillTx/>
                <a:latin typeface="Calibri"/>
                <a:ea typeface="+mn-ea"/>
                <a:cs typeface="+mn-cs"/>
              </a:rPr>
              <a:t>p-1</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1  in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Z</a:t>
            </a:r>
            <a:r>
              <a:rPr kumimoji="0" lang="en-US" sz="2400" b="1" i="0" u="none" strike="noStrike" kern="1200" cap="none" spc="0" normalizeH="0" baseline="-25000" noProof="0" dirty="0" err="1" smtClean="0">
                <a:ln>
                  <a:noFill/>
                </a:ln>
                <a:solidFill>
                  <a:srgbClr val="FF0000"/>
                </a:solidFill>
                <a:effectLst/>
                <a:uLnTx/>
                <a:uFillTx/>
                <a:latin typeface="Calibri"/>
                <a:ea typeface="+mn-ea"/>
                <a:cs typeface="+mn-cs"/>
              </a:rPr>
              <a:t>p</a:t>
            </a:r>
            <a:r>
              <a:rPr kumimoji="0" lang="en-US" sz="2400" b="1" i="0" u="none" strike="noStrike" kern="1200" cap="none" spc="0" normalizeH="0" baseline="-25000" noProof="0" dirty="0" smtClean="0">
                <a:ln>
                  <a:noFill/>
                </a:ln>
                <a:solidFill>
                  <a:srgbClr val="FF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25000" noProof="0" dirty="0" smtClean="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25000" noProof="0" dirty="0" smtClean="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Przykład</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p=5.         3</a:t>
            </a:r>
            <a:r>
              <a:rPr kumimoji="0" lang="en-US" sz="2400" b="0" i="0" u="none" strike="noStrike" kern="1200" cap="none" spc="0" normalizeH="0" baseline="30000" noProof="0" dirty="0" smtClean="0">
                <a:ln>
                  <a:noFill/>
                </a:ln>
                <a:solidFill>
                  <a:srgbClr val="000000"/>
                </a:solidFill>
                <a:effectLst/>
                <a:uLnTx/>
                <a:uFillTx/>
                <a:latin typeface="Calibri"/>
                <a:ea typeface="+mn-ea"/>
                <a:cs typeface="+mn-cs"/>
              </a:rPr>
              <a:t>4</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 81 = 1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w</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Z</a:t>
            </a:r>
            <a:r>
              <a:rPr kumimoji="0" lang="en-US" sz="2400" b="0" i="0" u="none" strike="noStrike" kern="1200" cap="none" spc="0" normalizeH="0" baseline="-25000" noProof="0" dirty="0" smtClean="0">
                <a:ln>
                  <a:noFill/>
                </a:ln>
                <a:solidFill>
                  <a:srgbClr val="000000"/>
                </a:solidFill>
                <a:effectLst/>
                <a:uLnTx/>
                <a:uFillTx/>
                <a:latin typeface="Calibri"/>
                <a:ea typeface="+mn-ea"/>
                <a:cs typeface="+mn-cs"/>
              </a:rPr>
              <a:t>5</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25000" noProof="0" dirty="0" smtClean="0">
              <a:ln>
                <a:noFill/>
              </a:ln>
              <a:solidFill>
                <a:srgbClr val="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25000" noProof="0" dirty="0" smtClean="0">
              <a:ln>
                <a:noFill/>
              </a:ln>
              <a:solidFill>
                <a:srgbClr val="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Więc</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x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x⋅x</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p-2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1      ⇒    x</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x</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p-2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in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endPar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2424"/>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inny sposób znajdowania odwrotności, ale mniej wydajny,</a:t>
            </a:r>
            <a:r>
              <a:rPr kumimoji="0" lang="pl-PL" sz="2400" b="0" i="0" u="none" strike="noStrike" kern="1200" cap="none" spc="0" normalizeH="0" noProof="0" dirty="0" smtClean="0">
                <a:ln>
                  <a:noFill/>
                </a:ln>
                <a:solidFill>
                  <a:srgbClr val="000000"/>
                </a:solidFill>
                <a:effectLst/>
                <a:uLnTx/>
                <a:uFillTx/>
                <a:latin typeface="Calibri"/>
                <a:ea typeface="+mn-ea"/>
                <a:cs typeface="+mn-cs"/>
              </a:rPr>
              <a:t> niż rozszerzony alg. </a:t>
            </a:r>
            <a:r>
              <a:rPr kumimoji="0" lang="pl-PL" sz="2400" b="0" i="0" u="none" strike="noStrike" kern="1200" cap="none" spc="0" normalizeH="0" noProof="0" dirty="0" err="1" smtClean="0">
                <a:ln>
                  <a:noFill/>
                </a:ln>
                <a:solidFill>
                  <a:srgbClr val="000000"/>
                </a:solidFill>
                <a:effectLst/>
                <a:uLnTx/>
                <a:uFillTx/>
                <a:latin typeface="Calibri"/>
                <a:ea typeface="+mn-ea"/>
                <a:cs typeface="+mn-cs"/>
              </a:rPr>
              <a:t>Euclidesa</a:t>
            </a:r>
            <a:endParaRPr kumimoji="0" lang="en-US" sz="2400" b="0" i="0" u="none" strike="noStrike" kern="1200" cap="none" spc="0" normalizeH="0" baseline="0" noProof="0" dirty="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xmlns="" val="15317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Autofit/>
          </a:bodyPr>
          <a:lstStyle/>
          <a:p>
            <a:r>
              <a:rPr lang="pl-PL" sz="2800" dirty="0" smtClean="0"/>
              <a:t>Zastosowanie: generowanie losowych liczb pierwszych</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a:p>
        </p:txBody>
      </p:sp>
      <p:sp>
        <p:nvSpPr>
          <p:cNvPr id="5" name="Content Placeholder 2"/>
          <p:cNvSpPr txBox="1">
            <a:spLocks/>
          </p:cNvSpPr>
          <p:nvPr/>
        </p:nvSpPr>
        <p:spPr>
          <a:xfrm>
            <a:off x="179512" y="1556792"/>
            <a:ext cx="8784976"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Załóżmy, że chcemy wygenerować dużą liczbę pierwszą</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776"/>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liczbę pierwszą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 długości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1024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bitów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1024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wybierz losową liczbę całkowitą</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z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zakr</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 [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1024</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1025</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-1 ]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sprawdź, czy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p-1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1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 zbiorze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204913"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Jeśli tak, zwróć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zatrzymaj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Jeśli nie, idź do kroku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1 .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204913" algn="l"/>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204913"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Prosty algorytm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 najlepszy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Pr</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p </a:t>
            </a:r>
            <a:r>
              <a:rPr kumimoji="0" lang="pl-PL" sz="2400" b="1" i="0" u="none" strike="noStrike" kern="1200" cap="none" spc="0" normalizeH="0" baseline="0" noProof="0" dirty="0" smtClean="0">
                <a:ln>
                  <a:noFill/>
                </a:ln>
                <a:solidFill>
                  <a:srgbClr val="FF0000"/>
                </a:solidFill>
                <a:effectLst/>
                <a:uLnTx/>
                <a:uFillTx/>
                <a:latin typeface="Calibri"/>
                <a:ea typeface="+mn-ea"/>
                <a:cs typeface="+mn-cs"/>
              </a:rPr>
              <a:t>nie jest pierwsza</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&lt; 2</a:t>
            </a:r>
            <a:r>
              <a:rPr kumimoji="0" lang="en-US" sz="2400" b="1" i="0" u="none" strike="noStrike" kern="1200" cap="none" spc="0" normalizeH="0" baseline="30000" noProof="0" dirty="0" smtClean="0">
                <a:ln>
                  <a:noFill/>
                </a:ln>
                <a:solidFill>
                  <a:srgbClr val="FF0000"/>
                </a:solidFill>
                <a:effectLst/>
                <a:uLnTx/>
                <a:uFillTx/>
                <a:latin typeface="Calibri"/>
                <a:ea typeface="+mn-ea"/>
                <a:cs typeface="+mn-cs"/>
              </a:rPr>
              <a:t>-60</a:t>
            </a:r>
          </a:p>
        </p:txBody>
      </p:sp>
      <p:sp>
        <p:nvSpPr>
          <p:cNvPr id="6" name="Rounded Rectangle 3"/>
          <p:cNvSpPr/>
          <p:nvPr/>
        </p:nvSpPr>
        <p:spPr>
          <a:xfrm>
            <a:off x="179512" y="3004592"/>
            <a:ext cx="8784976" cy="1447800"/>
          </a:xfrm>
          <a:prstGeom prst="roundRect">
            <a:avLst/>
          </a:prstGeom>
          <a:no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xmlns="" val="3466175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Struktura (</a:t>
            </a:r>
            <a:r>
              <a:rPr lang="pl-PL" dirty="0" err="1" smtClean="0"/>
              <a:t>Z</a:t>
            </a:r>
            <a:r>
              <a:rPr lang="pl-PL" baseline="-25000" dirty="0" err="1" smtClean="0"/>
              <a:t>p</a:t>
            </a:r>
            <a:r>
              <a:rPr lang="pl-PL" dirty="0" smtClean="0"/>
              <a:t>)*</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13</a:t>
            </a:fld>
            <a:endParaRPr lang="pl-PL"/>
          </a:p>
        </p:txBody>
      </p:sp>
      <p:sp>
        <p:nvSpPr>
          <p:cNvPr id="5" name="Content Placeholder 2"/>
          <p:cNvSpPr txBox="1">
            <a:spLocks/>
          </p:cNvSpPr>
          <p:nvPr/>
        </p:nvSpPr>
        <p:spPr>
          <a:xfrm>
            <a:off x="107504" y="1421482"/>
            <a:ext cx="8928992"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T</a:t>
            </a: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(Euler):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cykliczną grupą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to znaczy, że</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8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g∈(</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takie,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że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1, g,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3</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p-2</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3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nazywany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 </a:t>
            </a: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generatorem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48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Przykład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p=7.      {1, 3, 3</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3</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3</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3</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4</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3</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5</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{1, 3, 2, 6, 4, 5} = (Z</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7</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3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 każdy element jest generatorem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 2,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3</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4</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5</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{1, 2, 4}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367546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Rząd</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sp>
        <p:nvSpPr>
          <p:cNvPr id="5" name="Content Placeholder 2"/>
          <p:cNvSpPr txBox="1">
            <a:spLocks/>
          </p:cNvSpPr>
          <p:nvPr/>
        </p:nvSpPr>
        <p:spPr>
          <a:xfrm>
            <a:off x="251520" y="1472530"/>
            <a:ext cx="8712968" cy="512482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Dla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zbiór</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 , g ,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3</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nazywany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b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g</a:t>
            </a:r>
            <a:r>
              <a:rPr kumimoji="0" lang="pl-PL" sz="2400" b="1" i="0" u="none" strike="noStrike" kern="1200" cap="none" spc="0" normalizeH="0" baseline="0" noProof="0" dirty="0" err="1" smtClean="0">
                <a:ln>
                  <a:noFill/>
                </a:ln>
                <a:solidFill>
                  <a:sysClr val="windowText" lastClr="000000"/>
                </a:solidFill>
                <a:effectLst/>
                <a:uLnTx/>
                <a:uFillTx/>
                <a:latin typeface="Calibri"/>
                <a:ea typeface="+mn-ea"/>
                <a:cs typeface="+mn-cs"/>
              </a:rPr>
              <a:t>rupą</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 wygenerowaną przez g</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oznaczaną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&lt;g&gt;</a:t>
            </a:r>
          </a:p>
          <a:p>
            <a:pPr marL="0" marR="0" lvl="0" indent="0" algn="l" defTabSz="914400" rtl="0" eaLnBrk="1" fontAlgn="auto" latinLnBrk="0" hangingPunct="1">
              <a:lnSpc>
                <a:spcPct val="150000"/>
              </a:lnSpc>
              <a:spcBef>
                <a:spcPts val="1776"/>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Def</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rząd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rozmiarem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&lt;g&gt;</a:t>
            </a:r>
          </a:p>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ord</a:t>
            </a:r>
            <a:r>
              <a:rPr kumimoji="0" lang="en-US" sz="2400" b="1" i="0" u="none" strike="noStrike" kern="1200" cap="none" spc="0" normalizeH="0" baseline="-25000" noProof="0" dirty="0" err="1" smtClean="0">
                <a:ln>
                  <a:noFill/>
                </a:ln>
                <a:solidFill>
                  <a:srgbClr val="FF0000"/>
                </a:solidFill>
                <a:effectLst/>
                <a:uLnTx/>
                <a:uFillTx/>
                <a:latin typeface="Calibri"/>
                <a:ea typeface="+mn-ea"/>
                <a:cs typeface="+mn-cs"/>
              </a:rPr>
              <a:t>p</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(g)    =    |&lt;g&gt;|    =   (</a:t>
            </a:r>
            <a:r>
              <a:rPr kumimoji="0" lang="pl-PL" sz="2400" b="1" i="0" u="none" strike="noStrike" kern="1200" cap="none" spc="0" normalizeH="0" baseline="0" noProof="0" dirty="0" smtClean="0">
                <a:ln>
                  <a:noFill/>
                </a:ln>
                <a:solidFill>
                  <a:srgbClr val="FF0000"/>
                </a:solidFill>
                <a:effectLst/>
                <a:uLnTx/>
                <a:uFillTx/>
                <a:latin typeface="Calibri"/>
                <a:ea typeface="+mn-ea"/>
                <a:cs typeface="+mn-cs"/>
              </a:rPr>
              <a:t>najmniejsze</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a&gt;0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s.t.</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g</a:t>
            </a:r>
            <a:r>
              <a:rPr kumimoji="0" lang="en-US" sz="2400" b="1" i="0" u="none" strike="noStrike" kern="1200" cap="none" spc="0" normalizeH="0" baseline="30000" noProof="0" dirty="0" err="1" smtClean="0">
                <a:ln>
                  <a:noFill/>
                </a:ln>
                <a:solidFill>
                  <a:srgbClr val="FF0000"/>
                </a:solidFill>
                <a:effectLst/>
                <a:uLnTx/>
                <a:uFillTx/>
                <a:latin typeface="Calibri"/>
                <a:ea typeface="+mn-ea"/>
                <a:cs typeface="+mn-cs"/>
              </a:rPr>
              <a:t>a</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1 </a:t>
            </a:r>
            <a:r>
              <a:rPr kumimoji="0" lang="pl-PL" sz="2400" b="1" i="0" u="none" strike="noStrike" kern="1200" cap="none" spc="0" normalizeH="0" baseline="0" noProof="0" dirty="0" smtClean="0">
                <a:ln>
                  <a:noFill/>
                </a:ln>
                <a:solidFill>
                  <a:srgbClr val="FF0000"/>
                </a:solidFill>
                <a:effectLst/>
                <a:uLnTx/>
                <a:uFillTx/>
                <a:latin typeface="Calibri"/>
                <a:ea typeface="+mn-ea"/>
                <a:cs typeface="+mn-cs"/>
              </a:rPr>
              <a:t>w</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Z</a:t>
            </a:r>
            <a:r>
              <a:rPr kumimoji="0" lang="en-US" sz="2400" b="1" i="0" u="none" strike="noStrike" kern="1200" cap="none" spc="0" normalizeH="0" baseline="-25000" noProof="0" dirty="0" err="1" smtClean="0">
                <a:ln>
                  <a:noFill/>
                </a:ln>
                <a:solidFill>
                  <a:srgbClr val="FF0000"/>
                </a:solidFill>
                <a:effectLst/>
                <a:uLnTx/>
                <a:uFillTx/>
                <a:latin typeface="Calibri"/>
                <a:ea typeface="+mn-ea"/>
                <a:cs typeface="+mn-cs"/>
              </a:rPr>
              <a:t>p</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a:t>
            </a:r>
          </a:p>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endParaRPr kumimoji="0" lang="pl-PL" sz="2400" b="0" i="0" u="none" strike="noStrike" kern="1200" cap="none" spc="0" normalizeH="0" baseline="0" noProof="0" dirty="0" smtClean="0">
              <a:ln>
                <a:noFill/>
              </a:ln>
              <a:solidFill>
                <a:srgbClr val="000000"/>
              </a:solidFill>
              <a:effectLst/>
              <a:uLnTx/>
              <a:uFillTx/>
              <a:latin typeface="Calibri"/>
              <a:ea typeface="+mn-ea"/>
              <a:cs typeface="+mn-cs"/>
            </a:endParaRPr>
          </a:p>
          <a:p>
            <a:pPr marL="0" marR="0" lvl="0" indent="0" algn="l" defTabSz="914400" rtl="0" eaLnBrk="1" fontAlgn="auto" latinLnBrk="0" hangingPunct="1">
              <a:lnSpc>
                <a:spcPct val="15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Przykłady</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ord</a:t>
            </a:r>
            <a:r>
              <a:rPr kumimoji="0" lang="en-US" sz="2400" b="0" i="0" u="none" strike="noStrike" kern="1200" cap="none" spc="0" normalizeH="0" baseline="-25000" noProof="0" dirty="0" smtClean="0">
                <a:ln>
                  <a:noFill/>
                </a:ln>
                <a:solidFill>
                  <a:srgbClr val="000000"/>
                </a:solidFill>
                <a:effectLst/>
                <a:uLnTx/>
                <a:uFillTx/>
                <a:latin typeface="Calibri"/>
                <a:ea typeface="+mn-ea"/>
                <a:cs typeface="+mn-cs"/>
              </a:rPr>
              <a:t>7</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(3) = 6    ;   </a:t>
            </a:r>
            <a:r>
              <a:rPr kumimoji="0" lang="en-US" sz="2400" b="0" i="0" u="none" strike="noStrike" kern="1200" cap="none" spc="0" normalizeH="0" baseline="0" noProof="0" dirty="0" err="1" smtClean="0">
                <a:ln>
                  <a:noFill/>
                </a:ln>
                <a:solidFill>
                  <a:srgbClr val="000000"/>
                </a:solidFill>
                <a:effectLst/>
                <a:uLnTx/>
                <a:uFillTx/>
                <a:latin typeface="Calibri"/>
                <a:ea typeface="+mn-ea"/>
                <a:cs typeface="+mn-cs"/>
              </a:rPr>
              <a:t>ord</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en-US" sz="2400" b="0" i="0" u="none" strike="noStrike" kern="1200" cap="none" spc="0" normalizeH="0" baseline="-25000" noProof="0" dirty="0" smtClean="0">
                <a:ln>
                  <a:noFill/>
                </a:ln>
                <a:solidFill>
                  <a:srgbClr val="000000"/>
                </a:solidFill>
                <a:effectLst/>
                <a:uLnTx/>
                <a:uFillTx/>
                <a:latin typeface="Calibri"/>
                <a:ea typeface="+mn-ea"/>
                <a:cs typeface="+mn-cs"/>
              </a:rPr>
              <a:t>7</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(2) = 3   ;  ord</a:t>
            </a:r>
            <a:r>
              <a:rPr kumimoji="0" lang="en-US" sz="2400" b="0" i="0" u="none" strike="noStrike" kern="1200" cap="none" spc="0" normalizeH="0" baseline="-25000" noProof="0" dirty="0" smtClean="0">
                <a:ln>
                  <a:noFill/>
                </a:ln>
                <a:solidFill>
                  <a:srgbClr val="000000"/>
                </a:solidFill>
                <a:effectLst/>
                <a:uLnTx/>
                <a:uFillTx/>
                <a:latin typeface="Calibri"/>
                <a:ea typeface="+mn-ea"/>
                <a:cs typeface="+mn-cs"/>
              </a:rPr>
              <a:t>7</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(1) = 1</a:t>
            </a:r>
          </a:p>
          <a:p>
            <a:pPr marL="0" marR="0" lvl="0" indent="0" algn="l" defTabSz="914400" rtl="0" eaLnBrk="1" fontAlgn="auto" latinLnBrk="0" hangingPunct="1">
              <a:lnSpc>
                <a:spcPct val="150000"/>
              </a:lnSpc>
              <a:spcBef>
                <a:spcPts val="2424"/>
              </a:spcBef>
              <a:spcAft>
                <a:spcPts val="0"/>
              </a:spcAft>
              <a:buClrTx/>
              <a:buSzTx/>
              <a:buFont typeface="Arial" pitchFamily="34" charset="0"/>
              <a:buNone/>
              <a:tabLst/>
              <a:defRPr/>
            </a:pPr>
            <a:r>
              <a:rPr kumimoji="0" lang="pl-PL" sz="2400" b="1" i="0" u="sng" strike="noStrike" kern="1200" cap="none" spc="0" normalizeH="0" baseline="0" noProof="0" dirty="0" err="1" smtClean="0">
                <a:ln>
                  <a:noFill/>
                </a:ln>
                <a:solidFill>
                  <a:srgbClr val="000000"/>
                </a:solidFill>
                <a:effectLst/>
                <a:uLnTx/>
                <a:uFillTx/>
                <a:latin typeface="Calibri"/>
                <a:ea typeface="+mn-ea"/>
                <a:cs typeface="+mn-cs"/>
              </a:rPr>
              <a:t>Tw</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(Lagrange):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ord</a:t>
            </a:r>
            <a:r>
              <a:rPr kumimoji="0" lang="en-US" sz="2400" b="1" i="0" u="none" strike="noStrike" kern="1200" cap="none" spc="0" normalizeH="0" baseline="-25000" noProof="0" dirty="0" err="1" smtClean="0">
                <a:ln>
                  <a:noFill/>
                </a:ln>
                <a:solidFill>
                  <a:srgbClr val="FF0000"/>
                </a:solidFill>
                <a:effectLst/>
                <a:uLnTx/>
                <a:uFillTx/>
                <a:latin typeface="Calibri"/>
                <a:ea typeface="+mn-ea"/>
                <a:cs typeface="+mn-cs"/>
              </a:rPr>
              <a:t>p</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(g)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dzieli</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p-1</a:t>
            </a:r>
            <a:endParaRPr kumimoji="0" lang="en-US" sz="2400" b="0" i="0" u="none" strike="noStrike" kern="1200" cap="none" spc="0" normalizeH="0" baseline="0" noProof="0" dirty="0">
              <a:ln>
                <a:noFill/>
              </a:ln>
              <a:solidFill>
                <a:srgbClr val="000000"/>
              </a:solidFill>
              <a:effectLst/>
              <a:uLnTx/>
              <a:uFillTx/>
              <a:latin typeface="Calibri"/>
              <a:ea typeface="+mn-ea"/>
              <a:cs typeface="+mn-cs"/>
            </a:endParaRPr>
          </a:p>
        </p:txBody>
      </p:sp>
      <mc:AlternateContent xmlns:mc="http://schemas.openxmlformats.org/markup-compatibility/2006">
        <mc:Choice xmlns:p14="http://schemas.microsoft.com/office/powerpoint/2010/main" xmlns="" Requires="p14">
          <p:contentPart p14:bwMode="auto" r:id="rId3">
            <p14:nvContentPartPr>
              <p14:cNvPr id="1037" name="Ink 13"/>
              <p14:cNvContentPartPr>
                <a14:cpLocks xmlns:a14="http://schemas.microsoft.com/office/drawing/2010/main" noRot="1" noChangeAspect="1" noEditPoints="1" noChangeArrowheads="1" noChangeShapeType="1"/>
              </p14:cNvContentPartPr>
              <p14:nvPr/>
            </p14:nvContentPartPr>
            <p14:xfrm>
              <a:off x="5797550" y="4292600"/>
              <a:ext cx="69850" cy="12700"/>
            </p14:xfrm>
          </p:contentPart>
        </mc:Choice>
        <mc:Fallback>
          <p:pic>
            <p:nvPicPr>
              <p:cNvPr id="1037" name="Ink 13"/>
              <p:cNvPicPr>
                <a:picLocks noRot="1" noChangeAspect="1" noEditPoints="1" noChangeArrowheads="1" noChangeShapeType="1"/>
              </p:cNvPicPr>
              <p:nvPr/>
            </p:nvPicPr>
            <p:blipFill>
              <a:blip r:embed="rId4" cstate="print"/>
              <a:stretch>
                <a:fillRect/>
              </a:stretch>
            </p:blipFill>
            <p:spPr>
              <a:xfrm>
                <a:off x="5788237" y="4283428"/>
                <a:ext cx="88477" cy="31044"/>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1038" name="Ink 14"/>
              <p14:cNvContentPartPr>
                <a14:cpLocks xmlns:a14="http://schemas.microsoft.com/office/drawing/2010/main" noRot="1" noChangeAspect="1" noEditPoints="1" noChangeArrowheads="1" noChangeShapeType="1"/>
              </p14:cNvContentPartPr>
              <p14:nvPr/>
            </p14:nvContentPartPr>
            <p14:xfrm>
              <a:off x="4381500" y="4038600"/>
              <a:ext cx="1193800" cy="381000"/>
            </p14:xfrm>
          </p:contentPart>
        </mc:Choice>
        <mc:Fallback>
          <p:pic>
            <p:nvPicPr>
              <p:cNvPr id="1038" name="Ink 14"/>
              <p:cNvPicPr>
                <a:picLocks noRot="1" noChangeAspect="1" noEditPoints="1" noChangeArrowheads="1" noChangeShapeType="1"/>
              </p:cNvPicPr>
              <p:nvPr/>
            </p:nvPicPr>
            <p:blipFill>
              <a:blip r:embed="rId6" cstate="print"/>
              <a:stretch>
                <a:fillRect/>
              </a:stretch>
            </p:blipFill>
            <p:spPr>
              <a:xfrm>
                <a:off x="4372140" y="4029237"/>
                <a:ext cx="1212521" cy="399726"/>
              </a:xfrm>
              <a:prstGeom prst="rect">
                <a:avLst/>
              </a:prstGeom>
            </p:spPr>
          </p:pic>
        </mc:Fallback>
      </mc:AlternateContent>
      <mc:AlternateContent xmlns:mc="http://schemas.openxmlformats.org/markup-compatibility/2006">
        <mc:Choice xmlns:p14="http://schemas.microsoft.com/office/powerpoint/2010/main" xmlns="" Requires="p14">
          <p:contentPart p14:bwMode="auto" r:id="rId7">
            <p14:nvContentPartPr>
              <p14:cNvPr id="1039" name="Ink 15"/>
              <p14:cNvContentPartPr>
                <a14:cpLocks xmlns:a14="http://schemas.microsoft.com/office/drawing/2010/main" noRot="1" noChangeAspect="1" noEditPoints="1" noChangeArrowheads="1" noChangeShapeType="1"/>
              </p14:cNvContentPartPr>
              <p14:nvPr/>
            </p14:nvContentPartPr>
            <p14:xfrm>
              <a:off x="5676900" y="4038600"/>
              <a:ext cx="1898650" cy="736600"/>
            </p14:xfrm>
          </p:contentPart>
        </mc:Choice>
        <mc:Fallback>
          <p:pic>
            <p:nvPicPr>
              <p:cNvPr id="1039" name="Ink 15"/>
              <p:cNvPicPr>
                <a:picLocks noRot="1" noChangeAspect="1" noEditPoints="1" noChangeArrowheads="1" noChangeShapeType="1"/>
              </p:cNvPicPr>
              <p:nvPr/>
            </p:nvPicPr>
            <p:blipFill>
              <a:blip r:embed="rId8" cstate="print"/>
              <a:stretch>
                <a:fillRect/>
              </a:stretch>
            </p:blipFill>
            <p:spPr>
              <a:xfrm>
                <a:off x="5667540" y="4029239"/>
                <a:ext cx="1917370" cy="755321"/>
              </a:xfrm>
              <a:prstGeom prst="rect">
                <a:avLst/>
              </a:prstGeom>
            </p:spPr>
          </p:pic>
        </mc:Fallback>
      </mc:AlternateContent>
      <mc:AlternateContent xmlns:mc="http://schemas.openxmlformats.org/markup-compatibility/2006">
        <mc:Choice xmlns:p14="http://schemas.microsoft.com/office/powerpoint/2010/main" xmlns="" Requires="p14">
          <p:contentPart p14:bwMode="auto" r:id="rId9">
            <p14:nvContentPartPr>
              <p14:cNvPr id="1040" name="Ink 16"/>
              <p14:cNvContentPartPr>
                <a14:cpLocks xmlns:a14="http://schemas.microsoft.com/office/drawing/2010/main" noRot="1" noChangeAspect="1" noEditPoints="1" noChangeArrowheads="1" noChangeShapeType="1"/>
              </p14:cNvContentPartPr>
              <p14:nvPr/>
            </p14:nvContentPartPr>
            <p14:xfrm>
              <a:off x="5327650" y="4629150"/>
              <a:ext cx="596900" cy="273050"/>
            </p14:xfrm>
          </p:contentPart>
        </mc:Choice>
        <mc:Fallback>
          <p:pic>
            <p:nvPicPr>
              <p:cNvPr id="1040" name="Ink 16"/>
              <p:cNvPicPr>
                <a:picLocks noRot="1" noChangeAspect="1" noEditPoints="1" noChangeArrowheads="1" noChangeShapeType="1"/>
              </p:cNvPicPr>
              <p:nvPr/>
            </p:nvPicPr>
            <p:blipFill>
              <a:blip r:embed="rId10" cstate="print"/>
              <a:stretch>
                <a:fillRect/>
              </a:stretch>
            </p:blipFill>
            <p:spPr>
              <a:xfrm>
                <a:off x="5318295" y="4619797"/>
                <a:ext cx="615609" cy="291757"/>
              </a:xfrm>
              <a:prstGeom prst="rect">
                <a:avLst/>
              </a:prstGeom>
            </p:spPr>
          </p:pic>
        </mc:Fallback>
      </mc:AlternateContent>
      <mc:AlternateContent xmlns:mc="http://schemas.openxmlformats.org/markup-compatibility/2006">
        <mc:Choice xmlns:p14="http://schemas.microsoft.com/office/powerpoint/2010/main" xmlns="" Requires="p14">
          <p:contentPart p14:bwMode="auto" r:id="rId11">
            <p14:nvContentPartPr>
              <p14:cNvPr id="1041" name="Ink 17"/>
              <p14:cNvContentPartPr>
                <a14:cpLocks xmlns:a14="http://schemas.microsoft.com/office/drawing/2010/main" noRot="1" noChangeAspect="1" noEditPoints="1" noChangeArrowheads="1" noChangeShapeType="1"/>
              </p14:cNvContentPartPr>
              <p14:nvPr/>
            </p14:nvContentPartPr>
            <p14:xfrm>
              <a:off x="4356100" y="4381500"/>
              <a:ext cx="2317750" cy="196850"/>
            </p14:xfrm>
          </p:contentPart>
        </mc:Choice>
        <mc:Fallback>
          <p:pic>
            <p:nvPicPr>
              <p:cNvPr id="1041" name="Ink 17"/>
              <p:cNvPicPr>
                <a:picLocks noRot="1" noChangeAspect="1" noEditPoints="1" noChangeArrowheads="1" noChangeShapeType="1"/>
              </p:cNvPicPr>
              <p:nvPr/>
            </p:nvPicPr>
            <p:blipFill>
              <a:blip r:embed="rId12" cstate="print"/>
              <a:stretch>
                <a:fillRect/>
              </a:stretch>
            </p:blipFill>
            <p:spPr>
              <a:xfrm>
                <a:off x="4346740" y="4372160"/>
                <a:ext cx="2336471" cy="215529"/>
              </a:xfrm>
              <a:prstGeom prst="rect">
                <a:avLst/>
              </a:prstGeom>
            </p:spPr>
          </p:pic>
        </mc:Fallback>
      </mc:AlternateContent>
    </p:spTree>
    <p:extLst>
      <p:ext uri="{BB962C8B-B14F-4D97-AF65-F5344CB8AC3E}">
        <p14:creationId xmlns:p14="http://schemas.microsoft.com/office/powerpoint/2010/main" xmlns="" val="1095902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Autofit/>
          </a:bodyPr>
          <a:lstStyle/>
          <a:p>
            <a:r>
              <a:rPr lang="pl-PL" sz="2800" dirty="0" smtClean="0"/>
              <a:t>Uogólnienie przez </a:t>
            </a:r>
            <a:r>
              <a:rPr lang="pl-PL" sz="2800" dirty="0" err="1" smtClean="0"/>
              <a:t>Euler’a</a:t>
            </a:r>
            <a:r>
              <a:rPr lang="pl-PL" sz="2800" dirty="0" smtClean="0"/>
              <a:t> twierdzenia Fermata </a:t>
            </a:r>
            <a:r>
              <a:rPr lang="pl-PL" sz="1600" dirty="0" smtClean="0"/>
              <a:t>(1736)</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15</a:t>
            </a:fld>
            <a:endParaRPr lang="pl-PL"/>
          </a:p>
        </p:txBody>
      </p:sp>
      <p:sp>
        <p:nvSpPr>
          <p:cNvPr id="5" name="Content Placeholder 2"/>
          <p:cNvSpPr>
            <a:spLocks noGrp="1"/>
          </p:cNvSpPr>
          <p:nvPr>
            <p:ph idx="1"/>
          </p:nvPr>
        </p:nvSpPr>
        <p:spPr>
          <a:xfrm>
            <a:off x="107504" y="1332706"/>
            <a:ext cx="8892480" cy="5048622"/>
          </a:xfrm>
        </p:spPr>
        <p:txBody>
          <a:bodyPr>
            <a:normAutofit fontScale="85000" lnSpcReduction="10000"/>
          </a:bodyPr>
          <a:lstStyle/>
          <a:p>
            <a:pPr marL="0" indent="0">
              <a:buNone/>
            </a:pPr>
            <a:r>
              <a:rPr lang="en-US" b="1" u="sng" dirty="0" smtClean="0"/>
              <a:t>Def</a:t>
            </a:r>
            <a:r>
              <a:rPr lang="en-US" dirty="0" smtClean="0"/>
              <a:t>:  </a:t>
            </a:r>
            <a:r>
              <a:rPr lang="pl-PL" dirty="0" smtClean="0"/>
              <a:t>Dla liczby całkowitej</a:t>
            </a:r>
            <a:r>
              <a:rPr lang="en-US" dirty="0" smtClean="0"/>
              <a:t> N </a:t>
            </a:r>
            <a:r>
              <a:rPr lang="pl-PL" dirty="0" smtClean="0"/>
              <a:t>definiujemy</a:t>
            </a:r>
            <a:r>
              <a:rPr lang="en-US" dirty="0" smtClean="0"/>
              <a:t> </a:t>
            </a:r>
            <a:r>
              <a:rPr lang="en-US" dirty="0"/>
              <a:t>ϕ </a:t>
            </a:r>
            <a:r>
              <a:rPr lang="en-US" dirty="0" smtClean="0"/>
              <a:t>(N) = </a:t>
            </a:r>
            <a:r>
              <a:rPr lang="en-US" sz="3200" dirty="0" smtClean="0"/>
              <a:t>|</a:t>
            </a:r>
            <a:r>
              <a:rPr lang="en-US" dirty="0"/>
              <a:t>(</a:t>
            </a:r>
            <a:r>
              <a:rPr lang="en-US" dirty="0" smtClean="0"/>
              <a:t>Z</a:t>
            </a:r>
            <a:r>
              <a:rPr lang="en-US" baseline="-25000" dirty="0" smtClean="0"/>
              <a:t>N</a:t>
            </a:r>
            <a:r>
              <a:rPr lang="en-US" dirty="0" smtClean="0"/>
              <a:t>)</a:t>
            </a:r>
            <a:r>
              <a:rPr lang="en-US" baseline="30000" dirty="0" smtClean="0"/>
              <a:t>*</a:t>
            </a:r>
            <a:r>
              <a:rPr lang="en-US" sz="3200" dirty="0" smtClean="0"/>
              <a:t>|       </a:t>
            </a:r>
            <a:r>
              <a:rPr lang="en-US" dirty="0" smtClean="0"/>
              <a:t>(</a:t>
            </a:r>
            <a:r>
              <a:rPr lang="pl-PL" dirty="0" smtClean="0"/>
              <a:t>funkcja </a:t>
            </a:r>
            <a:r>
              <a:rPr lang="en-US" dirty="0" smtClean="0"/>
              <a:t>ϕ Euler’</a:t>
            </a:r>
            <a:r>
              <a:rPr lang="pl-PL" dirty="0" smtClean="0"/>
              <a:t>a</a:t>
            </a:r>
            <a:r>
              <a:rPr lang="en-US" dirty="0" smtClean="0"/>
              <a:t> )</a:t>
            </a:r>
            <a:endParaRPr lang="en-US" sz="3200" dirty="0"/>
          </a:p>
          <a:p>
            <a:pPr marL="0" indent="0">
              <a:spcBef>
                <a:spcPts val="2376"/>
              </a:spcBef>
              <a:buNone/>
            </a:pPr>
            <a:r>
              <a:rPr lang="pl-PL" dirty="0" smtClean="0"/>
              <a:t>Przykład</a:t>
            </a:r>
            <a:r>
              <a:rPr lang="en-US" dirty="0" smtClean="0"/>
              <a:t>:        ϕ (12) = </a:t>
            </a:r>
            <a:r>
              <a:rPr lang="en-US" sz="3200" dirty="0" smtClean="0"/>
              <a:t>|</a:t>
            </a:r>
            <a:r>
              <a:rPr lang="en-US" dirty="0" smtClean="0"/>
              <a:t>{1,5,7,11}</a:t>
            </a:r>
            <a:r>
              <a:rPr lang="en-US" sz="3200" dirty="0" smtClean="0"/>
              <a:t>| </a:t>
            </a:r>
            <a:r>
              <a:rPr lang="en-US" dirty="0" smtClean="0"/>
              <a:t>= 4      ;     ϕ (p)  =   p-1</a:t>
            </a:r>
          </a:p>
          <a:p>
            <a:pPr marL="0" indent="0">
              <a:spcBef>
                <a:spcPts val="1776"/>
              </a:spcBef>
              <a:buNone/>
            </a:pPr>
            <a:r>
              <a:rPr lang="en-US" dirty="0"/>
              <a:t>	</a:t>
            </a:r>
            <a:r>
              <a:rPr lang="en-US" dirty="0" smtClean="0"/>
              <a:t>	</a:t>
            </a:r>
            <a:r>
              <a:rPr lang="pl-PL" dirty="0" smtClean="0"/>
              <a:t>Dla</a:t>
            </a:r>
            <a:r>
              <a:rPr lang="en-US" dirty="0" smtClean="0"/>
              <a:t> N=</a:t>
            </a:r>
            <a:r>
              <a:rPr lang="en-US" dirty="0" err="1" smtClean="0"/>
              <a:t>p⋅q</a:t>
            </a:r>
            <a:r>
              <a:rPr lang="en-US" dirty="0" smtClean="0"/>
              <a:t>:	</a:t>
            </a:r>
            <a:r>
              <a:rPr lang="en-US" dirty="0"/>
              <a:t>ϕ </a:t>
            </a:r>
            <a:r>
              <a:rPr lang="en-US" dirty="0" smtClean="0"/>
              <a:t>(N) = N-p-q+1 = (p-1)(q-1)  </a:t>
            </a:r>
          </a:p>
          <a:p>
            <a:pPr marL="0" indent="0">
              <a:buNone/>
            </a:pPr>
            <a:endParaRPr lang="en-US" dirty="0"/>
          </a:p>
          <a:p>
            <a:pPr marL="0" indent="0">
              <a:buNone/>
            </a:pPr>
            <a:r>
              <a:rPr lang="en-US" b="1" u="sng" dirty="0" smtClean="0"/>
              <a:t>T</a:t>
            </a:r>
            <a:r>
              <a:rPr lang="pl-PL" b="1" u="sng" dirty="0" smtClean="0"/>
              <a:t>w.</a:t>
            </a:r>
            <a:r>
              <a:rPr lang="en-US" dirty="0" smtClean="0"/>
              <a:t> (Euler):   </a:t>
            </a:r>
            <a:r>
              <a:rPr lang="en-US" b="1" dirty="0"/>
              <a:t>∀ x ∈ (</a:t>
            </a:r>
            <a:r>
              <a:rPr lang="en-US" b="1" dirty="0" smtClean="0"/>
              <a:t>Z</a:t>
            </a:r>
            <a:r>
              <a:rPr lang="en-US" b="1" baseline="-25000" dirty="0" smtClean="0"/>
              <a:t>N</a:t>
            </a:r>
            <a:r>
              <a:rPr lang="en-US" b="1" dirty="0" smtClean="0"/>
              <a:t>)</a:t>
            </a:r>
            <a:r>
              <a:rPr lang="en-US" b="1" baseline="30000" dirty="0"/>
              <a:t>*</a:t>
            </a:r>
            <a:r>
              <a:rPr lang="en-US" b="1" dirty="0"/>
              <a:t> :      </a:t>
            </a:r>
            <a:r>
              <a:rPr lang="en-US" b="1" dirty="0" err="1" smtClean="0">
                <a:solidFill>
                  <a:srgbClr val="FF0000"/>
                </a:solidFill>
              </a:rPr>
              <a:t>x</a:t>
            </a:r>
            <a:r>
              <a:rPr lang="en-US" sz="3200" baseline="50000" dirty="0" err="1" smtClean="0">
                <a:solidFill>
                  <a:srgbClr val="FF0000"/>
                </a:solidFill>
              </a:rPr>
              <a:t>ϕ</a:t>
            </a:r>
            <a:r>
              <a:rPr lang="en-US" sz="3200" baseline="50000" dirty="0" smtClean="0">
                <a:solidFill>
                  <a:srgbClr val="FF0000"/>
                </a:solidFill>
              </a:rPr>
              <a:t>(</a:t>
            </a:r>
            <a:r>
              <a:rPr lang="en-US" sz="3200" baseline="50000" dirty="0">
                <a:solidFill>
                  <a:srgbClr val="FF0000"/>
                </a:solidFill>
              </a:rPr>
              <a:t>N)</a:t>
            </a:r>
            <a:r>
              <a:rPr lang="en-US" b="1" dirty="0" smtClean="0">
                <a:solidFill>
                  <a:srgbClr val="FF0000"/>
                </a:solidFill>
              </a:rPr>
              <a:t> </a:t>
            </a:r>
            <a:r>
              <a:rPr lang="en-US" b="1" dirty="0">
                <a:solidFill>
                  <a:srgbClr val="FF0000"/>
                </a:solidFill>
              </a:rPr>
              <a:t>=  1 </a:t>
            </a:r>
            <a:r>
              <a:rPr lang="en-US" b="1" dirty="0" smtClean="0">
                <a:solidFill>
                  <a:srgbClr val="FF0000"/>
                </a:solidFill>
              </a:rPr>
              <a:t>   </a:t>
            </a:r>
            <a:r>
              <a:rPr lang="en-US" b="1" dirty="0">
                <a:solidFill>
                  <a:srgbClr val="FF0000"/>
                </a:solidFill>
              </a:rPr>
              <a:t>in </a:t>
            </a:r>
            <a:r>
              <a:rPr lang="en-US" b="1" dirty="0" smtClean="0">
                <a:solidFill>
                  <a:srgbClr val="FF0000"/>
                </a:solidFill>
              </a:rPr>
              <a:t>Z</a:t>
            </a:r>
            <a:r>
              <a:rPr lang="en-US" b="1" baseline="-25000" dirty="0" smtClean="0">
                <a:solidFill>
                  <a:srgbClr val="FF0000"/>
                </a:solidFill>
              </a:rPr>
              <a:t>N </a:t>
            </a:r>
            <a:endParaRPr lang="en-US" b="1" baseline="-25000" dirty="0">
              <a:solidFill>
                <a:srgbClr val="FF0000"/>
              </a:solidFill>
            </a:endParaRPr>
          </a:p>
          <a:p>
            <a:pPr marL="0" indent="0">
              <a:spcBef>
                <a:spcPts val="2424"/>
              </a:spcBef>
              <a:buNone/>
            </a:pPr>
            <a:r>
              <a:rPr lang="pl-PL" dirty="0" smtClean="0"/>
              <a:t>Przykład</a:t>
            </a:r>
            <a:r>
              <a:rPr lang="en-US" dirty="0" smtClean="0"/>
              <a:t>:     5</a:t>
            </a:r>
            <a:r>
              <a:rPr lang="en-US" baseline="50000" dirty="0" smtClean="0"/>
              <a:t>ϕ(12)</a:t>
            </a:r>
            <a:r>
              <a:rPr lang="en-US" dirty="0" smtClean="0"/>
              <a:t> = 5</a:t>
            </a:r>
            <a:r>
              <a:rPr lang="en-US" baseline="30000" dirty="0" smtClean="0"/>
              <a:t>4</a:t>
            </a:r>
            <a:r>
              <a:rPr lang="en-US" dirty="0" smtClean="0"/>
              <a:t> = 625 = 1    in  Z</a:t>
            </a:r>
            <a:r>
              <a:rPr lang="en-US" baseline="-25000" dirty="0" smtClean="0"/>
              <a:t>12</a:t>
            </a:r>
          </a:p>
          <a:p>
            <a:pPr marL="0" indent="0">
              <a:spcBef>
                <a:spcPts val="2976"/>
              </a:spcBef>
              <a:buNone/>
            </a:pPr>
            <a:r>
              <a:rPr lang="pl-PL" dirty="0" smtClean="0"/>
              <a:t>Uogólnienie </a:t>
            </a:r>
            <a:r>
              <a:rPr lang="pl-PL" dirty="0" err="1" smtClean="0"/>
              <a:t>tw</a:t>
            </a:r>
            <a:r>
              <a:rPr lang="pl-PL" dirty="0" smtClean="0"/>
              <a:t>. Fermata</a:t>
            </a:r>
            <a:r>
              <a:rPr lang="en-US" dirty="0" smtClean="0"/>
              <a:t>.   </a:t>
            </a:r>
            <a:r>
              <a:rPr lang="pl-PL" dirty="0" smtClean="0"/>
              <a:t>Podstawa systemu kryptografii RSA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Autofit/>
          </a:bodyPr>
          <a:lstStyle/>
          <a:p>
            <a:r>
              <a:rPr lang="pl-PL" sz="2800" dirty="0" smtClean="0"/>
              <a:t>Pierwiastki równań wielomianowych wyższych rzędów w arytmetyce modularnej (1)</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16</a:t>
            </a:fld>
            <a:endParaRPr lang="pl-PL"/>
          </a:p>
        </p:txBody>
      </p:sp>
      <p:sp>
        <p:nvSpPr>
          <p:cNvPr id="5" name="Content Placeholder 2"/>
          <p:cNvSpPr>
            <a:spLocks noGrp="1"/>
          </p:cNvSpPr>
          <p:nvPr>
            <p:ph idx="1"/>
          </p:nvPr>
        </p:nvSpPr>
        <p:spPr>
          <a:xfrm>
            <a:off x="179512" y="1628800"/>
            <a:ext cx="8610600" cy="4095750"/>
          </a:xfrm>
        </p:spPr>
        <p:txBody>
          <a:bodyPr>
            <a:normAutofit fontScale="85000" lnSpcReduction="20000"/>
          </a:bodyPr>
          <a:lstStyle/>
          <a:p>
            <a:pPr marL="0" indent="0">
              <a:buNone/>
            </a:pPr>
            <a:r>
              <a:rPr lang="pl-PL" dirty="0" smtClean="0"/>
              <a:t>Wiemy jak rozwiązać równanie liniowe w arytmetyce modularnej:</a:t>
            </a:r>
            <a:r>
              <a:rPr lang="en-US" dirty="0" smtClean="0"/>
              <a:t> </a:t>
            </a:r>
            <a:endParaRPr lang="pl-PL" dirty="0" smtClean="0"/>
          </a:p>
          <a:p>
            <a:pPr marL="0" indent="0">
              <a:buNone/>
            </a:pPr>
            <a:r>
              <a:rPr lang="en-US" dirty="0"/>
              <a:t>	</a:t>
            </a:r>
            <a:r>
              <a:rPr lang="en-US" b="1" dirty="0" err="1">
                <a:solidFill>
                  <a:srgbClr val="FF0000"/>
                </a:solidFill>
              </a:rPr>
              <a:t>a⋅x</a:t>
            </a:r>
            <a:r>
              <a:rPr lang="en-US" b="1" dirty="0">
                <a:solidFill>
                  <a:srgbClr val="FF0000"/>
                </a:solidFill>
              </a:rPr>
              <a:t> + b = 0    </a:t>
            </a:r>
            <a:r>
              <a:rPr lang="pl-PL" dirty="0" smtClean="0"/>
              <a:t>w</a:t>
            </a:r>
            <a:r>
              <a:rPr lang="en-US" dirty="0" smtClean="0"/>
              <a:t> </a:t>
            </a:r>
            <a:r>
              <a:rPr lang="en-US" dirty="0" smtClean="0">
                <a:solidFill>
                  <a:srgbClr val="FF0000"/>
                </a:solidFill>
              </a:rPr>
              <a:t> </a:t>
            </a:r>
            <a:r>
              <a:rPr lang="en-US" dirty="0" smtClean="0">
                <a:solidFill>
                  <a:srgbClr val="000000"/>
                </a:solidFill>
              </a:rPr>
              <a:t>Z</a:t>
            </a:r>
            <a:r>
              <a:rPr lang="en-US" baseline="-25000" dirty="0">
                <a:solidFill>
                  <a:srgbClr val="000000"/>
                </a:solidFill>
              </a:rPr>
              <a:t>N</a:t>
            </a:r>
            <a:r>
              <a:rPr lang="en-US" dirty="0" smtClean="0">
                <a:solidFill>
                  <a:srgbClr val="FF0000"/>
                </a:solidFill>
              </a:rPr>
              <a:t>         </a:t>
            </a:r>
            <a:r>
              <a:rPr lang="pl-PL" dirty="0" smtClean="0"/>
              <a:t>Rozwiązanie</a:t>
            </a:r>
            <a:r>
              <a:rPr lang="en-US" dirty="0" smtClean="0"/>
              <a:t>:      </a:t>
            </a:r>
            <a:r>
              <a:rPr lang="en-US" b="1" dirty="0">
                <a:solidFill>
                  <a:srgbClr val="FF0000"/>
                </a:solidFill>
              </a:rPr>
              <a:t>x = −b⋅a</a:t>
            </a:r>
            <a:r>
              <a:rPr lang="en-US" b="1" baseline="30000" dirty="0">
                <a:solidFill>
                  <a:srgbClr val="FF0000"/>
                </a:solidFill>
              </a:rPr>
              <a:t>-1 </a:t>
            </a:r>
            <a:r>
              <a:rPr lang="en-US" b="1" baseline="30000" dirty="0" smtClean="0">
                <a:solidFill>
                  <a:srgbClr val="FF0000"/>
                </a:solidFill>
              </a:rPr>
              <a:t>  </a:t>
            </a:r>
            <a:r>
              <a:rPr lang="pl-PL" dirty="0" smtClean="0">
                <a:solidFill>
                  <a:srgbClr val="000000"/>
                </a:solidFill>
              </a:rPr>
              <a:t>w</a:t>
            </a:r>
            <a:r>
              <a:rPr lang="en-US" dirty="0" smtClean="0">
                <a:solidFill>
                  <a:srgbClr val="000000"/>
                </a:solidFill>
              </a:rPr>
              <a:t> Z</a:t>
            </a:r>
            <a:r>
              <a:rPr lang="en-US" baseline="-25000" dirty="0" smtClean="0">
                <a:solidFill>
                  <a:srgbClr val="000000"/>
                </a:solidFill>
              </a:rPr>
              <a:t>N</a:t>
            </a:r>
          </a:p>
          <a:p>
            <a:pPr marL="0" indent="0">
              <a:buNone/>
            </a:pPr>
            <a:endParaRPr lang="en-US" dirty="0" smtClean="0">
              <a:solidFill>
                <a:srgbClr val="000000"/>
              </a:solidFill>
            </a:endParaRPr>
          </a:p>
          <a:p>
            <a:pPr marL="0" indent="0">
              <a:buNone/>
            </a:pPr>
            <a:r>
              <a:rPr lang="pl-PL" dirty="0" smtClean="0">
                <a:solidFill>
                  <a:srgbClr val="000000"/>
                </a:solidFill>
              </a:rPr>
              <a:t>A co gdybyśmy chcieli otrzymać rozwiązania dla równań wielomianowych wyższych rzędów </a:t>
            </a:r>
            <a:r>
              <a:rPr lang="en-US" dirty="0" smtClean="0">
                <a:solidFill>
                  <a:srgbClr val="000000"/>
                </a:solidFill>
              </a:rPr>
              <a:t>?</a:t>
            </a:r>
          </a:p>
          <a:p>
            <a:pPr marL="0" indent="0">
              <a:buNone/>
            </a:pPr>
            <a:endParaRPr lang="en-US" dirty="0">
              <a:solidFill>
                <a:srgbClr val="000000"/>
              </a:solidFill>
            </a:endParaRPr>
          </a:p>
          <a:p>
            <a:pPr marL="0" indent="0">
              <a:buNone/>
            </a:pPr>
            <a:r>
              <a:rPr lang="pl-PL" dirty="0" smtClean="0">
                <a:solidFill>
                  <a:srgbClr val="000000"/>
                </a:solidFill>
              </a:rPr>
              <a:t>Przykład</a:t>
            </a:r>
            <a:r>
              <a:rPr lang="en-US" dirty="0" smtClean="0">
                <a:solidFill>
                  <a:srgbClr val="000000"/>
                </a:solidFill>
              </a:rPr>
              <a:t>:   </a:t>
            </a:r>
            <a:r>
              <a:rPr lang="pl-PL" dirty="0" smtClean="0">
                <a:solidFill>
                  <a:srgbClr val="000000"/>
                </a:solidFill>
              </a:rPr>
              <a:t>niech</a:t>
            </a:r>
            <a:r>
              <a:rPr lang="en-US" dirty="0" smtClean="0">
                <a:solidFill>
                  <a:srgbClr val="000000"/>
                </a:solidFill>
              </a:rPr>
              <a:t>  p  </a:t>
            </a:r>
            <a:r>
              <a:rPr lang="pl-PL" dirty="0" smtClean="0">
                <a:solidFill>
                  <a:srgbClr val="000000"/>
                </a:solidFill>
              </a:rPr>
              <a:t>będzie l. pierwszą</a:t>
            </a:r>
            <a:r>
              <a:rPr lang="en-US" dirty="0" smtClean="0">
                <a:solidFill>
                  <a:srgbClr val="000000"/>
                </a:solidFill>
              </a:rPr>
              <a:t> </a:t>
            </a:r>
            <a:r>
              <a:rPr lang="pl-PL" dirty="0" smtClean="0">
                <a:solidFill>
                  <a:srgbClr val="000000"/>
                </a:solidFill>
              </a:rPr>
              <a:t>i</a:t>
            </a:r>
            <a:r>
              <a:rPr lang="en-US" dirty="0" smtClean="0">
                <a:solidFill>
                  <a:srgbClr val="000000"/>
                </a:solidFill>
              </a:rPr>
              <a:t> </a:t>
            </a:r>
            <a:r>
              <a:rPr lang="en-US" dirty="0" err="1" smtClean="0">
                <a:solidFill>
                  <a:srgbClr val="000000"/>
                </a:solidFill>
              </a:rPr>
              <a:t>c∈Z</a:t>
            </a:r>
            <a:r>
              <a:rPr lang="en-US" baseline="-25000" dirty="0" err="1" smtClean="0">
                <a:solidFill>
                  <a:srgbClr val="000000"/>
                </a:solidFill>
              </a:rPr>
              <a:t>p</a:t>
            </a:r>
            <a:r>
              <a:rPr lang="en-US" dirty="0" smtClean="0">
                <a:solidFill>
                  <a:srgbClr val="000000"/>
                </a:solidFill>
              </a:rPr>
              <a:t> . </a:t>
            </a:r>
            <a:r>
              <a:rPr lang="pl-PL" dirty="0" smtClean="0">
                <a:solidFill>
                  <a:srgbClr val="000000"/>
                </a:solidFill>
              </a:rPr>
              <a:t>Czy możemy rozwiązać</a:t>
            </a:r>
            <a:r>
              <a:rPr lang="en-US" dirty="0" smtClean="0">
                <a:solidFill>
                  <a:srgbClr val="000000"/>
                </a:solidFill>
              </a:rPr>
              <a:t>:</a:t>
            </a:r>
          </a:p>
          <a:p>
            <a:pPr marL="0" indent="0">
              <a:buNone/>
              <a:tabLst>
                <a:tab pos="1654175" algn="l"/>
              </a:tabLst>
            </a:pPr>
            <a:r>
              <a:rPr lang="en-US" dirty="0" smtClean="0">
                <a:solidFill>
                  <a:srgbClr val="000000"/>
                </a:solidFill>
              </a:rPr>
              <a:t>	x</a:t>
            </a:r>
            <a:r>
              <a:rPr lang="en-US" baseline="30000" dirty="0" smtClean="0">
                <a:solidFill>
                  <a:srgbClr val="000000"/>
                </a:solidFill>
              </a:rPr>
              <a:t>2</a:t>
            </a:r>
            <a:r>
              <a:rPr lang="en-US" dirty="0" smtClean="0">
                <a:solidFill>
                  <a:srgbClr val="000000"/>
                </a:solidFill>
              </a:rPr>
              <a:t> – c = 0    ,      y</a:t>
            </a:r>
            <a:r>
              <a:rPr lang="en-US" baseline="30000" dirty="0" smtClean="0">
                <a:solidFill>
                  <a:srgbClr val="000000"/>
                </a:solidFill>
              </a:rPr>
              <a:t>3</a:t>
            </a:r>
            <a:r>
              <a:rPr lang="en-US" dirty="0" smtClean="0">
                <a:solidFill>
                  <a:srgbClr val="000000"/>
                </a:solidFill>
              </a:rPr>
              <a:t> – c = 0    ,    z</a:t>
            </a:r>
            <a:r>
              <a:rPr lang="en-US" baseline="30000" dirty="0" smtClean="0">
                <a:solidFill>
                  <a:srgbClr val="000000"/>
                </a:solidFill>
              </a:rPr>
              <a:t>37</a:t>
            </a:r>
            <a:r>
              <a:rPr lang="en-US" dirty="0" smtClean="0">
                <a:solidFill>
                  <a:srgbClr val="000000"/>
                </a:solidFill>
              </a:rPr>
              <a:t> – c = 0     </a:t>
            </a:r>
            <a:r>
              <a:rPr lang="pl-PL" dirty="0" smtClean="0">
                <a:solidFill>
                  <a:srgbClr val="000000"/>
                </a:solidFill>
              </a:rPr>
              <a:t>w</a:t>
            </a:r>
            <a:r>
              <a:rPr lang="en-US" dirty="0" smtClean="0">
                <a:solidFill>
                  <a:srgbClr val="000000"/>
                </a:solidFill>
              </a:rPr>
              <a:t>   </a:t>
            </a:r>
            <a:r>
              <a:rPr lang="en-US" dirty="0" err="1" smtClean="0">
                <a:solidFill>
                  <a:srgbClr val="000000"/>
                </a:solidFill>
              </a:rPr>
              <a:t>Z</a:t>
            </a:r>
            <a:r>
              <a:rPr lang="en-US" baseline="-25000" dirty="0" err="1">
                <a:solidFill>
                  <a:srgbClr val="000000"/>
                </a:solidFill>
              </a:rPr>
              <a:t>p</a:t>
            </a:r>
            <a:endParaRPr lang="en-US" baseline="-25000" dirty="0">
              <a:solidFill>
                <a:srgbClr val="000000"/>
              </a:solidFill>
            </a:endParaRPr>
          </a:p>
          <a:p>
            <a:pPr marL="0" indent="0">
              <a:buNone/>
            </a:pPr>
            <a:endParaRPr lang="en-US" baseline="-25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dirty="0" smtClean="0"/>
              <a:t>Pierwiastki równań wielomianowych wyższych rzędów w arytmetyce modularnej (2)</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17</a:t>
            </a:fld>
            <a:endParaRPr lang="pl-PL"/>
          </a:p>
        </p:txBody>
      </p:sp>
      <p:sp>
        <p:nvSpPr>
          <p:cNvPr id="7" name="Content Placeholder 2"/>
          <p:cNvSpPr>
            <a:spLocks noGrp="1"/>
          </p:cNvSpPr>
          <p:nvPr>
            <p:ph idx="1"/>
          </p:nvPr>
        </p:nvSpPr>
        <p:spPr>
          <a:xfrm>
            <a:off x="179512" y="1556792"/>
            <a:ext cx="8784976" cy="4095750"/>
          </a:xfrm>
        </p:spPr>
        <p:txBody>
          <a:bodyPr/>
          <a:lstStyle/>
          <a:p>
            <a:pPr marL="0" indent="0">
              <a:buNone/>
            </a:pPr>
            <a:r>
              <a:rPr lang="pl-PL" dirty="0" smtClean="0">
                <a:solidFill>
                  <a:srgbClr val="000000"/>
                </a:solidFill>
              </a:rPr>
              <a:t>Niech</a:t>
            </a:r>
            <a:r>
              <a:rPr lang="en-US" dirty="0" smtClean="0">
                <a:solidFill>
                  <a:srgbClr val="000000"/>
                </a:solidFill>
              </a:rPr>
              <a:t>  p  </a:t>
            </a:r>
            <a:r>
              <a:rPr lang="pl-PL" dirty="0" smtClean="0">
                <a:solidFill>
                  <a:srgbClr val="000000"/>
                </a:solidFill>
              </a:rPr>
              <a:t>będzie liczbą pierwszą i</a:t>
            </a:r>
            <a:r>
              <a:rPr lang="en-US" dirty="0" smtClean="0">
                <a:solidFill>
                  <a:srgbClr val="000000"/>
                </a:solidFill>
              </a:rPr>
              <a:t> </a:t>
            </a:r>
            <a:r>
              <a:rPr lang="en-US" dirty="0" err="1" smtClean="0">
                <a:solidFill>
                  <a:srgbClr val="000000"/>
                </a:solidFill>
              </a:rPr>
              <a:t>c∈Z</a:t>
            </a:r>
            <a:r>
              <a:rPr lang="en-US" baseline="-25000" dirty="0" err="1" smtClean="0">
                <a:solidFill>
                  <a:srgbClr val="000000"/>
                </a:solidFill>
              </a:rPr>
              <a:t>p</a:t>
            </a:r>
            <a:r>
              <a:rPr lang="en-US" dirty="0" smtClean="0">
                <a:solidFill>
                  <a:srgbClr val="000000"/>
                </a:solidFill>
              </a:rPr>
              <a:t> .</a:t>
            </a:r>
          </a:p>
          <a:p>
            <a:pPr marL="0" indent="0">
              <a:buNone/>
            </a:pPr>
            <a:endParaRPr lang="en-US" baseline="-25000" dirty="0">
              <a:solidFill>
                <a:srgbClr val="000000"/>
              </a:solidFill>
            </a:endParaRPr>
          </a:p>
          <a:p>
            <a:pPr marL="0" indent="0">
              <a:buNone/>
            </a:pPr>
            <a:r>
              <a:rPr lang="en-US" b="1" u="sng" dirty="0" smtClean="0">
                <a:solidFill>
                  <a:srgbClr val="000000"/>
                </a:solidFill>
              </a:rPr>
              <a:t>Def</a:t>
            </a:r>
            <a:r>
              <a:rPr lang="en-US" dirty="0" smtClean="0">
                <a:solidFill>
                  <a:srgbClr val="000000"/>
                </a:solidFill>
              </a:rPr>
              <a:t>:     </a:t>
            </a:r>
            <a:r>
              <a:rPr lang="en-US" dirty="0" err="1" smtClean="0">
                <a:solidFill>
                  <a:srgbClr val="000000"/>
                </a:solidFill>
              </a:rPr>
              <a:t>x</a:t>
            </a:r>
            <a:r>
              <a:rPr lang="en-US" dirty="0" err="1">
                <a:solidFill>
                  <a:srgbClr val="000000"/>
                </a:solidFill>
              </a:rPr>
              <a:t>∈Z</a:t>
            </a:r>
            <a:r>
              <a:rPr lang="en-US" baseline="-25000" dirty="0" err="1">
                <a:solidFill>
                  <a:srgbClr val="000000"/>
                </a:solidFill>
              </a:rPr>
              <a:t>p</a:t>
            </a:r>
            <a:r>
              <a:rPr lang="en-US" dirty="0">
                <a:solidFill>
                  <a:srgbClr val="000000"/>
                </a:solidFill>
              </a:rPr>
              <a:t>  </a:t>
            </a:r>
            <a:r>
              <a:rPr lang="pl-PL" dirty="0" smtClean="0">
                <a:solidFill>
                  <a:srgbClr val="000000"/>
                </a:solidFill>
              </a:rPr>
              <a:t>taki, że</a:t>
            </a:r>
            <a:r>
              <a:rPr lang="en-US" dirty="0" smtClean="0">
                <a:solidFill>
                  <a:srgbClr val="000000"/>
                </a:solidFill>
              </a:rPr>
              <a:t>   </a:t>
            </a:r>
            <a:r>
              <a:rPr lang="en-US" dirty="0" err="1" smtClean="0">
                <a:solidFill>
                  <a:srgbClr val="000000"/>
                </a:solidFill>
              </a:rPr>
              <a:t>x</a:t>
            </a:r>
            <a:r>
              <a:rPr lang="en-US" baseline="30000" dirty="0" err="1" smtClean="0">
                <a:solidFill>
                  <a:srgbClr val="000000"/>
                </a:solidFill>
              </a:rPr>
              <a:t>e</a:t>
            </a:r>
            <a:r>
              <a:rPr lang="en-US" dirty="0" smtClean="0">
                <a:solidFill>
                  <a:srgbClr val="000000"/>
                </a:solidFill>
              </a:rPr>
              <a:t> = c  </a:t>
            </a:r>
            <a:r>
              <a:rPr lang="pl-PL" dirty="0" smtClean="0">
                <a:solidFill>
                  <a:srgbClr val="000000"/>
                </a:solidFill>
              </a:rPr>
              <a:t>w</a:t>
            </a:r>
            <a:r>
              <a:rPr lang="en-US" dirty="0" smtClean="0">
                <a:solidFill>
                  <a:srgbClr val="000000"/>
                </a:solidFill>
              </a:rPr>
              <a:t> </a:t>
            </a:r>
            <a:r>
              <a:rPr lang="en-US" dirty="0" err="1" smtClean="0">
                <a:solidFill>
                  <a:srgbClr val="000000"/>
                </a:solidFill>
              </a:rPr>
              <a:t>Z</a:t>
            </a:r>
            <a:r>
              <a:rPr lang="en-US" baseline="-25000" dirty="0" err="1" smtClean="0">
                <a:solidFill>
                  <a:srgbClr val="000000"/>
                </a:solidFill>
              </a:rPr>
              <a:t>p</a:t>
            </a:r>
            <a:r>
              <a:rPr lang="en-US" baseline="-25000" dirty="0" smtClean="0">
                <a:solidFill>
                  <a:srgbClr val="000000"/>
                </a:solidFill>
              </a:rPr>
              <a:t> </a:t>
            </a:r>
            <a:r>
              <a:rPr lang="en-US" dirty="0" smtClean="0">
                <a:solidFill>
                  <a:srgbClr val="000000"/>
                </a:solidFill>
              </a:rPr>
              <a:t> </a:t>
            </a:r>
            <a:r>
              <a:rPr lang="pl-PL" dirty="0" smtClean="0">
                <a:solidFill>
                  <a:srgbClr val="000000"/>
                </a:solidFill>
              </a:rPr>
              <a:t>jest nazywany</a:t>
            </a:r>
            <a:r>
              <a:rPr lang="en-US" dirty="0" smtClean="0">
                <a:solidFill>
                  <a:srgbClr val="000000"/>
                </a:solidFill>
              </a:rPr>
              <a:t> </a:t>
            </a:r>
            <a:r>
              <a:rPr lang="pl-PL" dirty="0" smtClean="0">
                <a:solidFill>
                  <a:srgbClr val="000000"/>
                </a:solidFill>
              </a:rPr>
              <a:t/>
            </a:r>
            <a:br>
              <a:rPr lang="pl-PL" dirty="0" smtClean="0">
                <a:solidFill>
                  <a:srgbClr val="000000"/>
                </a:solidFill>
              </a:rPr>
            </a:br>
            <a:r>
              <a:rPr lang="pl-PL" dirty="0" smtClean="0">
                <a:solidFill>
                  <a:srgbClr val="000000"/>
                </a:solidFill>
              </a:rPr>
              <a:t>e-tym pierwiastkiem c</a:t>
            </a:r>
            <a:r>
              <a:rPr lang="en-US" dirty="0" smtClean="0">
                <a:solidFill>
                  <a:srgbClr val="000000"/>
                </a:solidFill>
              </a:rPr>
              <a:t>.</a:t>
            </a:r>
          </a:p>
          <a:p>
            <a:pPr marL="0" indent="0">
              <a:buNone/>
            </a:pPr>
            <a:endParaRPr lang="en-US" dirty="0">
              <a:solidFill>
                <a:srgbClr val="000000"/>
              </a:solidFill>
            </a:endParaRPr>
          </a:p>
          <a:p>
            <a:pPr marL="0" indent="0">
              <a:buNone/>
            </a:pPr>
            <a:endParaRPr lang="pl-PL" dirty="0" smtClean="0">
              <a:solidFill>
                <a:srgbClr val="000000"/>
              </a:solidFill>
            </a:endParaRPr>
          </a:p>
          <a:p>
            <a:pPr marL="0" indent="0">
              <a:buNone/>
            </a:pPr>
            <a:r>
              <a:rPr lang="pl-PL" dirty="0" smtClean="0">
                <a:solidFill>
                  <a:srgbClr val="000000"/>
                </a:solidFill>
              </a:rPr>
              <a:t>Przykłady</a:t>
            </a:r>
            <a:r>
              <a:rPr lang="en-US" dirty="0" smtClean="0">
                <a:solidFill>
                  <a:srgbClr val="000000"/>
                </a:solidFill>
              </a:rPr>
              <a:t>:  </a:t>
            </a:r>
            <a:endParaRPr lang="en-US" dirty="0"/>
          </a:p>
        </p:txBody>
      </p:sp>
      <p:sp>
        <p:nvSpPr>
          <p:cNvPr id="8" name="TextBox 3"/>
          <p:cNvSpPr txBox="1"/>
          <p:nvPr/>
        </p:nvSpPr>
        <p:spPr>
          <a:xfrm>
            <a:off x="2339752" y="4293096"/>
            <a:ext cx="2106808" cy="2062103"/>
          </a:xfrm>
          <a:prstGeom prst="rect">
            <a:avLst/>
          </a:prstGeom>
          <a:noFill/>
        </p:spPr>
        <p:txBody>
          <a:bodyPr wrap="square" rtlCol="0">
            <a:spAutoFit/>
          </a:bodyPr>
          <a:lstStyle/>
          <a:p>
            <a:r>
              <a:rPr lang="en-US" sz="2400" dirty="0"/>
              <a:t>7</a:t>
            </a:r>
            <a:r>
              <a:rPr lang="en-US" sz="2400" baseline="30000" dirty="0" smtClean="0"/>
              <a:t>1/3</a:t>
            </a:r>
            <a:r>
              <a:rPr lang="en-US" sz="2400" dirty="0" smtClean="0"/>
              <a:t>  =   6    </a:t>
            </a:r>
            <a:r>
              <a:rPr lang="pl-PL" sz="2400" dirty="0" smtClean="0"/>
              <a:t>w</a:t>
            </a:r>
            <a:r>
              <a:rPr lang="en-US" sz="2400" dirty="0" smtClean="0"/>
              <a:t>    </a:t>
            </a:r>
            <a:endParaRPr lang="en-US" sz="2400" dirty="0"/>
          </a:p>
          <a:p>
            <a:endParaRPr lang="en-US" sz="2400" baseline="-25000" dirty="0"/>
          </a:p>
          <a:p>
            <a:r>
              <a:rPr lang="en-US" sz="2400" dirty="0"/>
              <a:t>3</a:t>
            </a:r>
            <a:r>
              <a:rPr lang="en-US" sz="2400" baseline="30000" dirty="0" smtClean="0"/>
              <a:t>1/2</a:t>
            </a:r>
            <a:r>
              <a:rPr lang="en-US" sz="2400" dirty="0" smtClean="0"/>
              <a:t>  </a:t>
            </a:r>
            <a:r>
              <a:rPr lang="en-US" sz="2400" dirty="0"/>
              <a:t>=   </a:t>
            </a:r>
            <a:r>
              <a:rPr lang="en-US" sz="2400" dirty="0" smtClean="0"/>
              <a:t>5    </a:t>
            </a:r>
            <a:r>
              <a:rPr lang="pl-PL" sz="2400" dirty="0" smtClean="0"/>
              <a:t>w</a:t>
            </a:r>
            <a:r>
              <a:rPr lang="en-US" sz="2400" dirty="0" smtClean="0"/>
              <a:t>    </a:t>
            </a:r>
            <a:endParaRPr lang="en-US" sz="2400" baseline="-25000" dirty="0"/>
          </a:p>
          <a:p>
            <a:endParaRPr lang="en-US" sz="2400" baseline="-25000" dirty="0"/>
          </a:p>
          <a:p>
            <a:r>
              <a:rPr lang="en-US" sz="2400" dirty="0" smtClean="0"/>
              <a:t>1</a:t>
            </a:r>
            <a:r>
              <a:rPr lang="en-US" sz="2400" baseline="30000" dirty="0" smtClean="0"/>
              <a:t>1/3</a:t>
            </a:r>
            <a:r>
              <a:rPr lang="en-US" sz="2400" dirty="0" smtClean="0"/>
              <a:t> =   1     </a:t>
            </a:r>
            <a:r>
              <a:rPr lang="pl-PL" sz="2400" dirty="0" smtClean="0"/>
              <a:t>w</a:t>
            </a:r>
            <a:r>
              <a:rPr lang="en-US" sz="2400" dirty="0" smtClean="0"/>
              <a:t>    </a:t>
            </a:r>
            <a:endParaRPr lang="en-US" sz="2400" baseline="-25000" dirty="0"/>
          </a:p>
          <a:p>
            <a:endParaRPr lang="en-US" sz="2400" dirty="0"/>
          </a:p>
        </p:txBody>
      </p:sp>
      <p:pic>
        <p:nvPicPr>
          <p:cNvPr id="9" name="Picture 9"/>
          <p:cNvPicPr>
            <a:picLocks noChangeAspect="1"/>
          </p:cNvPicPr>
          <p:nvPr/>
        </p:nvPicPr>
        <p:blipFill>
          <a:blip r:embed="rId3" cstate="print"/>
          <a:stretch>
            <a:fillRect/>
          </a:stretch>
        </p:blipFill>
        <p:spPr>
          <a:xfrm>
            <a:off x="4327300" y="5622182"/>
            <a:ext cx="388716" cy="251670"/>
          </a:xfrm>
          <a:prstGeom prst="rect">
            <a:avLst/>
          </a:prstGeom>
        </p:spPr>
      </p:pic>
      <p:pic>
        <p:nvPicPr>
          <p:cNvPr id="10" name="Picture 10"/>
          <p:cNvPicPr>
            <a:picLocks noChangeAspect="1"/>
          </p:cNvPicPr>
          <p:nvPr/>
        </p:nvPicPr>
        <p:blipFill>
          <a:blip r:embed="rId3" cstate="print"/>
          <a:stretch>
            <a:fillRect/>
          </a:stretch>
        </p:blipFill>
        <p:spPr>
          <a:xfrm>
            <a:off x="4312492" y="4365104"/>
            <a:ext cx="388716" cy="251670"/>
          </a:xfrm>
          <a:prstGeom prst="rect">
            <a:avLst/>
          </a:prstGeom>
        </p:spPr>
      </p:pic>
      <p:pic>
        <p:nvPicPr>
          <p:cNvPr id="11" name="Picture 11"/>
          <p:cNvPicPr>
            <a:picLocks noChangeAspect="1"/>
          </p:cNvPicPr>
          <p:nvPr/>
        </p:nvPicPr>
        <p:blipFill>
          <a:blip r:embed="rId3" cstate="print"/>
          <a:stretch>
            <a:fillRect/>
          </a:stretch>
        </p:blipFill>
        <p:spPr>
          <a:xfrm>
            <a:off x="4312492" y="4974704"/>
            <a:ext cx="388716" cy="251670"/>
          </a:xfrm>
          <a:prstGeom prst="rect">
            <a:avLst/>
          </a:prstGeom>
        </p:spPr>
      </p:pic>
      <p:grpSp>
        <p:nvGrpSpPr>
          <p:cNvPr id="12" name="Group 14"/>
          <p:cNvGrpSpPr/>
          <p:nvPr/>
        </p:nvGrpSpPr>
        <p:grpSpPr>
          <a:xfrm>
            <a:off x="5508103" y="4983559"/>
            <a:ext cx="2737228" cy="461665"/>
            <a:chOff x="5470506" y="4495006"/>
            <a:chExt cx="2682894" cy="461665"/>
          </a:xfrm>
        </p:grpSpPr>
        <p:sp>
          <p:nvSpPr>
            <p:cNvPr id="13" name="TextBox 12"/>
            <p:cNvSpPr txBox="1"/>
            <p:nvPr/>
          </p:nvSpPr>
          <p:spPr>
            <a:xfrm>
              <a:off x="5470506" y="4495006"/>
              <a:ext cx="2432255" cy="461665"/>
            </a:xfrm>
            <a:prstGeom prst="rect">
              <a:avLst/>
            </a:prstGeom>
            <a:noFill/>
          </p:spPr>
          <p:txBody>
            <a:bodyPr wrap="none" rtlCol="0">
              <a:spAutoFit/>
            </a:bodyPr>
            <a:lstStyle/>
            <a:p>
              <a:r>
                <a:rPr lang="en-US" sz="2400" dirty="0" smtClean="0"/>
                <a:t>2</a:t>
              </a:r>
              <a:r>
                <a:rPr lang="en-US" sz="2400" baseline="30000" dirty="0" smtClean="0"/>
                <a:t>1/2</a:t>
              </a:r>
              <a:r>
                <a:rPr lang="en-US" sz="2400" dirty="0" smtClean="0"/>
                <a:t>  </a:t>
              </a:r>
              <a:r>
                <a:rPr lang="pl-PL" sz="2400" dirty="0" smtClean="0"/>
                <a:t>nie istnieje w</a:t>
              </a:r>
              <a:r>
                <a:rPr lang="en-US" sz="2400" dirty="0" smtClean="0"/>
                <a:t> </a:t>
              </a:r>
              <a:endParaRPr lang="en-US" sz="2400" dirty="0"/>
            </a:p>
          </p:txBody>
        </p:sp>
        <p:pic>
          <p:nvPicPr>
            <p:cNvPr id="14" name="Picture 13"/>
            <p:cNvPicPr>
              <a:picLocks noChangeAspect="1"/>
            </p:cNvPicPr>
            <p:nvPr/>
          </p:nvPicPr>
          <p:blipFill>
            <a:blip r:embed="rId3" cstate="print"/>
            <a:stretch>
              <a:fillRect/>
            </a:stretch>
          </p:blipFill>
          <p:spPr>
            <a:xfrm>
              <a:off x="7772400" y="4629150"/>
              <a:ext cx="381000" cy="251670"/>
            </a:xfrm>
            <a:prstGeom prst="rect">
              <a:avLst/>
            </a:prstGeom>
          </p:spPr>
        </p:pic>
      </p:grpSp>
      <p:sp>
        <p:nvSpPr>
          <p:cNvPr id="15" name="Rectangle 15"/>
          <p:cNvSpPr/>
          <p:nvPr/>
        </p:nvSpPr>
        <p:spPr>
          <a:xfrm>
            <a:off x="5004048" y="4911551"/>
            <a:ext cx="3576185" cy="533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mc:AlternateContent xmlns:mc="http://schemas.openxmlformats.org/markup-compatibility/2006">
        <mc:Choice xmlns:p14="http://schemas.microsoft.com/office/powerpoint/2010/main" xmlns="" Requires="p14">
          <p:contentPart p14:bwMode="auto" r:id="rId4">
            <p14:nvContentPartPr>
              <p14:cNvPr id="2050" name="Ink 2"/>
              <p14:cNvContentPartPr>
                <a14:cpLocks xmlns:a14="http://schemas.microsoft.com/office/drawing/2010/main" noRot="1" noChangeAspect="1" noEditPoints="1" noChangeArrowheads="1" noChangeShapeType="1"/>
              </p14:cNvContentPartPr>
              <p14:nvPr/>
            </p14:nvContentPartPr>
            <p14:xfrm>
              <a:off x="3492500" y="3708400"/>
              <a:ext cx="2686050" cy="603250"/>
            </p14:xfrm>
          </p:contentPart>
        </mc:Choice>
        <mc:Fallback>
          <p:pic>
            <p:nvPicPr>
              <p:cNvPr id="2050" name="Ink 2"/>
              <p:cNvPicPr>
                <a:picLocks noRot="1" noChangeAspect="1" noEditPoints="1" noChangeArrowheads="1" noChangeShapeType="1"/>
              </p:cNvPicPr>
              <p:nvPr/>
            </p:nvPicPr>
            <p:blipFill>
              <a:blip r:embed="rId5" cstate="print"/>
              <a:stretch>
                <a:fillRect/>
              </a:stretch>
            </p:blipFill>
            <p:spPr>
              <a:xfrm>
                <a:off x="3483140" y="3699042"/>
                <a:ext cx="2704771" cy="621967"/>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Łatwy przypadek</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18</a:t>
            </a:fld>
            <a:endParaRPr lang="pl-PL"/>
          </a:p>
        </p:txBody>
      </p:sp>
      <p:sp>
        <p:nvSpPr>
          <p:cNvPr id="5" name="Content Placeholder 2"/>
          <p:cNvSpPr>
            <a:spLocks noGrp="1"/>
          </p:cNvSpPr>
          <p:nvPr>
            <p:ph idx="1"/>
          </p:nvPr>
        </p:nvSpPr>
        <p:spPr>
          <a:xfrm>
            <a:off x="272752" y="1565498"/>
            <a:ext cx="8691736" cy="4095750"/>
          </a:xfrm>
        </p:spPr>
        <p:txBody>
          <a:bodyPr>
            <a:normAutofit fontScale="62500" lnSpcReduction="20000"/>
          </a:bodyPr>
          <a:lstStyle/>
          <a:p>
            <a:pPr marL="0" indent="0">
              <a:buNone/>
            </a:pPr>
            <a:r>
              <a:rPr lang="pl-PL" dirty="0" smtClean="0"/>
              <a:t>Kiedy</a:t>
            </a:r>
            <a:r>
              <a:rPr lang="en-US" dirty="0" smtClean="0"/>
              <a:t>  </a:t>
            </a:r>
            <a:r>
              <a:rPr lang="pl-PL" dirty="0" smtClean="0"/>
              <a:t>istnieje  </a:t>
            </a:r>
            <a:r>
              <a:rPr lang="en-US" b="1" dirty="0" smtClean="0">
                <a:solidFill>
                  <a:srgbClr val="FF0000"/>
                </a:solidFill>
              </a:rPr>
              <a:t>c</a:t>
            </a:r>
            <a:r>
              <a:rPr lang="en-US" b="1" baseline="30000" dirty="0" smtClean="0">
                <a:solidFill>
                  <a:srgbClr val="FF0000"/>
                </a:solidFill>
              </a:rPr>
              <a:t>1/e</a:t>
            </a:r>
            <a:r>
              <a:rPr lang="en-US" b="1" dirty="0" smtClean="0">
                <a:solidFill>
                  <a:srgbClr val="FF0000"/>
                </a:solidFill>
              </a:rPr>
              <a:t>  </a:t>
            </a:r>
            <a:r>
              <a:rPr lang="pl-PL" b="1" dirty="0" smtClean="0">
                <a:solidFill>
                  <a:srgbClr val="FF0000"/>
                </a:solidFill>
              </a:rPr>
              <a:t>w</a:t>
            </a:r>
            <a:r>
              <a:rPr lang="en-US" b="1" dirty="0" smtClean="0">
                <a:solidFill>
                  <a:srgbClr val="FF0000"/>
                </a:solidFill>
              </a:rPr>
              <a:t>  </a:t>
            </a:r>
            <a:r>
              <a:rPr lang="en-US" b="1" dirty="0" err="1" smtClean="0">
                <a:solidFill>
                  <a:srgbClr val="FF0000"/>
                </a:solidFill>
              </a:rPr>
              <a:t>Z</a:t>
            </a:r>
            <a:r>
              <a:rPr lang="en-US" b="1" baseline="-25000" dirty="0" err="1" smtClean="0">
                <a:solidFill>
                  <a:srgbClr val="FF0000"/>
                </a:solidFill>
              </a:rPr>
              <a:t>p</a:t>
            </a:r>
            <a:r>
              <a:rPr lang="en-US" dirty="0" smtClean="0"/>
              <a:t>?      </a:t>
            </a:r>
            <a:r>
              <a:rPr lang="pl-PL" dirty="0" smtClean="0"/>
              <a:t>	Czy można wyliczyć te wartość w 						efektywny sposób</a:t>
            </a:r>
            <a:r>
              <a:rPr lang="en-US" dirty="0" smtClean="0"/>
              <a:t>?</a:t>
            </a:r>
            <a:endParaRPr lang="en-US" dirty="0"/>
          </a:p>
          <a:p>
            <a:pPr marL="0" indent="0">
              <a:lnSpc>
                <a:spcPts val="3880"/>
              </a:lnSpc>
              <a:spcBef>
                <a:spcPts val="3576"/>
              </a:spcBef>
              <a:buNone/>
              <a:tabLst>
                <a:tab pos="396875" algn="l"/>
              </a:tabLst>
            </a:pPr>
            <a:r>
              <a:rPr lang="pl-PL" b="1" u="sng" dirty="0" smtClean="0"/>
              <a:t>Prosty przypadek</a:t>
            </a:r>
            <a:r>
              <a:rPr lang="en-US" dirty="0" smtClean="0"/>
              <a:t>:     </a:t>
            </a:r>
            <a:r>
              <a:rPr lang="pl-PL" dirty="0" smtClean="0"/>
              <a:t>załóżmy, że </a:t>
            </a:r>
            <a:r>
              <a:rPr lang="en-US" dirty="0" smtClean="0"/>
              <a:t>  </a:t>
            </a:r>
            <a:r>
              <a:rPr lang="pl-PL" dirty="0" err="1" smtClean="0"/>
              <a:t>nwd</a:t>
            </a:r>
            <a:r>
              <a:rPr lang="en-US" dirty="0" smtClean="0"/>
              <a:t>( e , p-1 ) = 1</a:t>
            </a:r>
            <a:br>
              <a:rPr lang="en-US" dirty="0" smtClean="0"/>
            </a:br>
            <a:r>
              <a:rPr lang="en-US" dirty="0" smtClean="0"/>
              <a:t>	</a:t>
            </a:r>
            <a:r>
              <a:rPr lang="pl-PL" dirty="0" smtClean="0"/>
              <a:t>Wtedy dla wszystkich</a:t>
            </a:r>
            <a:r>
              <a:rPr lang="en-US" dirty="0" smtClean="0"/>
              <a:t>  c  </a:t>
            </a:r>
            <a:r>
              <a:rPr lang="pl-PL" dirty="0" smtClean="0"/>
              <a:t>w</a:t>
            </a:r>
            <a:r>
              <a:rPr lang="en-US" dirty="0" smtClean="0"/>
              <a:t> (</a:t>
            </a:r>
            <a:r>
              <a:rPr lang="en-US" dirty="0" err="1" smtClean="0"/>
              <a:t>Z</a:t>
            </a:r>
            <a:r>
              <a:rPr lang="en-US" baseline="-25000" dirty="0" err="1" smtClean="0"/>
              <a:t>p</a:t>
            </a:r>
            <a:r>
              <a:rPr lang="en-US" dirty="0" smtClean="0"/>
              <a:t>)</a:t>
            </a:r>
            <a:r>
              <a:rPr lang="en-US" baseline="30000" dirty="0" smtClean="0"/>
              <a:t>*</a:t>
            </a:r>
            <a:r>
              <a:rPr lang="en-US" dirty="0" smtClean="0"/>
              <a:t>:  </a:t>
            </a:r>
            <a:r>
              <a:rPr lang="en-US" b="1" dirty="0" smtClean="0">
                <a:solidFill>
                  <a:srgbClr val="FF0000"/>
                </a:solidFill>
              </a:rPr>
              <a:t>c</a:t>
            </a:r>
            <a:r>
              <a:rPr lang="en-US" b="1" baseline="30000" dirty="0" smtClean="0">
                <a:solidFill>
                  <a:srgbClr val="FF0000"/>
                </a:solidFill>
              </a:rPr>
              <a:t>1</a:t>
            </a:r>
            <a:r>
              <a:rPr lang="en-US" b="1" baseline="30000" dirty="0">
                <a:solidFill>
                  <a:srgbClr val="FF0000"/>
                </a:solidFill>
              </a:rPr>
              <a:t>/e</a:t>
            </a:r>
            <a:r>
              <a:rPr lang="en-US" b="1" dirty="0">
                <a:solidFill>
                  <a:srgbClr val="FF0000"/>
                </a:solidFill>
              </a:rPr>
              <a:t>  </a:t>
            </a:r>
            <a:r>
              <a:rPr lang="en-US" b="1" dirty="0" smtClean="0">
                <a:solidFill>
                  <a:srgbClr val="FF0000"/>
                </a:solidFill>
              </a:rPr>
              <a:t> </a:t>
            </a:r>
            <a:r>
              <a:rPr lang="pl-PL" dirty="0" smtClean="0"/>
              <a:t>istnieje</a:t>
            </a:r>
            <a:r>
              <a:rPr lang="en-US" dirty="0" smtClean="0"/>
              <a:t>  </a:t>
            </a:r>
            <a:r>
              <a:rPr lang="en-US" dirty="0" err="1"/>
              <a:t>Z</a:t>
            </a:r>
            <a:r>
              <a:rPr lang="en-US" baseline="-25000" dirty="0" err="1"/>
              <a:t>p</a:t>
            </a:r>
            <a:r>
              <a:rPr lang="en-US" dirty="0"/>
              <a:t> </a:t>
            </a:r>
            <a:r>
              <a:rPr lang="en-US" dirty="0" smtClean="0"/>
              <a:t> </a:t>
            </a:r>
            <a:r>
              <a:rPr lang="pl-PL" dirty="0" smtClean="0"/>
              <a:t>i jest łatwy do znalezienia</a:t>
            </a:r>
            <a:r>
              <a:rPr lang="en-US" dirty="0" smtClean="0"/>
              <a:t>.</a:t>
            </a:r>
          </a:p>
          <a:p>
            <a:pPr marL="0" indent="0">
              <a:lnSpc>
                <a:spcPts val="3880"/>
              </a:lnSpc>
              <a:spcBef>
                <a:spcPts val="3576"/>
              </a:spcBef>
              <a:buNone/>
            </a:pPr>
            <a:r>
              <a:rPr lang="pl-PL" dirty="0" smtClean="0"/>
              <a:t>Dowód</a:t>
            </a:r>
            <a:r>
              <a:rPr lang="en-US" dirty="0" smtClean="0"/>
              <a:t>:      </a:t>
            </a:r>
            <a:r>
              <a:rPr lang="pl-PL" dirty="0" smtClean="0"/>
              <a:t>niech</a:t>
            </a:r>
            <a:r>
              <a:rPr lang="en-US" dirty="0" smtClean="0"/>
              <a:t>   </a:t>
            </a:r>
            <a:r>
              <a:rPr lang="en-US" b="1" dirty="0" smtClean="0">
                <a:solidFill>
                  <a:srgbClr val="FF0000"/>
                </a:solidFill>
              </a:rPr>
              <a:t>d = e</a:t>
            </a:r>
            <a:r>
              <a:rPr lang="en-US" b="1" baseline="30000" dirty="0" smtClean="0">
                <a:solidFill>
                  <a:srgbClr val="FF0000"/>
                </a:solidFill>
              </a:rPr>
              <a:t>-1</a:t>
            </a:r>
            <a:r>
              <a:rPr lang="en-US" b="1" dirty="0" smtClean="0">
                <a:solidFill>
                  <a:srgbClr val="FF0000"/>
                </a:solidFill>
              </a:rPr>
              <a:t>  </a:t>
            </a:r>
            <a:r>
              <a:rPr lang="pl-PL" b="1" dirty="0" smtClean="0">
                <a:solidFill>
                  <a:srgbClr val="FF0000"/>
                </a:solidFill>
              </a:rPr>
              <a:t>w</a:t>
            </a:r>
            <a:r>
              <a:rPr lang="en-US" b="1" dirty="0" smtClean="0">
                <a:solidFill>
                  <a:srgbClr val="FF0000"/>
                </a:solidFill>
              </a:rPr>
              <a:t>  Z</a:t>
            </a:r>
            <a:r>
              <a:rPr lang="en-US" b="1" baseline="-25000" dirty="0" smtClean="0">
                <a:solidFill>
                  <a:srgbClr val="FF0000"/>
                </a:solidFill>
              </a:rPr>
              <a:t>p-1 </a:t>
            </a:r>
            <a:r>
              <a:rPr lang="en-US" dirty="0" smtClean="0"/>
              <a:t>.      </a:t>
            </a:r>
            <a:r>
              <a:rPr lang="pl-PL" dirty="0" smtClean="0"/>
              <a:t>Wtedy 	</a:t>
            </a:r>
            <a:r>
              <a:rPr lang="pl-PL" b="1" dirty="0" smtClean="0">
                <a:solidFill>
                  <a:srgbClr val="FF0000"/>
                </a:solidFill>
              </a:rPr>
              <a:t>c</a:t>
            </a:r>
            <a:r>
              <a:rPr lang="pl-PL" b="1" baseline="30000" dirty="0" smtClean="0">
                <a:solidFill>
                  <a:srgbClr val="FF0000"/>
                </a:solidFill>
              </a:rPr>
              <a:t>1/e</a:t>
            </a:r>
            <a:r>
              <a:rPr lang="en-US" b="1" dirty="0" smtClean="0">
                <a:solidFill>
                  <a:srgbClr val="FF0000"/>
                </a:solidFill>
              </a:rPr>
              <a:t> = </a:t>
            </a:r>
            <a:r>
              <a:rPr lang="pl-PL" b="1" dirty="0" err="1" smtClean="0">
                <a:solidFill>
                  <a:srgbClr val="FF0000"/>
                </a:solidFill>
              </a:rPr>
              <a:t>c</a:t>
            </a:r>
            <a:r>
              <a:rPr lang="pl-PL" b="1" baseline="30000" dirty="0" err="1" smtClean="0">
                <a:solidFill>
                  <a:srgbClr val="FF0000"/>
                </a:solidFill>
              </a:rPr>
              <a:t>d</a:t>
            </a:r>
            <a:r>
              <a:rPr lang="en-US" b="1" dirty="0" smtClean="0">
                <a:solidFill>
                  <a:srgbClr val="FF0000"/>
                </a:solidFill>
              </a:rPr>
              <a:t> </a:t>
            </a:r>
            <a:r>
              <a:rPr lang="pl-PL" b="1" dirty="0" smtClean="0">
                <a:solidFill>
                  <a:srgbClr val="FF0000"/>
                </a:solidFill>
              </a:rPr>
              <a:t>w</a:t>
            </a:r>
            <a:r>
              <a:rPr lang="en-US" b="1" dirty="0" smtClean="0">
                <a:solidFill>
                  <a:srgbClr val="FF0000"/>
                </a:solidFill>
              </a:rPr>
              <a:t>  </a:t>
            </a:r>
            <a:r>
              <a:rPr lang="en-US" b="1" dirty="0" err="1" smtClean="0">
                <a:solidFill>
                  <a:srgbClr val="FF0000"/>
                </a:solidFill>
              </a:rPr>
              <a:t>Z</a:t>
            </a:r>
            <a:r>
              <a:rPr lang="en-US" b="1" baseline="-25000" dirty="0" err="1" smtClean="0">
                <a:solidFill>
                  <a:srgbClr val="FF0000"/>
                </a:solidFill>
              </a:rPr>
              <a:t>p</a:t>
            </a:r>
            <a:endParaRPr lang="en-US" dirty="0" smtClean="0"/>
          </a:p>
          <a:p>
            <a:pPr marL="0" indent="0">
              <a:lnSpc>
                <a:spcPts val="3880"/>
              </a:lnSpc>
              <a:spcBef>
                <a:spcPts val="1776"/>
              </a:spcBef>
              <a:buNone/>
            </a:pPr>
            <a:r>
              <a:rPr lang="en-US" dirty="0" err="1" smtClean="0"/>
              <a:t>d</a:t>
            </a:r>
            <a:r>
              <a:rPr lang="en-US" dirty="0" err="1"/>
              <a:t>⋅e</a:t>
            </a:r>
            <a:r>
              <a:rPr lang="en-US" dirty="0"/>
              <a:t> = 1 in </a:t>
            </a:r>
            <a:r>
              <a:rPr lang="en-US" dirty="0" smtClean="0"/>
              <a:t>Z</a:t>
            </a:r>
            <a:r>
              <a:rPr lang="en-US" baseline="-25000" dirty="0" smtClean="0"/>
              <a:t>p-1</a:t>
            </a:r>
            <a:r>
              <a:rPr lang="en-US" dirty="0" smtClean="0"/>
              <a:t>   ⇒</a:t>
            </a:r>
            <a:endParaRPr lang="en-US" baseline="-25000" dirty="0"/>
          </a:p>
        </p:txBody>
      </p:sp>
      <mc:AlternateContent xmlns:mc="http://schemas.openxmlformats.org/markup-compatibility/2006">
        <mc:Choice xmlns:p14="http://schemas.microsoft.com/office/powerpoint/2010/main" xmlns="" Requires="p14">
          <p:contentPart p14:bwMode="auto" r:id="rId3">
            <p14:nvContentPartPr>
              <p14:cNvPr id="3074" name="Ink 2"/>
              <p14:cNvContentPartPr>
                <a14:cpLocks xmlns:a14="http://schemas.microsoft.com/office/drawing/2010/main" noRot="1" noChangeAspect="1" noEditPoints="1" noChangeArrowheads="1" noChangeShapeType="1"/>
              </p14:cNvContentPartPr>
              <p14:nvPr/>
            </p14:nvContentPartPr>
            <p14:xfrm>
              <a:off x="3028950" y="4902200"/>
              <a:ext cx="3524250" cy="215900"/>
            </p14:xfrm>
          </p:contentPart>
        </mc:Choice>
        <mc:Fallback>
          <p:pic>
            <p:nvPicPr>
              <p:cNvPr id="3074" name="Ink 2"/>
              <p:cNvPicPr>
                <a:picLocks noRot="1" noChangeAspect="1" noEditPoints="1" noChangeArrowheads="1" noChangeShapeType="1"/>
              </p:cNvPicPr>
              <p:nvPr/>
            </p:nvPicPr>
            <p:blipFill>
              <a:blip r:embed="rId4" cstate="print"/>
              <a:stretch>
                <a:fillRect/>
              </a:stretch>
            </p:blipFill>
            <p:spPr>
              <a:xfrm>
                <a:off x="3019590" y="4892844"/>
                <a:ext cx="3542969" cy="234611"/>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3075" name="Ink 3"/>
              <p14:cNvContentPartPr>
                <a14:cpLocks xmlns:a14="http://schemas.microsoft.com/office/drawing/2010/main" noRot="1" noChangeAspect="1" noEditPoints="1" noChangeArrowheads="1" noChangeShapeType="1"/>
              </p14:cNvContentPartPr>
              <p14:nvPr/>
            </p14:nvContentPartPr>
            <p14:xfrm>
              <a:off x="2165350" y="4895850"/>
              <a:ext cx="127000" cy="273050"/>
            </p14:xfrm>
          </p:contentPart>
        </mc:Choice>
        <mc:Fallback>
          <p:pic>
            <p:nvPicPr>
              <p:cNvPr id="3075" name="Ink 3"/>
              <p:cNvPicPr>
                <a:picLocks noRot="1" noChangeAspect="1" noEditPoints="1" noChangeArrowheads="1" noChangeShapeType="1"/>
              </p:cNvPicPr>
              <p:nvPr/>
            </p:nvPicPr>
            <p:blipFill>
              <a:blip r:embed="rId6" cstate="print"/>
              <a:stretch>
                <a:fillRect/>
              </a:stretch>
            </p:blipFill>
            <p:spPr>
              <a:xfrm>
                <a:off x="2155996" y="4886484"/>
                <a:ext cx="145708" cy="291782"/>
              </a:xfrm>
              <a:prstGeom prst="rect">
                <a:avLst/>
              </a:prstGeom>
            </p:spPr>
          </p:pic>
        </mc:Fallback>
      </mc:AlternateContent>
      <mc:AlternateContent xmlns:mc="http://schemas.openxmlformats.org/markup-compatibility/2006">
        <mc:Choice xmlns:p14="http://schemas.microsoft.com/office/powerpoint/2010/main" xmlns="" Requires="p14">
          <p:contentPart p14:bwMode="auto" r:id="rId7">
            <p14:nvContentPartPr>
              <p14:cNvPr id="3076" name="Ink 4"/>
              <p14:cNvContentPartPr>
                <a14:cpLocks xmlns:a14="http://schemas.microsoft.com/office/drawing/2010/main" noRot="1" noChangeAspect="1" noEditPoints="1" noChangeArrowheads="1" noChangeShapeType="1"/>
              </p14:cNvContentPartPr>
              <p14:nvPr/>
            </p14:nvContentPartPr>
            <p14:xfrm>
              <a:off x="2400300" y="4914900"/>
              <a:ext cx="527050" cy="215900"/>
            </p14:xfrm>
          </p:contentPart>
        </mc:Choice>
        <mc:Fallback>
          <p:pic>
            <p:nvPicPr>
              <p:cNvPr id="3076" name="Ink 4"/>
              <p:cNvPicPr>
                <a:picLocks noRot="1" noChangeAspect="1" noEditPoints="1" noChangeArrowheads="1" noChangeShapeType="1"/>
              </p:cNvPicPr>
              <p:nvPr/>
            </p:nvPicPr>
            <p:blipFill>
              <a:blip r:embed="rId8" cstate="print"/>
              <a:stretch>
                <a:fillRect/>
              </a:stretch>
            </p:blipFill>
            <p:spPr>
              <a:xfrm>
                <a:off x="2390940" y="4905544"/>
                <a:ext cx="545770" cy="234611"/>
              </a:xfrm>
              <a:prstGeom prst="rect">
                <a:avLst/>
              </a:prstGeom>
            </p:spPr>
          </p:pic>
        </mc:Fallback>
      </mc:AlternateContent>
      <mc:AlternateContent xmlns:mc="http://schemas.openxmlformats.org/markup-compatibility/2006">
        <mc:Choice xmlns:p14="http://schemas.microsoft.com/office/powerpoint/2010/main" xmlns="" Requires="p14">
          <p:contentPart p14:bwMode="auto" r:id="rId9">
            <p14:nvContentPartPr>
              <p14:cNvPr id="3077" name="Ink 5"/>
              <p14:cNvContentPartPr>
                <a14:cpLocks xmlns:a14="http://schemas.microsoft.com/office/drawing/2010/main" noRot="1" noChangeAspect="1" noEditPoints="1" noChangeArrowheads="1" noChangeShapeType="1"/>
              </p14:cNvContentPartPr>
              <p14:nvPr/>
            </p14:nvContentPartPr>
            <p14:xfrm>
              <a:off x="3238500" y="4921250"/>
              <a:ext cx="57150" cy="203200"/>
            </p14:xfrm>
          </p:contentPart>
        </mc:Choice>
        <mc:Fallback>
          <p:pic>
            <p:nvPicPr>
              <p:cNvPr id="3077" name="Ink 5"/>
              <p:cNvPicPr>
                <a:picLocks noRot="1" noChangeAspect="1" noEditPoints="1" noChangeArrowheads="1" noChangeShapeType="1"/>
              </p:cNvPicPr>
              <p:nvPr/>
            </p:nvPicPr>
            <p:blipFill>
              <a:blip r:embed="rId10" cstate="print"/>
              <a:stretch>
                <a:fillRect/>
              </a:stretch>
            </p:blipFill>
            <p:spPr>
              <a:xfrm>
                <a:off x="3229096" y="4911883"/>
                <a:ext cx="75959" cy="221935"/>
              </a:xfrm>
              <a:prstGeom prst="rect">
                <a:avLst/>
              </a:prstGeom>
            </p:spPr>
          </p:pic>
        </mc:Fallback>
      </mc:AlternateContent>
      <mc:AlternateContent xmlns:mc="http://schemas.openxmlformats.org/markup-compatibility/2006">
        <mc:Choice xmlns:p14="http://schemas.microsoft.com/office/powerpoint/2010/main" xmlns="" Requires="p14">
          <p:contentPart p14:bwMode="auto" r:id="rId11">
            <p14:nvContentPartPr>
              <p14:cNvPr id="3078" name="Ink 6"/>
              <p14:cNvContentPartPr>
                <a14:cpLocks xmlns:a14="http://schemas.microsoft.com/office/drawing/2010/main" noRot="1" noChangeAspect="1" noEditPoints="1" noChangeArrowheads="1" noChangeShapeType="1"/>
              </p14:cNvContentPartPr>
              <p14:nvPr/>
            </p14:nvContentPartPr>
            <p14:xfrm>
              <a:off x="3473450" y="4857750"/>
              <a:ext cx="1270000" cy="330200"/>
            </p14:xfrm>
          </p:contentPart>
        </mc:Choice>
        <mc:Fallback>
          <p:pic>
            <p:nvPicPr>
              <p:cNvPr id="3078" name="Ink 6"/>
              <p:cNvPicPr>
                <a:picLocks noRot="1" noChangeAspect="1" noEditPoints="1" noChangeArrowheads="1" noChangeShapeType="1"/>
              </p:cNvPicPr>
              <p:nvPr/>
            </p:nvPicPr>
            <p:blipFill>
              <a:blip r:embed="rId12" cstate="print"/>
              <a:stretch>
                <a:fillRect/>
              </a:stretch>
            </p:blipFill>
            <p:spPr>
              <a:xfrm>
                <a:off x="3464091" y="4848388"/>
                <a:ext cx="1288719" cy="348925"/>
              </a:xfrm>
              <a:prstGeom prst="rect">
                <a:avLst/>
              </a:prstGeom>
            </p:spPr>
          </p:pic>
        </mc:Fallback>
      </mc:AlternateContent>
      <mc:AlternateContent xmlns:mc="http://schemas.openxmlformats.org/markup-compatibility/2006">
        <mc:Choice xmlns:p14="http://schemas.microsoft.com/office/powerpoint/2010/main" xmlns="" Requires="p14">
          <p:contentPart p14:bwMode="auto" r:id="rId13">
            <p14:nvContentPartPr>
              <p14:cNvPr id="3079" name="Ink 7"/>
              <p14:cNvContentPartPr>
                <a14:cpLocks xmlns:a14="http://schemas.microsoft.com/office/drawing/2010/main" noRot="1" noChangeAspect="1" noEditPoints="1" noChangeArrowheads="1" noChangeShapeType="1"/>
              </p14:cNvContentPartPr>
              <p14:nvPr/>
            </p14:nvContentPartPr>
            <p14:xfrm>
              <a:off x="4889500" y="4972050"/>
              <a:ext cx="222250" cy="114300"/>
            </p14:xfrm>
          </p:contentPart>
        </mc:Choice>
        <mc:Fallback>
          <p:pic>
            <p:nvPicPr>
              <p:cNvPr id="3079" name="Ink 7"/>
              <p:cNvPicPr>
                <a:picLocks noRot="1" noChangeAspect="1" noEditPoints="1" noChangeArrowheads="1" noChangeShapeType="1"/>
              </p:cNvPicPr>
              <p:nvPr/>
            </p:nvPicPr>
            <p:blipFill>
              <a:blip r:embed="rId14" cstate="print"/>
              <a:stretch>
                <a:fillRect/>
              </a:stretch>
            </p:blipFill>
            <p:spPr>
              <a:xfrm>
                <a:off x="4880135" y="4962705"/>
                <a:ext cx="240981" cy="132991"/>
              </a:xfrm>
              <a:prstGeom prst="rect">
                <a:avLst/>
              </a:prstGeom>
            </p:spPr>
          </p:pic>
        </mc:Fallback>
      </mc:AlternateContent>
      <mc:AlternateContent xmlns:mc="http://schemas.openxmlformats.org/markup-compatibility/2006">
        <mc:Choice xmlns:p14="http://schemas.microsoft.com/office/powerpoint/2010/main" xmlns="" Requires="p14">
          <p:contentPart p14:bwMode="auto" r:id="rId15">
            <p14:nvContentPartPr>
              <p14:cNvPr id="3080" name="Ink 8"/>
              <p14:cNvContentPartPr>
                <a14:cpLocks xmlns:a14="http://schemas.microsoft.com/office/drawing/2010/main" noRot="1" noChangeAspect="1" noEditPoints="1" noChangeArrowheads="1" noChangeShapeType="1"/>
              </p14:cNvContentPartPr>
              <p14:nvPr/>
            </p14:nvContentPartPr>
            <p14:xfrm>
              <a:off x="5422900" y="4699000"/>
              <a:ext cx="1066800" cy="476250"/>
            </p14:xfrm>
          </p:contentPart>
        </mc:Choice>
        <mc:Fallback>
          <p:pic>
            <p:nvPicPr>
              <p:cNvPr id="3080" name="Ink 8"/>
              <p:cNvPicPr>
                <a:picLocks noRot="1" noChangeAspect="1" noEditPoints="1" noChangeArrowheads="1" noChangeShapeType="1"/>
              </p:cNvPicPr>
              <p:nvPr/>
            </p:nvPicPr>
            <p:blipFill>
              <a:blip r:embed="rId16" cstate="print"/>
              <a:stretch>
                <a:fillRect/>
              </a:stretch>
            </p:blipFill>
            <p:spPr>
              <a:xfrm>
                <a:off x="5413539" y="4689641"/>
                <a:ext cx="1085522" cy="494969"/>
              </a:xfrm>
              <a:prstGeom prst="rect">
                <a:avLst/>
              </a:prstGeom>
            </p:spPr>
          </p:pic>
        </mc:Fallback>
      </mc:AlternateContent>
      <mc:AlternateContent xmlns:mc="http://schemas.openxmlformats.org/markup-compatibility/2006">
        <mc:Choice xmlns:p14="http://schemas.microsoft.com/office/powerpoint/2010/main" xmlns="" Requires="p14">
          <p:contentPart p14:bwMode="auto" r:id="rId17">
            <p14:nvContentPartPr>
              <p14:cNvPr id="3081" name="Ink 9"/>
              <p14:cNvContentPartPr>
                <a14:cpLocks xmlns:a14="http://schemas.microsoft.com/office/drawing/2010/main" noRot="1" noChangeAspect="1" noEditPoints="1" noChangeArrowheads="1" noChangeShapeType="1"/>
              </p14:cNvContentPartPr>
              <p14:nvPr/>
            </p14:nvContentPartPr>
            <p14:xfrm>
              <a:off x="6604000" y="4857750"/>
              <a:ext cx="184150" cy="222250"/>
            </p14:xfrm>
          </p:contentPart>
        </mc:Choice>
        <mc:Fallback>
          <p:pic>
            <p:nvPicPr>
              <p:cNvPr id="3081" name="Ink 9"/>
              <p:cNvPicPr>
                <a:picLocks noRot="1" noChangeAspect="1" noEditPoints="1" noChangeArrowheads="1" noChangeShapeType="1"/>
              </p:cNvPicPr>
              <p:nvPr/>
            </p:nvPicPr>
            <p:blipFill>
              <a:blip r:embed="rId18" cstate="print"/>
              <a:stretch>
                <a:fillRect/>
              </a:stretch>
            </p:blipFill>
            <p:spPr>
              <a:xfrm>
                <a:off x="6594649" y="4848385"/>
                <a:ext cx="202853" cy="240981"/>
              </a:xfrm>
              <a:prstGeom prst="rect">
                <a:avLst/>
              </a:prstGeom>
            </p:spPr>
          </p:pic>
        </mc:Fallback>
      </mc:AlternateContent>
      <mc:AlternateContent xmlns:mc="http://schemas.openxmlformats.org/markup-compatibility/2006">
        <mc:Choice xmlns:p14="http://schemas.microsoft.com/office/powerpoint/2010/main" xmlns="" Requires="p14">
          <p:contentPart p14:bwMode="auto" r:id="rId19">
            <p14:nvContentPartPr>
              <p14:cNvPr id="3082" name="Ink 10"/>
              <p14:cNvContentPartPr>
                <a14:cpLocks xmlns:a14="http://schemas.microsoft.com/office/drawing/2010/main" noRot="1" noChangeAspect="1" noEditPoints="1" noChangeArrowheads="1" noChangeShapeType="1"/>
              </p14:cNvContentPartPr>
              <p14:nvPr/>
            </p14:nvContentPartPr>
            <p14:xfrm>
              <a:off x="6965950" y="4711700"/>
              <a:ext cx="1244600" cy="393700"/>
            </p14:xfrm>
          </p:contentPart>
        </mc:Choice>
        <mc:Fallback>
          <p:pic>
            <p:nvPicPr>
              <p:cNvPr id="3082" name="Ink 10"/>
              <p:cNvPicPr>
                <a:picLocks noRot="1" noChangeAspect="1" noEditPoints="1" noChangeArrowheads="1" noChangeShapeType="1"/>
              </p:cNvPicPr>
              <p:nvPr/>
            </p:nvPicPr>
            <p:blipFill>
              <a:blip r:embed="rId20" cstate="print"/>
              <a:stretch>
                <a:fillRect/>
              </a:stretch>
            </p:blipFill>
            <p:spPr>
              <a:xfrm>
                <a:off x="6956589" y="4702335"/>
                <a:ext cx="1263321" cy="412430"/>
              </a:xfrm>
              <a:prstGeom prst="rect">
                <a:avLst/>
              </a:prstGeom>
            </p:spPr>
          </p:pic>
        </mc:Fallback>
      </mc:AlternateContent>
      <mc:AlternateContent xmlns:mc="http://schemas.openxmlformats.org/markup-compatibility/2006">
        <mc:Choice xmlns:p14="http://schemas.microsoft.com/office/powerpoint/2010/main" xmlns="" Requires="p14">
          <p:contentPart p14:bwMode="auto" r:id="rId21">
            <p14:nvContentPartPr>
              <p14:cNvPr id="3083" name="Ink 11"/>
              <p14:cNvContentPartPr>
                <a14:cpLocks xmlns:a14="http://schemas.microsoft.com/office/drawing/2010/main" noRot="1" noChangeAspect="1" noEditPoints="1" noChangeArrowheads="1" noChangeShapeType="1"/>
              </p14:cNvContentPartPr>
              <p14:nvPr/>
            </p14:nvContentPartPr>
            <p14:xfrm>
              <a:off x="6699250" y="5187950"/>
              <a:ext cx="1092200" cy="584200"/>
            </p14:xfrm>
          </p:contentPart>
        </mc:Choice>
        <mc:Fallback>
          <p:pic>
            <p:nvPicPr>
              <p:cNvPr id="3083" name="Ink 11"/>
              <p:cNvPicPr>
                <a:picLocks noRot="1" noChangeAspect="1" noEditPoints="1" noChangeArrowheads="1" noChangeShapeType="1"/>
              </p:cNvPicPr>
              <p:nvPr/>
            </p:nvPicPr>
            <p:blipFill>
              <a:blip r:embed="rId22" cstate="print"/>
              <a:stretch>
                <a:fillRect/>
              </a:stretch>
            </p:blipFill>
            <p:spPr>
              <a:xfrm>
                <a:off x="6689890" y="5178591"/>
                <a:ext cx="1110919" cy="602917"/>
              </a:xfrm>
              <a:prstGeom prst="rect">
                <a:avLst/>
              </a:prstGeom>
            </p:spPr>
          </p:pic>
        </mc:Fallback>
      </mc:AlternateContent>
      <mc:AlternateContent xmlns:mc="http://schemas.openxmlformats.org/markup-compatibility/2006">
        <mc:Choice xmlns:p14="http://schemas.microsoft.com/office/powerpoint/2010/main" xmlns="" Requires="p14">
          <p:contentPart p14:bwMode="auto" r:id="rId23">
            <p14:nvContentPartPr>
              <p14:cNvPr id="3084" name="Ink 12"/>
              <p14:cNvContentPartPr>
                <a14:cpLocks xmlns:a14="http://schemas.microsoft.com/office/drawing/2010/main" noRot="1" noChangeAspect="1" noEditPoints="1" noChangeArrowheads="1" noChangeShapeType="1"/>
              </p14:cNvContentPartPr>
              <p14:nvPr/>
            </p14:nvContentPartPr>
            <p14:xfrm>
              <a:off x="7962900" y="5403850"/>
              <a:ext cx="800100" cy="323850"/>
            </p14:xfrm>
          </p:contentPart>
        </mc:Choice>
        <mc:Fallback>
          <p:pic>
            <p:nvPicPr>
              <p:cNvPr id="3084" name="Ink 12"/>
              <p:cNvPicPr>
                <a:picLocks noRot="1" noChangeAspect="1" noEditPoints="1" noChangeArrowheads="1" noChangeShapeType="1"/>
              </p:cNvPicPr>
              <p:nvPr/>
            </p:nvPicPr>
            <p:blipFill>
              <a:blip r:embed="rId24" cstate="print"/>
              <a:stretch>
                <a:fillRect/>
              </a:stretch>
            </p:blipFill>
            <p:spPr>
              <a:xfrm>
                <a:off x="7953538" y="5394494"/>
                <a:ext cx="818824" cy="342561"/>
              </a:xfrm>
              <a:prstGeom prst="rect">
                <a:avLst/>
              </a:prstGeom>
            </p:spPr>
          </p:pic>
        </mc:Fallback>
      </mc:AlternateContent>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78098"/>
          </a:xfrm>
        </p:spPr>
        <p:txBody>
          <a:bodyPr>
            <a:normAutofit/>
          </a:bodyPr>
          <a:lstStyle/>
          <a:p>
            <a:r>
              <a:rPr lang="pl-PL" sz="3200" dirty="0" smtClean="0"/>
              <a:t>Przypadek e=2 (pierwiastki kwadratowe)</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19</a:t>
            </a:fld>
            <a:endParaRPr lang="pl-PL"/>
          </a:p>
        </p:txBody>
      </p:sp>
      <p:sp>
        <p:nvSpPr>
          <p:cNvPr id="5" name="Content Placeholder 2"/>
          <p:cNvSpPr>
            <a:spLocks noGrp="1"/>
          </p:cNvSpPr>
          <p:nvPr>
            <p:ph idx="1"/>
          </p:nvPr>
        </p:nvSpPr>
        <p:spPr>
          <a:xfrm>
            <a:off x="0" y="1408906"/>
            <a:ext cx="9144000" cy="5188446"/>
          </a:xfrm>
        </p:spPr>
        <p:txBody>
          <a:bodyPr>
            <a:normAutofit fontScale="92500" lnSpcReduction="10000"/>
          </a:bodyPr>
          <a:lstStyle/>
          <a:p>
            <a:pPr marL="0" indent="0">
              <a:buNone/>
            </a:pPr>
            <a:r>
              <a:rPr lang="pl-PL" sz="2400" dirty="0" smtClean="0"/>
              <a:t>Jeśli</a:t>
            </a:r>
            <a:r>
              <a:rPr lang="en-US" sz="2400" dirty="0" smtClean="0"/>
              <a:t> p </a:t>
            </a:r>
            <a:r>
              <a:rPr lang="pl-PL" sz="2400" dirty="0" smtClean="0"/>
              <a:t>jest nieparzystą liczbą pierwszą</a:t>
            </a:r>
            <a:r>
              <a:rPr lang="en-US" sz="2400" dirty="0" smtClean="0"/>
              <a:t>  </a:t>
            </a:r>
            <a:r>
              <a:rPr lang="pl-PL" sz="2400" dirty="0" err="1" smtClean="0"/>
              <a:t>nwd</a:t>
            </a:r>
            <a:r>
              <a:rPr lang="en-US" sz="2400" dirty="0" smtClean="0"/>
              <a:t>( 2, p-1) ≠ 1</a:t>
            </a:r>
          </a:p>
          <a:p>
            <a:pPr marL="0" indent="0">
              <a:buNone/>
            </a:pPr>
            <a:endParaRPr lang="en-US" sz="2400" dirty="0"/>
          </a:p>
          <a:p>
            <a:pPr marL="0" indent="0">
              <a:buNone/>
            </a:pPr>
            <a:r>
              <a:rPr lang="en-US" sz="2400" b="1" u="sng" dirty="0" err="1" smtClean="0"/>
              <a:t>Fa</a:t>
            </a:r>
            <a:r>
              <a:rPr lang="pl-PL" sz="2400" b="1" u="sng" dirty="0" smtClean="0"/>
              <a:t>k</a:t>
            </a:r>
            <a:r>
              <a:rPr lang="en-US" sz="2400" b="1" u="sng" dirty="0" smtClean="0"/>
              <a:t>t</a:t>
            </a:r>
            <a:r>
              <a:rPr lang="en-US" sz="2400" dirty="0"/>
              <a:t>: </a:t>
            </a:r>
            <a:r>
              <a:rPr lang="en-US" sz="2400" dirty="0" smtClean="0"/>
              <a:t>   </a:t>
            </a:r>
            <a:r>
              <a:rPr lang="pl-PL" sz="2400" dirty="0" smtClean="0"/>
              <a:t>w</a:t>
            </a:r>
            <a:r>
              <a:rPr lang="en-US" sz="2400" dirty="0" smtClean="0"/>
              <a:t>        ,    x ⟶ x</a:t>
            </a:r>
            <a:r>
              <a:rPr lang="en-US" sz="2400" baseline="30000" dirty="0" smtClean="0"/>
              <a:t>2</a:t>
            </a:r>
            <a:r>
              <a:rPr lang="en-US" sz="2400" dirty="0" smtClean="0"/>
              <a:t>    </a:t>
            </a:r>
            <a:r>
              <a:rPr lang="pl-PL" sz="2400" dirty="0" smtClean="0"/>
              <a:t>jest funkcją </a:t>
            </a:r>
            <a:r>
              <a:rPr lang="en-US" sz="2400" dirty="0" smtClean="0"/>
              <a:t> </a:t>
            </a:r>
            <a:r>
              <a:rPr lang="pl-PL" sz="2400" dirty="0" smtClean="0"/>
              <a:t>2</a:t>
            </a:r>
            <a:r>
              <a:rPr lang="en-US" sz="2400" dirty="0" smtClean="0"/>
              <a:t>-</a:t>
            </a:r>
            <a:r>
              <a:rPr lang="pl-PL" sz="2400" dirty="0" smtClean="0"/>
              <a:t>do</a:t>
            </a:r>
            <a:r>
              <a:rPr lang="en-US" sz="2400" dirty="0" smtClean="0"/>
              <a:t>-1</a:t>
            </a:r>
          </a:p>
          <a:p>
            <a:pPr marL="0" indent="0">
              <a:buNone/>
            </a:pPr>
            <a:endParaRPr lang="pl-PL" sz="2400" u="sng" dirty="0" smtClean="0"/>
          </a:p>
          <a:p>
            <a:pPr marL="0" indent="0">
              <a:buNone/>
            </a:pPr>
            <a:endParaRPr lang="pl-PL" sz="2400" u="sng" dirty="0" smtClean="0"/>
          </a:p>
          <a:p>
            <a:pPr marL="0" indent="0">
              <a:buNone/>
            </a:pPr>
            <a:r>
              <a:rPr lang="pl-PL" sz="2400" dirty="0" smtClean="0"/>
              <a:t>  </a:t>
            </a:r>
            <a:r>
              <a:rPr lang="pl-PL" sz="2400" u="sng" dirty="0" smtClean="0"/>
              <a:t>Przykład</a:t>
            </a:r>
            <a:r>
              <a:rPr lang="en-US" sz="2400" dirty="0" smtClean="0"/>
              <a:t>:   </a:t>
            </a:r>
            <a:r>
              <a:rPr lang="pl-PL" sz="2400" dirty="0" smtClean="0"/>
              <a:t>w</a:t>
            </a:r>
            <a:r>
              <a:rPr lang="en-US" sz="2400" dirty="0" smtClean="0"/>
              <a:t>          :</a:t>
            </a:r>
          </a:p>
          <a:p>
            <a:pPr marL="0" indent="0">
              <a:buNone/>
            </a:pPr>
            <a:endParaRPr lang="en-US" sz="2400" dirty="0"/>
          </a:p>
          <a:p>
            <a:pPr marL="0" indent="0">
              <a:buNone/>
            </a:pPr>
            <a:endParaRPr lang="en-US" sz="2400" dirty="0" smtClean="0"/>
          </a:p>
          <a:p>
            <a:pPr marL="0" indent="0">
              <a:spcBef>
                <a:spcPts val="1776"/>
              </a:spcBef>
              <a:buNone/>
            </a:pPr>
            <a:endParaRPr lang="pl-PL" sz="2400" b="1" u="sng" dirty="0" smtClean="0"/>
          </a:p>
          <a:p>
            <a:pPr marL="0" indent="0">
              <a:spcBef>
                <a:spcPts val="1776"/>
              </a:spcBef>
              <a:buNone/>
            </a:pPr>
            <a:r>
              <a:rPr lang="en-US" sz="2400" b="1" u="sng" dirty="0" smtClean="0"/>
              <a:t>Def</a:t>
            </a:r>
            <a:r>
              <a:rPr lang="en-US" sz="2400" dirty="0" smtClean="0"/>
              <a:t>:  x </a:t>
            </a:r>
            <a:r>
              <a:rPr lang="pl-PL" sz="2400" dirty="0" smtClean="0"/>
              <a:t>w</a:t>
            </a:r>
            <a:r>
              <a:rPr lang="en-US" sz="2400" dirty="0" smtClean="0"/>
              <a:t>       </a:t>
            </a:r>
            <a:r>
              <a:rPr lang="pl-PL" sz="2400" dirty="0" smtClean="0"/>
              <a:t>jest resztą kwadratową jeśli posiada pierwiastek </a:t>
            </a:r>
            <a:br>
              <a:rPr lang="pl-PL" sz="2400" dirty="0" smtClean="0"/>
            </a:br>
            <a:r>
              <a:rPr lang="pl-PL" sz="2400" dirty="0" smtClean="0"/>
              <a:t>kwadratowy  w </a:t>
            </a:r>
            <a:endParaRPr lang="en-US" sz="2400" dirty="0" smtClean="0"/>
          </a:p>
          <a:p>
            <a:pPr marL="0" indent="0">
              <a:spcBef>
                <a:spcPts val="1776"/>
              </a:spcBef>
              <a:buNone/>
            </a:pPr>
            <a:r>
              <a:rPr lang="en-US" sz="2400" dirty="0" smtClean="0"/>
              <a:t>p </a:t>
            </a:r>
            <a:r>
              <a:rPr lang="pl-PL" sz="2400" dirty="0" smtClean="0"/>
              <a:t>nieparzysta liczba pierwsza</a:t>
            </a:r>
            <a:r>
              <a:rPr lang="en-US" sz="2400" dirty="0" smtClean="0"/>
              <a:t>  ⇒  </a:t>
            </a:r>
            <a:r>
              <a:rPr lang="pl-PL" sz="2400" dirty="0" smtClean="0"/>
              <a:t>liczba reszt  kwadratowych w </a:t>
            </a:r>
            <a:r>
              <a:rPr lang="en-US" sz="2400" dirty="0" smtClean="0"/>
              <a:t>       </a:t>
            </a:r>
            <a:r>
              <a:rPr lang="pl-PL" sz="2400" dirty="0" smtClean="0"/>
              <a:t/>
            </a:r>
            <a:br>
              <a:rPr lang="pl-PL" sz="2400" dirty="0" smtClean="0"/>
            </a:br>
            <a:r>
              <a:rPr lang="pl-PL" sz="2400" dirty="0" smtClean="0"/>
              <a:t>wynosi </a:t>
            </a:r>
            <a:r>
              <a:rPr lang="en-US" sz="2400" dirty="0" smtClean="0"/>
              <a:t> (p-1)/2 + 1</a:t>
            </a:r>
            <a:endParaRPr lang="en-US" sz="2400" dirty="0"/>
          </a:p>
        </p:txBody>
      </p:sp>
      <p:grpSp>
        <p:nvGrpSpPr>
          <p:cNvPr id="6" name="Group 46"/>
          <p:cNvGrpSpPr/>
          <p:nvPr/>
        </p:nvGrpSpPr>
        <p:grpSpPr>
          <a:xfrm>
            <a:off x="2854896" y="3085306"/>
            <a:ext cx="967016" cy="1212015"/>
            <a:chOff x="7378234" y="895350"/>
            <a:chExt cx="967016" cy="1212015"/>
          </a:xfrm>
        </p:grpSpPr>
        <p:sp>
          <p:nvSpPr>
            <p:cNvPr id="7" name="TextBox 3"/>
            <p:cNvSpPr txBox="1"/>
            <p:nvPr/>
          </p:nvSpPr>
          <p:spPr>
            <a:xfrm>
              <a:off x="7378234" y="895350"/>
              <a:ext cx="340658" cy="461665"/>
            </a:xfrm>
            <a:prstGeom prst="rect">
              <a:avLst/>
            </a:prstGeom>
            <a:noFill/>
          </p:spPr>
          <p:txBody>
            <a:bodyPr wrap="none" rtlCol="0">
              <a:spAutoFit/>
            </a:bodyPr>
            <a:lstStyle/>
            <a:p>
              <a:r>
                <a:rPr lang="en-US" sz="2400" dirty="0"/>
                <a:t>1</a:t>
              </a:r>
            </a:p>
          </p:txBody>
        </p:sp>
        <p:sp>
          <p:nvSpPr>
            <p:cNvPr id="8" name="TextBox 4"/>
            <p:cNvSpPr txBox="1"/>
            <p:nvPr/>
          </p:nvSpPr>
          <p:spPr>
            <a:xfrm>
              <a:off x="7848600" y="895350"/>
              <a:ext cx="496650" cy="461665"/>
            </a:xfrm>
            <a:prstGeom prst="rect">
              <a:avLst/>
            </a:prstGeom>
            <a:noFill/>
          </p:spPr>
          <p:txBody>
            <a:bodyPr wrap="none" rtlCol="0">
              <a:spAutoFit/>
            </a:bodyPr>
            <a:lstStyle/>
            <a:p>
              <a:r>
                <a:rPr lang="en-US" sz="2400" dirty="0" smtClean="0"/>
                <a:t>10</a:t>
              </a:r>
              <a:endParaRPr lang="en-US" sz="2400" dirty="0"/>
            </a:p>
          </p:txBody>
        </p:sp>
        <p:cxnSp>
          <p:nvCxnSpPr>
            <p:cNvPr id="9" name="Straight Arrow Connector 6"/>
            <p:cNvCxnSpPr>
              <a:stCxn id="7" idx="2"/>
            </p:cNvCxnSpPr>
            <p:nvPr/>
          </p:nvCxnSpPr>
          <p:spPr>
            <a:xfrm>
              <a:off x="7548563" y="1357015"/>
              <a:ext cx="147637"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7"/>
            <p:cNvCxnSpPr>
              <a:stCxn id="8" idx="2"/>
            </p:cNvCxnSpPr>
            <p:nvPr/>
          </p:nvCxnSpPr>
          <p:spPr>
            <a:xfrm flipH="1">
              <a:off x="7848601" y="1357015"/>
              <a:ext cx="248324"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 name="TextBox 11"/>
            <p:cNvSpPr txBox="1"/>
            <p:nvPr/>
          </p:nvSpPr>
          <p:spPr>
            <a:xfrm>
              <a:off x="7596696" y="1645700"/>
              <a:ext cx="340658" cy="461665"/>
            </a:xfrm>
            <a:prstGeom prst="rect">
              <a:avLst/>
            </a:prstGeom>
            <a:noFill/>
          </p:spPr>
          <p:txBody>
            <a:bodyPr wrap="none" rtlCol="0">
              <a:spAutoFit/>
            </a:bodyPr>
            <a:lstStyle/>
            <a:p>
              <a:r>
                <a:rPr lang="en-US" sz="2400" dirty="0"/>
                <a:t>1</a:t>
              </a:r>
              <a:endParaRPr lang="en-US" sz="2400" baseline="30000" dirty="0"/>
            </a:p>
          </p:txBody>
        </p:sp>
      </p:grpSp>
      <p:grpSp>
        <p:nvGrpSpPr>
          <p:cNvPr id="12" name="Group 47"/>
          <p:cNvGrpSpPr/>
          <p:nvPr/>
        </p:nvGrpSpPr>
        <p:grpSpPr>
          <a:xfrm>
            <a:off x="4191090" y="3085306"/>
            <a:ext cx="811024" cy="1212015"/>
            <a:chOff x="7378234" y="895350"/>
            <a:chExt cx="811024" cy="1212015"/>
          </a:xfrm>
        </p:grpSpPr>
        <p:sp>
          <p:nvSpPr>
            <p:cNvPr id="13" name="TextBox 48"/>
            <p:cNvSpPr txBox="1"/>
            <p:nvPr/>
          </p:nvSpPr>
          <p:spPr>
            <a:xfrm>
              <a:off x="7378234" y="895350"/>
              <a:ext cx="340658" cy="461665"/>
            </a:xfrm>
            <a:prstGeom prst="rect">
              <a:avLst/>
            </a:prstGeom>
            <a:noFill/>
          </p:spPr>
          <p:txBody>
            <a:bodyPr wrap="none" rtlCol="0">
              <a:spAutoFit/>
            </a:bodyPr>
            <a:lstStyle/>
            <a:p>
              <a:r>
                <a:rPr lang="en-US" sz="2400" dirty="0" smtClean="0"/>
                <a:t>2</a:t>
              </a:r>
              <a:endParaRPr lang="en-US" sz="2400" dirty="0"/>
            </a:p>
          </p:txBody>
        </p:sp>
        <p:sp>
          <p:nvSpPr>
            <p:cNvPr id="14" name="TextBox 49"/>
            <p:cNvSpPr txBox="1"/>
            <p:nvPr/>
          </p:nvSpPr>
          <p:spPr>
            <a:xfrm>
              <a:off x="7848600" y="895350"/>
              <a:ext cx="340658" cy="461665"/>
            </a:xfrm>
            <a:prstGeom prst="rect">
              <a:avLst/>
            </a:prstGeom>
            <a:noFill/>
          </p:spPr>
          <p:txBody>
            <a:bodyPr wrap="none" rtlCol="0">
              <a:spAutoFit/>
            </a:bodyPr>
            <a:lstStyle/>
            <a:p>
              <a:r>
                <a:rPr lang="en-US" sz="2400" dirty="0"/>
                <a:t>9</a:t>
              </a:r>
            </a:p>
          </p:txBody>
        </p:sp>
        <p:cxnSp>
          <p:nvCxnSpPr>
            <p:cNvPr id="15" name="Straight Arrow Connector 50"/>
            <p:cNvCxnSpPr>
              <a:stCxn id="13" idx="2"/>
            </p:cNvCxnSpPr>
            <p:nvPr/>
          </p:nvCxnSpPr>
          <p:spPr>
            <a:xfrm>
              <a:off x="7548563" y="1357015"/>
              <a:ext cx="147637"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51"/>
            <p:cNvCxnSpPr>
              <a:stCxn id="14" idx="2"/>
            </p:cNvCxnSpPr>
            <p:nvPr/>
          </p:nvCxnSpPr>
          <p:spPr>
            <a:xfrm flipH="1">
              <a:off x="7848601" y="1357015"/>
              <a:ext cx="170328"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7" name="TextBox 52"/>
            <p:cNvSpPr txBox="1"/>
            <p:nvPr/>
          </p:nvSpPr>
          <p:spPr>
            <a:xfrm>
              <a:off x="7596696" y="1645700"/>
              <a:ext cx="340658" cy="461665"/>
            </a:xfrm>
            <a:prstGeom prst="rect">
              <a:avLst/>
            </a:prstGeom>
            <a:noFill/>
          </p:spPr>
          <p:txBody>
            <a:bodyPr wrap="none" rtlCol="0">
              <a:spAutoFit/>
            </a:bodyPr>
            <a:lstStyle/>
            <a:p>
              <a:r>
                <a:rPr lang="en-US" sz="2400" dirty="0" smtClean="0"/>
                <a:t>4</a:t>
              </a:r>
              <a:endParaRPr lang="en-US" sz="2400" baseline="30000" dirty="0"/>
            </a:p>
          </p:txBody>
        </p:sp>
      </p:grpSp>
      <p:grpSp>
        <p:nvGrpSpPr>
          <p:cNvPr id="18" name="Group 53"/>
          <p:cNvGrpSpPr/>
          <p:nvPr/>
        </p:nvGrpSpPr>
        <p:grpSpPr>
          <a:xfrm>
            <a:off x="5371292" y="3092491"/>
            <a:ext cx="811024" cy="1212015"/>
            <a:chOff x="7378234" y="895350"/>
            <a:chExt cx="811024" cy="1212015"/>
          </a:xfrm>
        </p:grpSpPr>
        <p:sp>
          <p:nvSpPr>
            <p:cNvPr id="19" name="TextBox 54"/>
            <p:cNvSpPr txBox="1"/>
            <p:nvPr/>
          </p:nvSpPr>
          <p:spPr>
            <a:xfrm>
              <a:off x="7378234" y="895350"/>
              <a:ext cx="340658" cy="461665"/>
            </a:xfrm>
            <a:prstGeom prst="rect">
              <a:avLst/>
            </a:prstGeom>
            <a:noFill/>
          </p:spPr>
          <p:txBody>
            <a:bodyPr wrap="none" rtlCol="0">
              <a:spAutoFit/>
            </a:bodyPr>
            <a:lstStyle/>
            <a:p>
              <a:r>
                <a:rPr lang="en-US" sz="2400" dirty="0" smtClean="0"/>
                <a:t>3</a:t>
              </a:r>
              <a:endParaRPr lang="en-US" sz="2400" dirty="0"/>
            </a:p>
          </p:txBody>
        </p:sp>
        <p:sp>
          <p:nvSpPr>
            <p:cNvPr id="20" name="TextBox 55"/>
            <p:cNvSpPr txBox="1"/>
            <p:nvPr/>
          </p:nvSpPr>
          <p:spPr>
            <a:xfrm>
              <a:off x="7848600" y="895350"/>
              <a:ext cx="340658" cy="461665"/>
            </a:xfrm>
            <a:prstGeom prst="rect">
              <a:avLst/>
            </a:prstGeom>
            <a:noFill/>
          </p:spPr>
          <p:txBody>
            <a:bodyPr wrap="none" rtlCol="0">
              <a:spAutoFit/>
            </a:bodyPr>
            <a:lstStyle/>
            <a:p>
              <a:r>
                <a:rPr lang="en-US" sz="2400" dirty="0"/>
                <a:t>8</a:t>
              </a:r>
            </a:p>
          </p:txBody>
        </p:sp>
        <p:cxnSp>
          <p:nvCxnSpPr>
            <p:cNvPr id="21" name="Straight Arrow Connector 56"/>
            <p:cNvCxnSpPr>
              <a:stCxn id="19" idx="2"/>
            </p:cNvCxnSpPr>
            <p:nvPr/>
          </p:nvCxnSpPr>
          <p:spPr>
            <a:xfrm>
              <a:off x="7548563" y="1357015"/>
              <a:ext cx="147637"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57"/>
            <p:cNvCxnSpPr>
              <a:stCxn id="20" idx="2"/>
            </p:cNvCxnSpPr>
            <p:nvPr/>
          </p:nvCxnSpPr>
          <p:spPr>
            <a:xfrm flipH="1">
              <a:off x="7848601" y="1357015"/>
              <a:ext cx="170328"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extBox 58"/>
            <p:cNvSpPr txBox="1"/>
            <p:nvPr/>
          </p:nvSpPr>
          <p:spPr>
            <a:xfrm>
              <a:off x="7596696" y="1645700"/>
              <a:ext cx="340658" cy="461665"/>
            </a:xfrm>
            <a:prstGeom prst="rect">
              <a:avLst/>
            </a:prstGeom>
            <a:noFill/>
          </p:spPr>
          <p:txBody>
            <a:bodyPr wrap="none" rtlCol="0">
              <a:spAutoFit/>
            </a:bodyPr>
            <a:lstStyle/>
            <a:p>
              <a:r>
                <a:rPr lang="en-US" sz="2400" dirty="0" smtClean="0"/>
                <a:t>9</a:t>
              </a:r>
              <a:endParaRPr lang="en-US" sz="2400" baseline="30000" dirty="0"/>
            </a:p>
          </p:txBody>
        </p:sp>
      </p:grpSp>
      <p:grpSp>
        <p:nvGrpSpPr>
          <p:cNvPr id="24" name="Group 59"/>
          <p:cNvGrpSpPr/>
          <p:nvPr/>
        </p:nvGrpSpPr>
        <p:grpSpPr>
          <a:xfrm>
            <a:off x="6551494" y="3085306"/>
            <a:ext cx="811024" cy="1212015"/>
            <a:chOff x="7378234" y="895350"/>
            <a:chExt cx="811024" cy="1212015"/>
          </a:xfrm>
        </p:grpSpPr>
        <p:sp>
          <p:nvSpPr>
            <p:cNvPr id="25" name="TextBox 60"/>
            <p:cNvSpPr txBox="1"/>
            <p:nvPr/>
          </p:nvSpPr>
          <p:spPr>
            <a:xfrm>
              <a:off x="7378234" y="895350"/>
              <a:ext cx="340658" cy="461665"/>
            </a:xfrm>
            <a:prstGeom prst="rect">
              <a:avLst/>
            </a:prstGeom>
            <a:noFill/>
          </p:spPr>
          <p:txBody>
            <a:bodyPr wrap="none" rtlCol="0">
              <a:spAutoFit/>
            </a:bodyPr>
            <a:lstStyle/>
            <a:p>
              <a:r>
                <a:rPr lang="en-US" sz="2400" dirty="0" smtClean="0"/>
                <a:t>4</a:t>
              </a:r>
              <a:endParaRPr lang="en-US" sz="2400" dirty="0"/>
            </a:p>
          </p:txBody>
        </p:sp>
        <p:sp>
          <p:nvSpPr>
            <p:cNvPr id="26" name="TextBox 61"/>
            <p:cNvSpPr txBox="1"/>
            <p:nvPr/>
          </p:nvSpPr>
          <p:spPr>
            <a:xfrm>
              <a:off x="7848600" y="895350"/>
              <a:ext cx="340658" cy="461665"/>
            </a:xfrm>
            <a:prstGeom prst="rect">
              <a:avLst/>
            </a:prstGeom>
            <a:noFill/>
          </p:spPr>
          <p:txBody>
            <a:bodyPr wrap="none" rtlCol="0">
              <a:spAutoFit/>
            </a:bodyPr>
            <a:lstStyle/>
            <a:p>
              <a:r>
                <a:rPr lang="en-US" sz="2400" dirty="0"/>
                <a:t>7</a:t>
              </a:r>
            </a:p>
          </p:txBody>
        </p:sp>
        <p:cxnSp>
          <p:nvCxnSpPr>
            <p:cNvPr id="27" name="Straight Arrow Connector 62"/>
            <p:cNvCxnSpPr>
              <a:stCxn id="25" idx="2"/>
            </p:cNvCxnSpPr>
            <p:nvPr/>
          </p:nvCxnSpPr>
          <p:spPr>
            <a:xfrm>
              <a:off x="7548563" y="1357015"/>
              <a:ext cx="147637"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63"/>
            <p:cNvCxnSpPr>
              <a:stCxn id="26" idx="2"/>
            </p:cNvCxnSpPr>
            <p:nvPr/>
          </p:nvCxnSpPr>
          <p:spPr>
            <a:xfrm flipH="1">
              <a:off x="7848601" y="1357015"/>
              <a:ext cx="170328"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9" name="TextBox 64"/>
            <p:cNvSpPr txBox="1"/>
            <p:nvPr/>
          </p:nvSpPr>
          <p:spPr>
            <a:xfrm>
              <a:off x="7596696" y="1645700"/>
              <a:ext cx="340658" cy="461665"/>
            </a:xfrm>
            <a:prstGeom prst="rect">
              <a:avLst/>
            </a:prstGeom>
            <a:noFill/>
          </p:spPr>
          <p:txBody>
            <a:bodyPr wrap="none" rtlCol="0">
              <a:spAutoFit/>
            </a:bodyPr>
            <a:lstStyle/>
            <a:p>
              <a:r>
                <a:rPr lang="en-US" sz="2400" dirty="0" smtClean="0"/>
                <a:t>5</a:t>
              </a:r>
              <a:endParaRPr lang="en-US" sz="2400" baseline="30000" dirty="0"/>
            </a:p>
          </p:txBody>
        </p:sp>
      </p:grpSp>
      <p:grpSp>
        <p:nvGrpSpPr>
          <p:cNvPr id="30" name="Group 65"/>
          <p:cNvGrpSpPr/>
          <p:nvPr/>
        </p:nvGrpSpPr>
        <p:grpSpPr>
          <a:xfrm>
            <a:off x="7731696" y="3085306"/>
            <a:ext cx="811024" cy="1212015"/>
            <a:chOff x="7378234" y="895350"/>
            <a:chExt cx="811024" cy="1212015"/>
          </a:xfrm>
        </p:grpSpPr>
        <p:sp>
          <p:nvSpPr>
            <p:cNvPr id="31" name="TextBox 66"/>
            <p:cNvSpPr txBox="1"/>
            <p:nvPr/>
          </p:nvSpPr>
          <p:spPr>
            <a:xfrm>
              <a:off x="7378234" y="895350"/>
              <a:ext cx="340658" cy="461665"/>
            </a:xfrm>
            <a:prstGeom prst="rect">
              <a:avLst/>
            </a:prstGeom>
            <a:noFill/>
          </p:spPr>
          <p:txBody>
            <a:bodyPr wrap="none" rtlCol="0">
              <a:spAutoFit/>
            </a:bodyPr>
            <a:lstStyle/>
            <a:p>
              <a:r>
                <a:rPr lang="en-US" sz="2400" dirty="0" smtClean="0"/>
                <a:t>5</a:t>
              </a:r>
              <a:endParaRPr lang="en-US" sz="2400" dirty="0"/>
            </a:p>
          </p:txBody>
        </p:sp>
        <p:sp>
          <p:nvSpPr>
            <p:cNvPr id="32" name="TextBox 67"/>
            <p:cNvSpPr txBox="1"/>
            <p:nvPr/>
          </p:nvSpPr>
          <p:spPr>
            <a:xfrm>
              <a:off x="7848600" y="895350"/>
              <a:ext cx="340658" cy="461665"/>
            </a:xfrm>
            <a:prstGeom prst="rect">
              <a:avLst/>
            </a:prstGeom>
            <a:noFill/>
          </p:spPr>
          <p:txBody>
            <a:bodyPr wrap="none" rtlCol="0">
              <a:spAutoFit/>
            </a:bodyPr>
            <a:lstStyle/>
            <a:p>
              <a:r>
                <a:rPr lang="en-US" sz="2400" dirty="0"/>
                <a:t>6</a:t>
              </a:r>
            </a:p>
          </p:txBody>
        </p:sp>
        <p:cxnSp>
          <p:nvCxnSpPr>
            <p:cNvPr id="33" name="Straight Arrow Connector 68"/>
            <p:cNvCxnSpPr>
              <a:stCxn id="31" idx="2"/>
            </p:cNvCxnSpPr>
            <p:nvPr/>
          </p:nvCxnSpPr>
          <p:spPr>
            <a:xfrm>
              <a:off x="7548563" y="1357015"/>
              <a:ext cx="147637"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69"/>
            <p:cNvCxnSpPr>
              <a:stCxn id="32" idx="2"/>
            </p:cNvCxnSpPr>
            <p:nvPr/>
          </p:nvCxnSpPr>
          <p:spPr>
            <a:xfrm flipH="1">
              <a:off x="7848601" y="1357015"/>
              <a:ext cx="170328"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5" name="TextBox 70"/>
            <p:cNvSpPr txBox="1"/>
            <p:nvPr/>
          </p:nvSpPr>
          <p:spPr>
            <a:xfrm>
              <a:off x="7596696" y="1645700"/>
              <a:ext cx="340658" cy="461665"/>
            </a:xfrm>
            <a:prstGeom prst="rect">
              <a:avLst/>
            </a:prstGeom>
            <a:noFill/>
          </p:spPr>
          <p:txBody>
            <a:bodyPr wrap="none" rtlCol="0">
              <a:spAutoFit/>
            </a:bodyPr>
            <a:lstStyle/>
            <a:p>
              <a:r>
                <a:rPr lang="en-US" sz="2400" dirty="0" smtClean="0"/>
                <a:t>3</a:t>
              </a:r>
              <a:endParaRPr lang="en-US" sz="2400" baseline="30000" dirty="0"/>
            </a:p>
          </p:txBody>
        </p:sp>
      </p:grpSp>
      <p:grpSp>
        <p:nvGrpSpPr>
          <p:cNvPr id="36" name="Group 71"/>
          <p:cNvGrpSpPr/>
          <p:nvPr/>
        </p:nvGrpSpPr>
        <p:grpSpPr>
          <a:xfrm>
            <a:off x="7668344" y="1496905"/>
            <a:ext cx="941619" cy="1212015"/>
            <a:chOff x="8305482" y="976164"/>
            <a:chExt cx="941619" cy="1212015"/>
          </a:xfrm>
        </p:grpSpPr>
        <p:sp>
          <p:nvSpPr>
            <p:cNvPr id="37" name="TextBox 72"/>
            <p:cNvSpPr txBox="1"/>
            <p:nvPr/>
          </p:nvSpPr>
          <p:spPr>
            <a:xfrm>
              <a:off x="8305482" y="976164"/>
              <a:ext cx="317966" cy="461665"/>
            </a:xfrm>
            <a:prstGeom prst="rect">
              <a:avLst/>
            </a:prstGeom>
            <a:noFill/>
          </p:spPr>
          <p:txBody>
            <a:bodyPr wrap="none" rtlCol="0">
              <a:spAutoFit/>
            </a:bodyPr>
            <a:lstStyle/>
            <a:p>
              <a:r>
                <a:rPr lang="en-US" sz="2400" dirty="0" smtClean="0"/>
                <a:t>x</a:t>
              </a:r>
              <a:endParaRPr lang="en-US" sz="2400" dirty="0"/>
            </a:p>
          </p:txBody>
        </p:sp>
        <p:sp>
          <p:nvSpPr>
            <p:cNvPr id="38" name="TextBox 73"/>
            <p:cNvSpPr txBox="1"/>
            <p:nvPr/>
          </p:nvSpPr>
          <p:spPr>
            <a:xfrm>
              <a:off x="8775848" y="976164"/>
              <a:ext cx="471253" cy="461665"/>
            </a:xfrm>
            <a:prstGeom prst="rect">
              <a:avLst/>
            </a:prstGeom>
            <a:noFill/>
          </p:spPr>
          <p:txBody>
            <a:bodyPr wrap="none" rtlCol="0">
              <a:spAutoFit/>
            </a:bodyPr>
            <a:lstStyle/>
            <a:p>
              <a:r>
                <a:rPr lang="en-US" sz="2400" dirty="0" smtClean="0"/>
                <a:t>−x</a:t>
              </a:r>
              <a:endParaRPr lang="en-US" sz="2400" dirty="0"/>
            </a:p>
          </p:txBody>
        </p:sp>
        <p:cxnSp>
          <p:nvCxnSpPr>
            <p:cNvPr id="39" name="Straight Arrow Connector 74"/>
            <p:cNvCxnSpPr>
              <a:stCxn id="37" idx="2"/>
            </p:cNvCxnSpPr>
            <p:nvPr/>
          </p:nvCxnSpPr>
          <p:spPr>
            <a:xfrm>
              <a:off x="8464465" y="1437829"/>
              <a:ext cx="158983"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75"/>
            <p:cNvCxnSpPr>
              <a:stCxn id="38" idx="2"/>
            </p:cNvCxnSpPr>
            <p:nvPr/>
          </p:nvCxnSpPr>
          <p:spPr>
            <a:xfrm flipH="1">
              <a:off x="8775850" y="1437829"/>
              <a:ext cx="235625"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TextBox 76"/>
            <p:cNvSpPr txBox="1"/>
            <p:nvPr/>
          </p:nvSpPr>
          <p:spPr>
            <a:xfrm>
              <a:off x="8523944" y="1726514"/>
              <a:ext cx="421960" cy="461665"/>
            </a:xfrm>
            <a:prstGeom prst="rect">
              <a:avLst/>
            </a:prstGeom>
            <a:noFill/>
          </p:spPr>
          <p:txBody>
            <a:bodyPr wrap="none" rtlCol="0">
              <a:spAutoFit/>
            </a:bodyPr>
            <a:lstStyle/>
            <a:p>
              <a:r>
                <a:rPr lang="en-US" sz="2400" dirty="0"/>
                <a:t>x</a:t>
              </a:r>
              <a:r>
                <a:rPr lang="en-US" sz="2400" baseline="30000" dirty="0" smtClean="0"/>
                <a:t>2</a:t>
              </a:r>
              <a:endParaRPr lang="en-US" sz="2400" baseline="30000" dirty="0"/>
            </a:p>
          </p:txBody>
        </p:sp>
      </p:grpSp>
      <p:pic>
        <p:nvPicPr>
          <p:cNvPr id="42" name="Picture 77"/>
          <p:cNvPicPr>
            <a:picLocks noChangeAspect="1"/>
          </p:cNvPicPr>
          <p:nvPr/>
        </p:nvPicPr>
        <p:blipFill>
          <a:blip r:embed="rId3" cstate="print"/>
          <a:stretch>
            <a:fillRect/>
          </a:stretch>
        </p:blipFill>
        <p:spPr>
          <a:xfrm>
            <a:off x="1763688" y="3284984"/>
            <a:ext cx="390861" cy="304800"/>
          </a:xfrm>
          <a:prstGeom prst="rect">
            <a:avLst/>
          </a:prstGeom>
        </p:spPr>
      </p:pic>
      <p:pic>
        <p:nvPicPr>
          <p:cNvPr id="43" name="Picture 78"/>
          <p:cNvPicPr>
            <a:picLocks noChangeAspect="1"/>
          </p:cNvPicPr>
          <p:nvPr/>
        </p:nvPicPr>
        <p:blipFill>
          <a:blip r:embed="rId4" cstate="print"/>
          <a:stretch>
            <a:fillRect/>
          </a:stretch>
        </p:blipFill>
        <p:spPr>
          <a:xfrm>
            <a:off x="1187624" y="2132856"/>
            <a:ext cx="329938" cy="381000"/>
          </a:xfrm>
          <a:prstGeom prst="rect">
            <a:avLst/>
          </a:prstGeom>
        </p:spPr>
      </p:pic>
      <p:pic>
        <p:nvPicPr>
          <p:cNvPr id="44" name="Picture 79"/>
          <p:cNvPicPr>
            <a:picLocks noChangeAspect="1"/>
          </p:cNvPicPr>
          <p:nvPr/>
        </p:nvPicPr>
        <p:blipFill>
          <a:blip r:embed="rId5" cstate="print"/>
          <a:stretch>
            <a:fillRect/>
          </a:stretch>
        </p:blipFill>
        <p:spPr>
          <a:xfrm>
            <a:off x="1115616" y="5085184"/>
            <a:ext cx="304800" cy="304800"/>
          </a:xfrm>
          <a:prstGeom prst="rect">
            <a:avLst/>
          </a:prstGeom>
        </p:spPr>
      </p:pic>
      <p:pic>
        <p:nvPicPr>
          <p:cNvPr id="45" name="Picture 80"/>
          <p:cNvPicPr>
            <a:picLocks noChangeAspect="1"/>
          </p:cNvPicPr>
          <p:nvPr/>
        </p:nvPicPr>
        <p:blipFill>
          <a:blip r:embed="rId5" cstate="print"/>
          <a:stretch>
            <a:fillRect/>
          </a:stretch>
        </p:blipFill>
        <p:spPr>
          <a:xfrm>
            <a:off x="1907704" y="5428456"/>
            <a:ext cx="304800" cy="304800"/>
          </a:xfrm>
          <a:prstGeom prst="rect">
            <a:avLst/>
          </a:prstGeom>
        </p:spPr>
      </p:pic>
      <p:pic>
        <p:nvPicPr>
          <p:cNvPr id="46" name="Picture 81"/>
          <p:cNvPicPr>
            <a:picLocks noChangeAspect="1"/>
          </p:cNvPicPr>
          <p:nvPr/>
        </p:nvPicPr>
        <p:blipFill>
          <a:blip r:embed="rId5" cstate="print"/>
          <a:stretch>
            <a:fillRect/>
          </a:stretch>
        </p:blipFill>
        <p:spPr>
          <a:xfrm>
            <a:off x="7308304" y="5932512"/>
            <a:ext cx="304800" cy="304800"/>
          </a:xfrm>
          <a:prstGeom prst="rect">
            <a:avLst/>
          </a:prstGeom>
        </p:spPr>
      </p:pic>
      <p:sp>
        <p:nvSpPr>
          <p:cNvPr id="47" name="Rounded Rectangle 83"/>
          <p:cNvSpPr/>
          <p:nvPr/>
        </p:nvSpPr>
        <p:spPr>
          <a:xfrm>
            <a:off x="121096" y="3009106"/>
            <a:ext cx="8771384" cy="1371600"/>
          </a:xfrm>
          <a:prstGeom prst="roundRect">
            <a:avLst/>
          </a:prstGeom>
          <a:noFill/>
          <a:ln>
            <a:solidFill>
              <a:srgbClr val="00CC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8229600" cy="1143000"/>
          </a:xfrm>
        </p:spPr>
        <p:txBody>
          <a:bodyPr/>
          <a:lstStyle/>
          <a:p>
            <a:r>
              <a:rPr lang="pl-PL" dirty="0" smtClean="0"/>
              <a:t>Tło</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
        <p:nvSpPr>
          <p:cNvPr id="19" name="Content Placeholder 2"/>
          <p:cNvSpPr txBox="1">
            <a:spLocks/>
          </p:cNvSpPr>
          <p:nvPr/>
        </p:nvSpPr>
        <p:spPr>
          <a:xfrm>
            <a:off x="457200" y="1709514"/>
            <a:ext cx="8229600" cy="409575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Teoria liczb jest stosowana</a:t>
            </a:r>
            <a:r>
              <a:rPr lang="pl-PL" dirty="0" smtClean="0">
                <a:solidFill>
                  <a:sysClr val="windowText" lastClr="000000"/>
                </a:solidFill>
                <a:latin typeface="Calibri"/>
              </a:rPr>
              <a:t> do konstruowania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Protokołów wymiany kluczy</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Podpisów elektronicznych</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Szyfrowania z kluczem publicznym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 czasie tego wykładu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przyspieszony kurs dotyczący 					powiązanych zagadnień</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543050"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Więcej informacji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można przeczytać części książki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Shoup</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wskazanej</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w spisie literatury na końcu 				prezentacji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p:txBody>
      </p:sp>
    </p:spTree>
    <p:extLst>
      <p:ext uri="{BB962C8B-B14F-4D97-AF65-F5344CB8AC3E}">
        <p14:creationId xmlns:p14="http://schemas.microsoft.com/office/powerpoint/2010/main" xmlns="" val="18666905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dirty="0" smtClean="0"/>
              <a:t>Twierdzenie </a:t>
            </a:r>
            <a:r>
              <a:rPr lang="pl-PL" dirty="0" err="1" smtClean="0"/>
              <a:t>Euler’a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20</a:t>
            </a:fld>
            <a:endParaRPr lang="pl-PL"/>
          </a:p>
        </p:txBody>
      </p:sp>
      <p:sp>
        <p:nvSpPr>
          <p:cNvPr id="5" name="Content Placeholder 2"/>
          <p:cNvSpPr txBox="1">
            <a:spLocks/>
          </p:cNvSpPr>
          <p:nvPr/>
        </p:nvSpPr>
        <p:spPr>
          <a:xfrm>
            <a:off x="277688" y="1349474"/>
            <a:ext cx="86868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T</a:t>
            </a: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resztą kw.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x</a:t>
            </a:r>
            <a:r>
              <a:rPr kumimoji="0" lang="en-US" sz="3200" b="0" i="0" u="none" strike="noStrike" kern="1200" cap="none" spc="0" normalizeH="0" baseline="30000" noProof="0" dirty="0" smtClean="0">
                <a:ln>
                  <a:noFill/>
                </a:ln>
                <a:solidFill>
                  <a:sysClr val="windowText" lastClr="000000"/>
                </a:solidFill>
                <a:effectLst/>
                <a:uLnTx/>
                <a:uFillTx/>
                <a:latin typeface="Calibri"/>
                <a:ea typeface="+mn-ea"/>
                <a:cs typeface="+mn-cs"/>
              </a:rPr>
              <a:t>(p-1)/2</a:t>
            </a: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(p </a:t>
            </a:r>
            <a:r>
              <a:rPr kumimoji="0" lang="pl-PL" sz="1800" b="0" i="0" u="none" strike="noStrike" kern="1200" cap="none" spc="0" normalizeH="0" baseline="0" noProof="0" dirty="0" err="1" smtClean="0">
                <a:ln>
                  <a:noFill/>
                </a:ln>
                <a:solidFill>
                  <a:sysClr val="windowText" lastClr="000000"/>
                </a:solidFill>
                <a:effectLst/>
                <a:uLnTx/>
                <a:uFillTx/>
                <a:latin typeface="Calibri"/>
                <a:ea typeface="+mn-ea"/>
                <a:cs typeface="+mn-cs"/>
              </a:rPr>
              <a:t>niep</a:t>
            </a:r>
            <a:r>
              <a:rPr kumimoji="0" lang="pl-PL" sz="1800" b="0" i="0" u="none" strike="noStrike" kern="1200" cap="none" spc="0" normalizeH="0" baseline="0" noProof="0" dirty="0" smtClean="0">
                <a:ln>
                  <a:noFill/>
                </a:ln>
                <a:solidFill>
                  <a:sysClr val="windowText" lastClr="000000"/>
                </a:solidFill>
                <a:effectLst/>
                <a:uLnTx/>
                <a:uFillTx/>
                <a:latin typeface="Calibri"/>
                <a:ea typeface="+mn-ea"/>
                <a:cs typeface="+mn-cs"/>
              </a:rPr>
              <a:t>. L. </a:t>
            </a:r>
            <a:r>
              <a:rPr kumimoji="0" lang="pl-PL" sz="1800" b="0" i="0" u="none" strike="noStrike" kern="1200" cap="none" spc="0" normalizeH="0" baseline="0" noProof="0" dirty="0" err="1" smtClean="0">
                <a:ln>
                  <a:noFill/>
                </a:ln>
                <a:solidFill>
                  <a:sysClr val="windowText" lastClr="000000"/>
                </a:solidFill>
                <a:effectLst/>
                <a:uLnTx/>
                <a:uFillTx/>
                <a:latin typeface="Calibri"/>
                <a:ea typeface="+mn-ea"/>
                <a:cs typeface="+mn-cs"/>
              </a:rPr>
              <a:t>pier</a:t>
            </a:r>
            <a:r>
              <a:rPr kumimoji="0" lang="pl-PL" sz="18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Przykład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776"/>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Uwaga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x≠0    ⇒    x</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(p-1)/2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x</a:t>
            </a:r>
            <a:r>
              <a:rPr kumimoji="0" lang="en-US" sz="3200" b="0" i="0" u="none" strike="noStrike" kern="1200" cap="none" spc="0" normalizeH="0" baseline="30000" noProof="0" dirty="0" smtClean="0">
                <a:ln>
                  <a:noFill/>
                </a:ln>
                <a:solidFill>
                  <a:sysClr val="windowText" lastClr="000000"/>
                </a:solidFill>
                <a:effectLst/>
                <a:uLnTx/>
                <a:uFillTx/>
                <a:latin typeface="Calibri"/>
                <a:ea typeface="+mn-ea"/>
                <a:cs typeface="+mn-cs"/>
              </a:rPr>
              <a:t>p-1</a:t>
            </a: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3200" b="0" i="0" u="none" strike="noStrike" kern="1200" cap="none" spc="0" normalizeH="0" baseline="44000" noProof="0" dirty="0" smtClean="0">
                <a:ln>
                  <a:noFill/>
                </a:ln>
                <a:solidFill>
                  <a:sysClr val="windowText" lastClr="000000"/>
                </a:solidFill>
                <a:effectLst/>
                <a:uLnTx/>
                <a:uFillTx/>
                <a:latin typeface="Calibri"/>
                <a:ea typeface="+mn-ea"/>
                <a:cs typeface="+mn-cs"/>
              </a:rPr>
              <a:t>1/2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1/2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1, -1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endPar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4776"/>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Def</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(p-1)/2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nazywany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Symbolem </a:t>
            </a:r>
            <a:r>
              <a:rPr kumimoji="0" lang="pl-PL" sz="2400" b="1" i="0" u="sng" strike="noStrike" kern="1200" cap="none" spc="0" normalizeH="0" baseline="0" noProof="0" dirty="0" err="1" smtClean="0">
                <a:ln>
                  <a:noFill/>
                </a:ln>
                <a:solidFill>
                  <a:sysClr val="windowText" lastClr="000000"/>
                </a:solidFill>
                <a:effectLst/>
                <a:uLnTx/>
                <a:uFillTx/>
                <a:latin typeface="Calibri"/>
                <a:ea typeface="+mn-ea"/>
                <a:cs typeface="+mn-cs"/>
              </a:rPr>
              <a:t>Legendre’a</a:t>
            </a:r>
            <a:r>
              <a:rPr kumimoji="0" lang="en-US" sz="2400" b="1" i="0"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1" i="0"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x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ponad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(1798)</a:t>
            </a:r>
            <a:endParaRPr kumimoji="0" lang="en-US" sz="16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nvGrpSpPr>
          <p:cNvPr id="6" name="Group 10"/>
          <p:cNvGrpSpPr/>
          <p:nvPr/>
        </p:nvGrpSpPr>
        <p:grpSpPr>
          <a:xfrm>
            <a:off x="1954088" y="2405856"/>
            <a:ext cx="6451255" cy="1077218"/>
            <a:chOff x="2134549" y="2495550"/>
            <a:chExt cx="6451255" cy="1077218"/>
          </a:xfrm>
        </p:grpSpPr>
        <p:sp>
          <p:nvSpPr>
            <p:cNvPr id="7" name="TextBox 4"/>
            <p:cNvSpPr txBox="1"/>
            <p:nvPr/>
          </p:nvSpPr>
          <p:spPr>
            <a:xfrm>
              <a:off x="2134549" y="2495550"/>
              <a:ext cx="6451255" cy="1077218"/>
            </a:xfrm>
            <a:prstGeom prst="rect">
              <a:avLst/>
            </a:prstGeom>
            <a:noFill/>
            <a:ln>
              <a:solidFill>
                <a:srgbClr val="00CC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in           :     1</a:t>
              </a:r>
              <a:r>
                <a:rPr kumimoji="0" lang="en-US" sz="2400" b="0" i="0" u="none" strike="noStrike" kern="0" cap="none" spc="0" normalizeH="0" baseline="30000" noProof="0" dirty="0" smtClean="0">
                  <a:ln>
                    <a:noFill/>
                  </a:ln>
                  <a:solidFill>
                    <a:prstClr val="black"/>
                  </a:solidFill>
                  <a:effectLst/>
                  <a:uLnTx/>
                  <a:uFillTx/>
                </a:rPr>
                <a:t>5</a:t>
              </a:r>
              <a:r>
                <a:rPr kumimoji="0" lang="en-US" sz="2400" b="0" i="0" u="none" strike="noStrike" kern="0" cap="none" spc="0" normalizeH="0" baseline="0" noProof="0" dirty="0" smtClean="0">
                  <a:ln>
                    <a:noFill/>
                  </a:ln>
                  <a:solidFill>
                    <a:prstClr val="black"/>
                  </a:solidFill>
                  <a:effectLst/>
                  <a:uLnTx/>
                  <a:uFillTx/>
                </a:rPr>
                <a:t>,   2</a:t>
              </a:r>
              <a:r>
                <a:rPr kumimoji="0" lang="en-US" sz="2400" b="0" i="0" u="none" strike="noStrike" kern="0" cap="none" spc="0" normalizeH="0" baseline="30000" noProof="0" dirty="0" smtClean="0">
                  <a:ln>
                    <a:noFill/>
                  </a:ln>
                  <a:solidFill>
                    <a:prstClr val="black"/>
                  </a:solidFill>
                  <a:effectLst/>
                  <a:uLnTx/>
                  <a:uFillTx/>
                </a:rPr>
                <a:t>5</a:t>
              </a:r>
              <a:r>
                <a:rPr kumimoji="0" lang="en-US" sz="2400" b="0" i="0" u="none" strike="noStrike" kern="0" cap="none" spc="0" normalizeH="0" baseline="0" noProof="0" dirty="0" smtClean="0">
                  <a:ln>
                    <a:noFill/>
                  </a:ln>
                  <a:solidFill>
                    <a:prstClr val="black"/>
                  </a:solidFill>
                  <a:effectLst/>
                  <a:uLnTx/>
                  <a:uFillTx/>
                </a:rPr>
                <a:t>,   3</a:t>
              </a:r>
              <a:r>
                <a:rPr kumimoji="0" lang="en-US" sz="2400" b="0" i="0" u="none" strike="noStrike" kern="0" cap="none" spc="0" normalizeH="0" baseline="30000" noProof="0" dirty="0" smtClean="0">
                  <a:ln>
                    <a:noFill/>
                  </a:ln>
                  <a:solidFill>
                    <a:prstClr val="black"/>
                  </a:solidFill>
                  <a:effectLst/>
                  <a:uLnTx/>
                  <a:uFillTx/>
                </a:rPr>
                <a:t>5</a:t>
              </a:r>
              <a:r>
                <a:rPr kumimoji="0" lang="en-US" sz="2400" b="0" i="0" u="none" strike="noStrike" kern="0" cap="none" spc="0" normalizeH="0" baseline="0" noProof="0" dirty="0" smtClean="0">
                  <a:ln>
                    <a:noFill/>
                  </a:ln>
                  <a:solidFill>
                    <a:prstClr val="black"/>
                  </a:solidFill>
                  <a:effectLst/>
                  <a:uLnTx/>
                  <a:uFillTx/>
                </a:rPr>
                <a:t>,  4</a:t>
              </a:r>
              <a:r>
                <a:rPr kumimoji="0" lang="en-US" sz="2400" b="0" i="0" u="none" strike="noStrike" kern="0" cap="none" spc="0" normalizeH="0" baseline="30000" noProof="0" dirty="0" smtClean="0">
                  <a:ln>
                    <a:noFill/>
                  </a:ln>
                  <a:solidFill>
                    <a:prstClr val="black"/>
                  </a:solidFill>
                  <a:effectLst/>
                  <a:uLnTx/>
                  <a:uFillTx/>
                </a:rPr>
                <a:t>5</a:t>
              </a:r>
              <a:r>
                <a:rPr kumimoji="0" lang="en-US" sz="2400" b="0" i="0" u="none" strike="noStrike" kern="0" cap="none" spc="0" normalizeH="0" baseline="0" noProof="0" dirty="0" smtClean="0">
                  <a:ln>
                    <a:noFill/>
                  </a:ln>
                  <a:solidFill>
                    <a:prstClr val="black"/>
                  </a:solidFill>
                  <a:effectLst/>
                  <a:uLnTx/>
                  <a:uFillTx/>
                </a:rPr>
                <a:t>,  5</a:t>
              </a:r>
              <a:r>
                <a:rPr kumimoji="0" lang="en-US" sz="2400" b="0" i="0" u="none" strike="noStrike" kern="0" cap="none" spc="0" normalizeH="0" baseline="30000" noProof="0" dirty="0" smtClean="0">
                  <a:ln>
                    <a:noFill/>
                  </a:ln>
                  <a:solidFill>
                    <a:prstClr val="black"/>
                  </a:solidFill>
                  <a:effectLst/>
                  <a:uLnTx/>
                  <a:uFillTx/>
                </a:rPr>
                <a:t>5</a:t>
              </a:r>
              <a:r>
                <a:rPr kumimoji="0" lang="en-US" sz="2400" b="0" i="0" u="none" strike="noStrike" kern="0" cap="none" spc="0" normalizeH="0" baseline="0" noProof="0" dirty="0" smtClean="0">
                  <a:ln>
                    <a:noFill/>
                  </a:ln>
                  <a:solidFill>
                    <a:prstClr val="black"/>
                  </a:solidFill>
                  <a:effectLst/>
                  <a:uLnTx/>
                  <a:uFillTx/>
                </a:rPr>
                <a:t>,  6</a:t>
              </a:r>
              <a:r>
                <a:rPr kumimoji="0" lang="en-US" sz="2400" b="0" i="0" u="none" strike="noStrike" kern="0" cap="none" spc="0" normalizeH="0" baseline="30000" noProof="0" dirty="0" smtClean="0">
                  <a:ln>
                    <a:noFill/>
                  </a:ln>
                  <a:solidFill>
                    <a:prstClr val="black"/>
                  </a:solidFill>
                  <a:effectLst/>
                  <a:uLnTx/>
                  <a:uFillTx/>
                </a:rPr>
                <a:t>5</a:t>
              </a:r>
              <a:r>
                <a:rPr kumimoji="0" lang="en-US" sz="2400" b="0" i="0" u="none" strike="noStrike" kern="0" cap="none" spc="0" normalizeH="0" baseline="0" noProof="0" dirty="0" smtClean="0">
                  <a:ln>
                    <a:noFill/>
                  </a:ln>
                  <a:solidFill>
                    <a:prstClr val="black"/>
                  </a:solidFill>
                  <a:effectLst/>
                  <a:uLnTx/>
                  <a:uFillTx/>
                </a:rPr>
                <a:t>,  7</a:t>
              </a:r>
              <a:r>
                <a:rPr kumimoji="0" lang="en-US" sz="2400" b="0" i="0" u="none" strike="noStrike" kern="0" cap="none" spc="0" normalizeH="0" baseline="30000" noProof="0" dirty="0" smtClean="0">
                  <a:ln>
                    <a:noFill/>
                  </a:ln>
                  <a:solidFill>
                    <a:prstClr val="black"/>
                  </a:solidFill>
                  <a:effectLst/>
                  <a:uLnTx/>
                  <a:uFillTx/>
                </a:rPr>
                <a:t>5</a:t>
              </a:r>
              <a:r>
                <a:rPr kumimoji="0" lang="en-US" sz="2400" b="0" i="0" u="none" strike="noStrike" kern="0" cap="none" spc="0" normalizeH="0" baseline="0" noProof="0" dirty="0" smtClean="0">
                  <a:ln>
                    <a:noFill/>
                  </a:ln>
                  <a:solidFill>
                    <a:prstClr val="black"/>
                  </a:solidFill>
                  <a:effectLst/>
                  <a:uLnTx/>
                  <a:uFillTx/>
                </a:rPr>
                <a:t>,  8</a:t>
              </a:r>
              <a:r>
                <a:rPr kumimoji="0" lang="en-US" sz="2400" b="0" i="0" u="none" strike="noStrike" kern="0" cap="none" spc="0" normalizeH="0" baseline="30000" noProof="0" dirty="0" smtClean="0">
                  <a:ln>
                    <a:noFill/>
                  </a:ln>
                  <a:solidFill>
                    <a:prstClr val="black"/>
                  </a:solidFill>
                  <a:effectLst/>
                  <a:uLnTx/>
                  <a:uFillTx/>
                </a:rPr>
                <a:t>5</a:t>
              </a:r>
              <a:r>
                <a:rPr kumimoji="0" lang="en-US" sz="2400" b="0" i="0" u="none" strike="noStrike" kern="0" cap="none" spc="0" normalizeH="0" baseline="0" noProof="0" dirty="0" smtClean="0">
                  <a:ln>
                    <a:noFill/>
                  </a:ln>
                  <a:solidFill>
                    <a:prstClr val="black"/>
                  </a:solidFill>
                  <a:effectLst/>
                  <a:uLnTx/>
                  <a:uFillTx/>
                </a:rPr>
                <a:t>,  9</a:t>
              </a:r>
              <a:r>
                <a:rPr kumimoji="0" lang="en-US" sz="2400" b="0" i="0" u="none" strike="noStrike" kern="0" cap="none" spc="0" normalizeH="0" baseline="30000" noProof="0" dirty="0" smtClean="0">
                  <a:ln>
                    <a:noFill/>
                  </a:ln>
                  <a:solidFill>
                    <a:prstClr val="black"/>
                  </a:solidFill>
                  <a:effectLst/>
                  <a:uLnTx/>
                  <a:uFillTx/>
                </a:rPr>
                <a:t>5</a:t>
              </a:r>
              <a:r>
                <a:rPr kumimoji="0" lang="en-US" sz="2400" b="0" i="0" u="none" strike="noStrike" kern="0" cap="none" spc="0" normalizeH="0" baseline="0" noProof="0" dirty="0" smtClean="0">
                  <a:ln>
                    <a:noFill/>
                  </a:ln>
                  <a:solidFill>
                    <a:prstClr val="black"/>
                  </a:solidFill>
                  <a:effectLst/>
                  <a:uLnTx/>
                  <a:uFillTx/>
                </a:rPr>
                <a:t>,  10</a:t>
              </a:r>
              <a:r>
                <a:rPr kumimoji="0" lang="en-US" sz="2400" b="0" i="0" u="none" strike="noStrike" kern="0" cap="none" spc="0" normalizeH="0" baseline="30000" noProof="0" dirty="0" smtClean="0">
                  <a:ln>
                    <a:noFill/>
                  </a:ln>
                  <a:solidFill>
                    <a:prstClr val="black"/>
                  </a:solidFill>
                  <a:effectLst/>
                  <a:uLnTx/>
                  <a:uFillTx/>
                </a:rPr>
                <a:t>5</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2500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	        1    -1     1     1    1,   -1,  -1,  -1,   1,    -1     </a:t>
              </a:r>
            </a:p>
          </p:txBody>
        </p:sp>
        <p:pic>
          <p:nvPicPr>
            <p:cNvPr id="8" name="Picture 7"/>
            <p:cNvPicPr>
              <a:picLocks noChangeAspect="1"/>
            </p:cNvPicPr>
            <p:nvPr/>
          </p:nvPicPr>
          <p:blipFill>
            <a:blip r:embed="rId3" cstate="print"/>
            <a:stretch>
              <a:fillRect/>
            </a:stretch>
          </p:blipFill>
          <p:spPr>
            <a:xfrm>
              <a:off x="2667949" y="2647950"/>
              <a:ext cx="381000" cy="251670"/>
            </a:xfrm>
            <a:prstGeom prst="rect">
              <a:avLst/>
            </a:prstGeom>
          </p:spPr>
        </p:pic>
      </p:grpSp>
    </p:spTree>
    <p:extLst>
      <p:ext uri="{BB962C8B-B14F-4D97-AF65-F5344CB8AC3E}">
        <p14:creationId xmlns:p14="http://schemas.microsoft.com/office/powerpoint/2010/main" xmlns="" val="1728503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Autofit/>
          </a:bodyPr>
          <a:lstStyle/>
          <a:p>
            <a:r>
              <a:rPr lang="pl-PL" sz="2800" dirty="0" smtClean="0"/>
              <a:t>Obliczanie pierwiastków kwadratowych modulo p</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21</a:t>
            </a:fld>
            <a:endParaRPr lang="pl-PL"/>
          </a:p>
        </p:txBody>
      </p:sp>
      <p:sp>
        <p:nvSpPr>
          <p:cNvPr id="5" name="Content Placeholder 2"/>
          <p:cNvSpPr txBox="1">
            <a:spLocks/>
          </p:cNvSpPr>
          <p:nvPr/>
        </p:nvSpPr>
        <p:spPr>
          <a:xfrm>
            <a:off x="179512" y="1349474"/>
            <a:ext cx="86868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Załóżmy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 3  (mod 4)</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sng" strike="noStrike" kern="1200" cap="none" spc="0" normalizeH="0" baseline="0" noProof="0" dirty="0" err="1" smtClean="0">
                <a:ln>
                  <a:noFill/>
                </a:ln>
                <a:solidFill>
                  <a:sysClr val="windowText" lastClr="000000"/>
                </a:solidFill>
                <a:effectLst/>
                <a:uLnTx/>
                <a:uFillTx/>
                <a:latin typeface="Calibri"/>
                <a:ea typeface="+mn-ea"/>
                <a:cs typeface="+mn-cs"/>
              </a:rPr>
              <a:t>Tw</a:t>
            </a: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 </a:t>
            </a:r>
            <a:r>
              <a:rPr lang="pl-PL" b="1" u="sng" dirty="0">
                <a:solidFill>
                  <a:sysClr val="windowText" lastClr="000000"/>
                </a:solidFill>
                <a:latin typeface="Calibri"/>
              </a:rPr>
              <a:t>p</a:t>
            </a: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om.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jeśli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resztą kwadratową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wtedy</a:t>
            </a:r>
            <a:b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c  =   c</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(p+1)/4</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endPar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Dowód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Kiedy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 1 (mod 4),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także może zostać policzone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ale z dłuższym 				czasem obliczeń</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O(log</a:t>
            </a:r>
            <a:r>
              <a:rPr kumimoji="0" lang="en-US" sz="2800" b="0" i="0" u="none" strike="noStrike" kern="1200" cap="none" spc="0" normalizeH="0" baseline="30000" noProof="0" dirty="0" smtClean="0">
                <a:ln>
                  <a:noFill/>
                </a:ln>
                <a:solidFill>
                  <a:sysClr val="windowText" lastClr="000000"/>
                </a:solidFill>
                <a:effectLst/>
                <a:uLnTx/>
                <a:uFillTx/>
                <a:latin typeface="Calibri"/>
                <a:ea typeface="+mn-ea"/>
                <a:cs typeface="+mn-cs"/>
              </a:rPr>
              <a:t>3</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cxnSp>
        <p:nvCxnSpPr>
          <p:cNvPr id="6" name="Straight Connector 4"/>
          <p:cNvCxnSpPr/>
          <p:nvPr/>
        </p:nvCxnSpPr>
        <p:spPr>
          <a:xfrm>
            <a:off x="755576" y="2780928"/>
            <a:ext cx="152400" cy="0"/>
          </a:xfrm>
          <a:prstGeom prst="line">
            <a:avLst/>
          </a:prstGeom>
          <a:noFill/>
          <a:ln w="25400" cap="flat" cmpd="sng" algn="ctr">
            <a:solidFill>
              <a:sysClr val="windowText" lastClr="000000"/>
            </a:solidFill>
            <a:prstDash val="solid"/>
          </a:ln>
          <a:effectLst>
            <a:outerShdw blurRad="40000" dist="20000" dir="5400000" rotWithShape="0">
              <a:srgbClr val="000000">
                <a:alpha val="38000"/>
              </a:srgbClr>
            </a:outerShdw>
          </a:effectLst>
        </p:spPr>
      </p:cxnSp>
      <mc:AlternateContent xmlns:mc="http://schemas.openxmlformats.org/markup-compatibility/2006">
        <mc:Choice xmlns:p14="http://schemas.microsoft.com/office/powerpoint/2010/main" xmlns="" Requires="p14">
          <p:contentPart p14:bwMode="auto" r:id="rId3">
            <p14:nvContentPartPr>
              <p14:cNvPr id="52" name="Pismo odręczne 51"/>
              <p14:cNvContentPartPr/>
              <p14:nvPr/>
            </p14:nvContentPartPr>
            <p14:xfrm>
              <a:off x="1397520" y="3185310"/>
              <a:ext cx="7616383" cy="1192680"/>
            </p14:xfrm>
          </p:contentPart>
        </mc:Choice>
        <mc:Fallback>
          <p:pic>
            <p:nvPicPr>
              <p:cNvPr id="52" name="Pismo odręczne 51"/>
              <p:cNvPicPr/>
              <p:nvPr/>
            </p:nvPicPr>
            <p:blipFill>
              <a:blip r:embed="rId4" cstate="print"/>
              <a:stretch>
                <a:fillRect/>
              </a:stretch>
            </p:blipFill>
            <p:spPr>
              <a:xfrm>
                <a:off x="1376640" y="3164430"/>
                <a:ext cx="7658142" cy="12344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75" name="Pismo odręczne 74"/>
              <p14:cNvContentPartPr/>
              <p14:nvPr/>
            </p14:nvContentPartPr>
            <p14:xfrm>
              <a:off x="2947183" y="5197920"/>
              <a:ext cx="3492000" cy="806040"/>
            </p14:xfrm>
          </p:contentPart>
        </mc:Choice>
        <mc:Fallback>
          <p:pic>
            <p:nvPicPr>
              <p:cNvPr id="75" name="Pismo odręczne 74"/>
              <p:cNvPicPr/>
              <p:nvPr/>
            </p:nvPicPr>
            <p:blipFill>
              <a:blip r:embed="rId6" cstate="print"/>
              <a:stretch>
                <a:fillRect/>
              </a:stretch>
            </p:blipFill>
            <p:spPr>
              <a:xfrm>
                <a:off x="2926303" y="5177040"/>
                <a:ext cx="3533760" cy="847800"/>
              </a:xfrm>
              <a:prstGeom prst="rect">
                <a:avLst/>
              </a:prstGeom>
            </p:spPr>
          </p:pic>
        </mc:Fallback>
      </mc:AlternateContent>
    </p:spTree>
    <p:extLst>
      <p:ext uri="{BB962C8B-B14F-4D97-AF65-F5344CB8AC3E}">
        <p14:creationId xmlns:p14="http://schemas.microsoft.com/office/powerpoint/2010/main" xmlns="" val="2088176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Autofit/>
          </a:bodyPr>
          <a:lstStyle/>
          <a:p>
            <a:r>
              <a:rPr lang="pl-PL" sz="3200" dirty="0" smtClean="0"/>
              <a:t>Rozwiązywanie równań kwadratowych </a:t>
            </a:r>
            <a:r>
              <a:rPr lang="pl-PL" sz="3200" dirty="0" err="1" smtClean="0"/>
              <a:t>mod</a:t>
            </a:r>
            <a:r>
              <a:rPr lang="pl-PL" sz="3200" dirty="0" smtClean="0"/>
              <a:t> p</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22</a:t>
            </a:fld>
            <a:endParaRPr lang="pl-PL"/>
          </a:p>
        </p:txBody>
      </p:sp>
      <p:sp>
        <p:nvSpPr>
          <p:cNvPr id="5" name="Content Placeholder 2"/>
          <p:cNvSpPr txBox="1">
            <a:spLocks/>
          </p:cNvSpPr>
          <p:nvPr/>
        </p:nvSpPr>
        <p:spPr>
          <a:xfrm>
            <a:off x="457200" y="1853530"/>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Rozwiąż</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a⋅x</a:t>
            </a:r>
            <a:r>
              <a:rPr kumimoji="0" lang="en-US" sz="2400" b="1" i="0" u="none" strike="noStrike" kern="1200" cap="none" spc="0" normalizeH="0" baseline="30000" noProof="0" dirty="0" smtClean="0">
                <a:ln>
                  <a:noFill/>
                </a:ln>
                <a:solidFill>
                  <a:srgbClr val="FF0000"/>
                </a:solidFill>
                <a:effectLst/>
                <a:uLnTx/>
                <a:uFillTx/>
                <a:latin typeface="Calibri"/>
                <a:ea typeface="+mn-ea"/>
                <a:cs typeface="+mn-cs"/>
              </a:rPr>
              <a:t>2</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b⋅x</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c = 0     </a:t>
            </a:r>
            <a:r>
              <a:rPr kumimoji="0" lang="pl-PL" sz="2400" b="1" i="0" u="none" strike="noStrike" kern="1200" cap="none" spc="0" normalizeH="0" baseline="0" noProof="0" dirty="0" smtClean="0">
                <a:ln>
                  <a:noFill/>
                </a:ln>
                <a:solidFill>
                  <a:srgbClr val="FF0000"/>
                </a:solidFill>
                <a:effectLst/>
                <a:uLnTx/>
                <a:uFillTx/>
                <a:latin typeface="Calibri"/>
                <a:ea typeface="+mn-ea"/>
                <a:cs typeface="+mn-cs"/>
              </a:rPr>
              <a:t>w</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Z</a:t>
            </a:r>
            <a:r>
              <a:rPr kumimoji="0" lang="en-US" sz="2400" b="1" i="0" u="none" strike="noStrike" kern="1200" cap="none" spc="0" normalizeH="0" baseline="-25000" noProof="0" dirty="0" err="1" smtClean="0">
                <a:ln>
                  <a:noFill/>
                </a:ln>
                <a:solidFill>
                  <a:srgbClr val="FF0000"/>
                </a:solidFill>
                <a:effectLst/>
                <a:uLnTx/>
                <a:uFillTx/>
                <a:latin typeface="Calibri"/>
                <a:ea typeface="+mn-ea"/>
                <a:cs typeface="+mn-cs"/>
              </a:rPr>
              <a:t>p</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Rozwiązanie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x =    (-b ± </a:t>
            </a:r>
            <a:r>
              <a:rPr kumimoji="0" lang="en-US" sz="3600" b="1" i="0" u="none" strike="noStrike" kern="1200" cap="none" spc="0" normalizeH="0" baseline="0" noProof="0" dirty="0" smtClean="0">
                <a:ln>
                  <a:noFill/>
                </a:ln>
                <a:solidFill>
                  <a:srgbClr val="FF0000"/>
                </a:solidFill>
                <a:effectLst/>
                <a:uLnTx/>
                <a:uFillTx/>
                <a:latin typeface="Calibri"/>
                <a:ea typeface="+mn-ea"/>
                <a:cs typeface="+mn-cs"/>
              </a:rPr>
              <a:t>√</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b</a:t>
            </a:r>
            <a:r>
              <a:rPr kumimoji="0" lang="en-US" sz="2400" b="1" i="0" u="none" strike="noStrike" kern="1200" cap="none" spc="0" normalizeH="0" baseline="30000" noProof="0" dirty="0" smtClean="0">
                <a:ln>
                  <a:noFill/>
                </a:ln>
                <a:solidFill>
                  <a:srgbClr val="FF0000"/>
                </a:solidFill>
                <a:effectLst/>
                <a:uLnTx/>
                <a:uFillTx/>
                <a:latin typeface="Calibri"/>
                <a:ea typeface="+mn-ea"/>
                <a:cs typeface="+mn-cs"/>
              </a:rPr>
              <a:t>2</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4⋅a⋅c   )  /   2a     </a:t>
            </a:r>
            <a:r>
              <a:rPr kumimoji="0" lang="pl-PL" sz="2400" b="1" i="0" u="none" strike="noStrike" kern="1200" cap="none" spc="0" normalizeH="0" baseline="0" noProof="0" dirty="0" smtClean="0">
                <a:ln>
                  <a:noFill/>
                </a:ln>
                <a:solidFill>
                  <a:srgbClr val="FF0000"/>
                </a:solidFill>
                <a:effectLst/>
                <a:uLnTx/>
                <a:uFillTx/>
                <a:latin typeface="Calibri"/>
                <a:ea typeface="+mn-ea"/>
                <a:cs typeface="+mn-cs"/>
              </a:rPr>
              <a:t>w</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Z</a:t>
            </a:r>
            <a:r>
              <a:rPr kumimoji="0" lang="en-US" sz="2400" b="1" i="0" u="none" strike="noStrike" kern="1200" cap="none" spc="0" normalizeH="0" baseline="-25000" noProof="0" dirty="0" err="1" smtClean="0">
                <a:ln>
                  <a:noFill/>
                </a:ln>
                <a:solidFill>
                  <a:srgbClr val="FF0000"/>
                </a:solidFill>
                <a:effectLst/>
                <a:uLnTx/>
                <a:uFillTx/>
                <a:latin typeface="Calibri"/>
                <a:ea typeface="+mn-ea"/>
                <a:cs typeface="+mn-cs"/>
              </a:rPr>
              <a:t>p</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endParaRPr kumimoji="0" lang="en-US" sz="2400" b="1" i="0" u="none" strike="noStrike" kern="1200" cap="none" spc="0" normalizeH="0" baseline="-25000" noProof="0" dirty="0" smtClean="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Znajdź</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(2a)</a:t>
            </a:r>
            <a:r>
              <a:rPr kumimoji="0" lang="en-US" sz="2400" b="1" i="0" u="none" strike="noStrike" kern="1200" cap="none" spc="0" normalizeH="0" baseline="30000" noProof="0" dirty="0" smtClean="0">
                <a:ln>
                  <a:noFill/>
                </a:ln>
                <a:solidFill>
                  <a:srgbClr val="FF0000"/>
                </a:solidFill>
                <a:effectLst/>
                <a:uLnTx/>
                <a:uFillTx/>
                <a:latin typeface="Calibri"/>
                <a:ea typeface="+mn-ea"/>
                <a:cs typeface="+mn-cs"/>
              </a:rPr>
              <a:t>-1</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pl-PL" sz="2400" b="1" i="0" u="none" strike="noStrike" kern="1200" cap="none" spc="0" normalizeH="0" baseline="0" noProof="0" dirty="0" smtClean="0">
                <a:ln>
                  <a:noFill/>
                </a:ln>
                <a:solidFill>
                  <a:srgbClr val="FF0000"/>
                </a:solidFill>
                <a:effectLst/>
                <a:uLnTx/>
                <a:uFillTx/>
                <a:latin typeface="Calibri"/>
                <a:ea typeface="+mn-ea"/>
                <a:cs typeface="+mn-cs"/>
              </a:rPr>
              <a:t>w</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Z</a:t>
            </a:r>
            <a:r>
              <a:rPr kumimoji="0" lang="en-US" sz="2400" b="1" i="0" u="none" strike="noStrike" kern="1200" cap="none" spc="0" normalizeH="0" baseline="-25000" noProof="0" dirty="0" err="1" smtClean="0">
                <a:ln>
                  <a:noFill/>
                </a:ln>
                <a:solidFill>
                  <a:srgbClr val="FF0000"/>
                </a:solidFill>
                <a:effectLst/>
                <a:uLnTx/>
                <a:uFillTx/>
                <a:latin typeface="Calibri"/>
                <a:ea typeface="+mn-ea"/>
                <a:cs typeface="+mn-cs"/>
              </a:rPr>
              <a:t>p</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zast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rozszerzonego alg.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Eukli</a:t>
            </a:r>
            <a:r>
              <a:rPr lang="pl-PL" dirty="0" smtClean="0">
                <a:solidFill>
                  <a:sysClr val="windowText" lastClr="000000"/>
                </a:solidFill>
                <a:latin typeface="Calibri"/>
              </a:rPr>
              <a:t>desa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50000"/>
              </a:lnSpc>
              <a:spcBef>
                <a:spcPts val="624"/>
              </a:spcBef>
              <a:spcAft>
                <a:spcPts val="0"/>
              </a:spcAft>
              <a:buClrTx/>
              <a:buSzTx/>
              <a:buFont typeface="Arial" pitchFamily="34" charset="0"/>
              <a:buChar char="•"/>
              <a:tabLst>
                <a:tab pos="454025"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Znajdź</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pierwiastek kwadratowy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b</a:t>
            </a:r>
            <a:r>
              <a:rPr kumimoji="0" lang="en-US" sz="2400" b="1" i="0" u="none" strike="noStrike" kern="1200" cap="none" spc="0" normalizeH="0" baseline="30000" noProof="0" dirty="0" smtClean="0">
                <a:ln>
                  <a:noFill/>
                </a:ln>
                <a:solidFill>
                  <a:srgbClr val="FF0000"/>
                </a:solidFill>
                <a:effectLst/>
                <a:uLnTx/>
                <a:uFillTx/>
                <a:latin typeface="Calibri"/>
                <a:ea typeface="+mn-ea"/>
                <a:cs typeface="+mn-cs"/>
              </a:rPr>
              <a:t>2</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4⋅a⋅c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w</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rgbClr val="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rgbClr val="000000"/>
                </a:solidFill>
                <a:effectLst/>
                <a:uLnTx/>
                <a:uFillTx/>
                <a:latin typeface="Calibri"/>
                <a:ea typeface="+mn-ea"/>
                <a:cs typeface="+mn-cs"/>
              </a:rPr>
              <a:t>p</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lang="pl-PL" dirty="0" err="1">
                <a:solidFill>
                  <a:sysClr val="windowText" lastClr="000000"/>
                </a:solidFill>
                <a:latin typeface="Calibri"/>
              </a:rPr>
              <a:t>j</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eśli</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istnieje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b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lang="pl-PL" dirty="0" err="1">
                <a:solidFill>
                  <a:sysClr val="windowText" lastClr="000000"/>
                </a:solidFill>
                <a:latin typeface="Calibri"/>
              </a:rPr>
              <a:t>u</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żywając</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algorytm obliczania pierwiastków kwadratowych</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nvGrpSpPr>
          <p:cNvPr id="6" name="Group 8"/>
          <p:cNvGrpSpPr/>
          <p:nvPr/>
        </p:nvGrpSpPr>
        <p:grpSpPr>
          <a:xfrm>
            <a:off x="4928592" y="2488704"/>
            <a:ext cx="1371600" cy="76200"/>
            <a:chOff x="3886200" y="1733550"/>
            <a:chExt cx="1371600" cy="76200"/>
          </a:xfrm>
        </p:grpSpPr>
        <p:cxnSp>
          <p:nvCxnSpPr>
            <p:cNvPr id="7" name="Straight Connector 4"/>
            <p:cNvCxnSpPr/>
            <p:nvPr/>
          </p:nvCxnSpPr>
          <p:spPr>
            <a:xfrm>
              <a:off x="3886200" y="1733550"/>
              <a:ext cx="1371600" cy="0"/>
            </a:xfrm>
            <a:prstGeom prst="line">
              <a:avLst/>
            </a:prstGeom>
            <a:noFill/>
            <a:ln w="25400" cap="flat" cmpd="sng" algn="ctr">
              <a:solidFill>
                <a:srgbClr val="FF0000"/>
              </a:solidFill>
              <a:prstDash val="solid"/>
            </a:ln>
            <a:effectLst>
              <a:outerShdw blurRad="40000" dist="20000" dir="5400000" rotWithShape="0">
                <a:srgbClr val="000000">
                  <a:alpha val="38000"/>
                </a:srgbClr>
              </a:outerShdw>
            </a:effectLst>
          </p:spPr>
        </p:cxnSp>
        <p:cxnSp>
          <p:nvCxnSpPr>
            <p:cNvPr id="8" name="Straight Connector 6"/>
            <p:cNvCxnSpPr/>
            <p:nvPr/>
          </p:nvCxnSpPr>
          <p:spPr>
            <a:xfrm>
              <a:off x="5257800" y="1733550"/>
              <a:ext cx="0" cy="76200"/>
            </a:xfrm>
            <a:prstGeom prst="line">
              <a:avLst/>
            </a:prstGeom>
            <a:noFill/>
            <a:ln w="25400" cap="flat" cmpd="sng" algn="ctr">
              <a:solidFill>
                <a:srgbClr val="FF0000"/>
              </a:solidFill>
              <a:prstDash val="solid"/>
            </a:ln>
            <a:effectLst>
              <a:outerShdw blurRad="40000" dist="20000" dir="5400000" rotWithShape="0">
                <a:srgbClr val="000000">
                  <a:alpha val="38000"/>
                </a:srgbClr>
              </a:outerShdw>
            </a:effectLst>
          </p:spPr>
        </p:cxnSp>
      </p:grpSp>
    </p:spTree>
    <p:extLst>
      <p:ext uri="{BB962C8B-B14F-4D97-AF65-F5344CB8AC3E}">
        <p14:creationId xmlns:p14="http://schemas.microsoft.com/office/powerpoint/2010/main" xmlns="" val="87104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Obliczanie n-tego pierwiastka </a:t>
            </a:r>
            <a:r>
              <a:rPr lang="pl-PL" dirty="0" err="1" smtClean="0"/>
              <a:t>mod</a:t>
            </a:r>
            <a:r>
              <a:rPr lang="pl-PL" dirty="0" smtClean="0"/>
              <a:t> N</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23</a:t>
            </a:fld>
            <a:endParaRPr lang="pl-PL"/>
          </a:p>
        </p:txBody>
      </p:sp>
      <p:sp>
        <p:nvSpPr>
          <p:cNvPr id="5" name="Content Placeholder 2"/>
          <p:cNvSpPr txBox="1">
            <a:spLocks/>
          </p:cNvSpPr>
          <p:nvPr/>
        </p:nvSpPr>
        <p:spPr>
          <a:xfrm>
            <a:off x="179512" y="1556792"/>
            <a:ext cx="8784976"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liczbą złożoną</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(nie pierwszą) 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e&gt;1</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Kiedy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c</a:t>
            </a:r>
            <a:r>
              <a:rPr kumimoji="0" lang="en-US" sz="2400" b="1" i="0" u="none" strike="noStrike" kern="1200" cap="none" spc="0" normalizeH="0" baseline="30000" noProof="0" dirty="0" smtClean="0">
                <a:ln>
                  <a:noFill/>
                </a:ln>
                <a:solidFill>
                  <a:srgbClr val="FF0000"/>
                </a:solidFill>
                <a:effectLst/>
                <a:uLnTx/>
                <a:uFillTx/>
                <a:latin typeface="Calibri"/>
                <a:ea typeface="+mn-ea"/>
                <a:cs typeface="+mn-cs"/>
              </a:rPr>
              <a:t>1/e</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pl-PL" sz="2400" b="1" i="0" u="none" strike="noStrike" kern="1200" cap="none" spc="0" normalizeH="0" baseline="0" noProof="0" dirty="0" smtClean="0">
                <a:ln>
                  <a:noFill/>
                </a:ln>
                <a:solidFill>
                  <a:srgbClr val="FF0000"/>
                </a:solidFill>
                <a:effectLst/>
                <a:uLnTx/>
                <a:uFillTx/>
                <a:latin typeface="Calibri"/>
                <a:ea typeface="+mn-ea"/>
                <a:cs typeface="+mn-cs"/>
              </a:rPr>
              <a:t>w</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Z</a:t>
            </a:r>
            <a:r>
              <a:rPr kumimoji="0" lang="en-US" sz="2400" b="1" i="0" u="none" strike="noStrike" kern="1200" cap="none" spc="0" normalizeH="0" baseline="-25000" noProof="0" dirty="0" smtClean="0">
                <a:ln>
                  <a:noFill/>
                </a:ln>
                <a:solidFill>
                  <a:srgbClr val="FF0000"/>
                </a:solidFill>
                <a:effectLst/>
                <a:uLnTx/>
                <a:uFillTx/>
                <a:latin typeface="Calibri"/>
                <a:ea typeface="+mn-ea"/>
                <a:cs typeface="+mn-cs"/>
              </a:rPr>
              <a:t>N</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istnieje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Czy możemy go efektywnie obliczyć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Odpowiedź na to pytanie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wymaga rozkładu na czynniki pierwsze wartości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jak dotąd tyle wiemy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13110047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Reprezentowanie dużych liczb</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24</a:t>
            </a:fld>
            <a:endParaRPr lang="pl-PL"/>
          </a:p>
        </p:txBody>
      </p:sp>
      <p:sp>
        <p:nvSpPr>
          <p:cNvPr id="5" name="Content Placeholder 2"/>
          <p:cNvSpPr txBox="1">
            <a:spLocks/>
          </p:cNvSpPr>
          <p:nvPr/>
        </p:nvSpPr>
        <p:spPr>
          <a:xfrm>
            <a:off x="395536" y="1349474"/>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Reprezentacja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n-bit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owej wartości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całowitej</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n=2048)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 64  -bitowej maszynie</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smtClean="0">
                <a:solidFill>
                  <a:sysClr val="windowText" lastClr="000000"/>
                </a:solidFill>
                <a:latin typeface="Calibri"/>
              </a:rPr>
              <a:t>Uwaga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niektóre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procesory mają rejestry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128-</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bitowe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lub dłuższe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i wspierają mnożenie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na takich rejestrach</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Rectangle 3"/>
          <p:cNvSpPr/>
          <p:nvPr/>
        </p:nvSpPr>
        <p:spPr>
          <a:xfrm>
            <a:off x="1081336" y="2514560"/>
            <a:ext cx="1066800" cy="304800"/>
          </a:xfrm>
          <a:prstGeom prst="rect">
            <a:avLst/>
          </a:prstGeom>
          <a:solidFill>
            <a:srgbClr val="00CC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32 bits</a:t>
            </a:r>
          </a:p>
        </p:txBody>
      </p:sp>
      <p:sp>
        <p:nvSpPr>
          <p:cNvPr id="7" name="Rectangle 4"/>
          <p:cNvSpPr/>
          <p:nvPr/>
        </p:nvSpPr>
        <p:spPr>
          <a:xfrm>
            <a:off x="2300536" y="2514560"/>
            <a:ext cx="1066800" cy="304800"/>
          </a:xfrm>
          <a:prstGeom prst="rect">
            <a:avLst/>
          </a:prstGeom>
          <a:solidFill>
            <a:srgbClr val="00CC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32 bits</a:t>
            </a:r>
          </a:p>
        </p:txBody>
      </p:sp>
      <p:sp>
        <p:nvSpPr>
          <p:cNvPr id="8" name="Rectangle 5"/>
          <p:cNvSpPr/>
          <p:nvPr/>
        </p:nvSpPr>
        <p:spPr>
          <a:xfrm>
            <a:off x="3519736" y="2514560"/>
            <a:ext cx="1066800" cy="304800"/>
          </a:xfrm>
          <a:prstGeom prst="rect">
            <a:avLst/>
          </a:prstGeom>
          <a:solidFill>
            <a:srgbClr val="00CC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32 bits</a:t>
            </a:r>
          </a:p>
        </p:txBody>
      </p:sp>
      <p:sp>
        <p:nvSpPr>
          <p:cNvPr id="9" name="Rectangle 6"/>
          <p:cNvSpPr/>
          <p:nvPr/>
        </p:nvSpPr>
        <p:spPr>
          <a:xfrm>
            <a:off x="6034336" y="2514560"/>
            <a:ext cx="1066800" cy="304800"/>
          </a:xfrm>
          <a:prstGeom prst="rect">
            <a:avLst/>
          </a:prstGeom>
          <a:solidFill>
            <a:srgbClr val="00CC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32 bits</a:t>
            </a:r>
          </a:p>
        </p:txBody>
      </p:sp>
      <p:sp>
        <p:nvSpPr>
          <p:cNvPr id="10" name="TextBox 7"/>
          <p:cNvSpPr txBox="1"/>
          <p:nvPr/>
        </p:nvSpPr>
        <p:spPr>
          <a:xfrm>
            <a:off x="5043736" y="2340074"/>
            <a:ext cx="441146" cy="70788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smtClean="0">
                <a:ln>
                  <a:noFill/>
                </a:ln>
                <a:solidFill>
                  <a:prstClr val="black"/>
                </a:solidFill>
                <a:effectLst/>
                <a:uLnTx/>
                <a:uFillTx/>
              </a:rPr>
              <a:t>⋯</a:t>
            </a:r>
          </a:p>
        </p:txBody>
      </p:sp>
      <p:sp>
        <p:nvSpPr>
          <p:cNvPr id="11" name="Right Brace 8"/>
          <p:cNvSpPr/>
          <p:nvPr/>
        </p:nvSpPr>
        <p:spPr>
          <a:xfrm rot="5400000">
            <a:off x="4015036" y="-38140"/>
            <a:ext cx="228600" cy="6248400"/>
          </a:xfrm>
          <a:prstGeom prst="rightBrace">
            <a:avLst/>
          </a:prstGeom>
          <a:noFill/>
          <a:ln w="25400" cap="flat" cmpd="sng" algn="ctr">
            <a:solidFill>
              <a:srgbClr val="4F81BD"/>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
        <p:nvSpPr>
          <p:cNvPr id="12" name="TextBox 9"/>
          <p:cNvSpPr txBox="1"/>
          <p:nvPr/>
        </p:nvSpPr>
        <p:spPr>
          <a:xfrm>
            <a:off x="3519736" y="3200360"/>
            <a:ext cx="147668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n/32   </a:t>
            </a:r>
            <a:r>
              <a:rPr kumimoji="0" lang="pl-PL" sz="1800" b="0" i="0" u="none" strike="noStrike" kern="0" cap="none" spc="0" normalizeH="0" baseline="0" noProof="0" dirty="0" smtClean="0">
                <a:ln>
                  <a:noFill/>
                </a:ln>
                <a:solidFill>
                  <a:prstClr val="black"/>
                </a:solidFill>
                <a:effectLst/>
                <a:uLnTx/>
                <a:uFillTx/>
              </a:rPr>
              <a:t>bloków</a:t>
            </a:r>
            <a:endParaRPr kumimoji="0" lang="en-US" sz="1800" b="0" i="0" u="none" strike="noStrike" kern="0" cap="none" spc="0" normalizeH="0" baseline="0" noProof="0" dirty="0" smtClean="0">
              <a:ln>
                <a:noFill/>
              </a:ln>
              <a:solidFill>
                <a:prstClr val="black"/>
              </a:solidFill>
              <a:effectLst/>
              <a:uLnTx/>
              <a:uFillTx/>
            </a:endParaRPr>
          </a:p>
        </p:txBody>
      </p:sp>
      <p:sp>
        <p:nvSpPr>
          <p:cNvPr id="13" name="Rectangle 10"/>
          <p:cNvSpPr/>
          <p:nvPr/>
        </p:nvSpPr>
        <p:spPr>
          <a:xfrm>
            <a:off x="852736" y="2426692"/>
            <a:ext cx="6477000" cy="457200"/>
          </a:xfrm>
          <a:prstGeom prst="rect">
            <a:avLst/>
          </a:prstGeom>
          <a:no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xmlns="" val="20941769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rmAutofit fontScale="90000"/>
          </a:bodyPr>
          <a:lstStyle/>
          <a:p>
            <a:r>
              <a:rPr lang="pl-PL" dirty="0" smtClean="0"/>
              <a:t>Arytmetyka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25</a:t>
            </a:fld>
            <a:endParaRPr lang="pl-PL"/>
          </a:p>
        </p:txBody>
      </p:sp>
      <p:sp>
        <p:nvSpPr>
          <p:cNvPr id="5" name="Content Placeholder 2"/>
          <p:cNvSpPr txBox="1">
            <a:spLocks/>
          </p:cNvSpPr>
          <p:nvPr/>
        </p:nvSpPr>
        <p:spPr>
          <a:xfrm>
            <a:off x="323528" y="1133450"/>
            <a:ext cx="85344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Mając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dwie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n-bit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owe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liczby całkowite</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2400"/>
              </a:spcBef>
              <a:spcAft>
                <a:spcPts val="0"/>
              </a:spcAft>
              <a:buClrTx/>
              <a:buSzTx/>
              <a:buFont typeface="Arial" pitchFamily="34" charset="0"/>
              <a:buChar char="•"/>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Dodawanie</a:t>
            </a:r>
            <a:r>
              <a:rPr kumimoji="0" lang="pl-PL" sz="2400" b="1" i="0" u="none" strike="noStrike" kern="1200" cap="none" spc="0" normalizeH="0" noProof="0" dirty="0" smtClean="0">
                <a:ln>
                  <a:noFill/>
                </a:ln>
                <a:solidFill>
                  <a:sysClr val="windowText" lastClr="000000"/>
                </a:solidFill>
                <a:effectLst/>
                <a:uLnTx/>
                <a:uFillTx/>
                <a:latin typeface="Calibri"/>
                <a:ea typeface="+mn-ea"/>
                <a:cs typeface="+mn-cs"/>
              </a:rPr>
              <a:t> i odejmowanie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liniowy czas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O(n)</a:t>
            </a:r>
          </a:p>
          <a:p>
            <a:pPr marL="342900" marR="0" lvl="0" indent="-342900" algn="l" defTabSz="914400" rtl="0" eaLnBrk="1" fontAlgn="auto" latinLnBrk="0" hangingPunct="1">
              <a:lnSpc>
                <a:spcPct val="100000"/>
              </a:lnSpc>
              <a:spcBef>
                <a:spcPts val="2376"/>
              </a:spcBef>
              <a:spcAft>
                <a:spcPts val="0"/>
              </a:spcAft>
              <a:buClrTx/>
              <a:buSzTx/>
              <a:buFont typeface="Arial" pitchFamily="34" charset="0"/>
              <a:buChar char="•"/>
              <a:tabLst/>
              <a:defRPr/>
            </a:pPr>
            <a:r>
              <a:rPr lang="pl-PL" b="1" dirty="0" smtClean="0">
                <a:solidFill>
                  <a:sysClr val="windowText" lastClr="000000"/>
                </a:solidFill>
                <a:latin typeface="Calibri"/>
              </a:rPr>
              <a:t>Mnożenie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naiwnie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O(n</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Karatsuba </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(1960)</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O(n</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1.585</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ts val="1776"/>
              </a:spcBef>
              <a:spcAft>
                <a:spcPts val="0"/>
              </a:spcAft>
              <a:buClrTx/>
              <a:buSzTx/>
              <a:buFont typeface="Arial" pitchFamily="34" charset="0"/>
              <a:buNone/>
              <a:tabLst/>
              <a:defRPr/>
            </a:pPr>
            <a:r>
              <a:rPr lang="pl-PL" dirty="0">
                <a:solidFill>
                  <a:sysClr val="windowText" lastClr="000000"/>
                </a:solidFill>
                <a:latin typeface="Calibri"/>
              </a:rPr>
              <a:t> </a:t>
            </a:r>
            <a:r>
              <a:rPr lang="pl-PL" dirty="0" smtClean="0">
                <a:solidFill>
                  <a:sysClr val="windowText" lastClr="000000"/>
                </a:solidFill>
                <a:latin typeface="Calibri"/>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Podstawowy pomysł</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b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x</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b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y</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y</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3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mnożeniami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Najlepszy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asymptotyczny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algorytm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około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O(</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n⋅log</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 </a:t>
            </a:r>
          </a:p>
          <a:p>
            <a:pPr marL="342900" marR="0" lvl="0" indent="-342900" algn="l" defTabSz="914400" rtl="0" eaLnBrk="1" fontAlgn="auto" latinLnBrk="0" hangingPunct="1">
              <a:lnSpc>
                <a:spcPct val="100000"/>
              </a:lnSpc>
              <a:spcBef>
                <a:spcPts val="2976"/>
              </a:spcBef>
              <a:spcAft>
                <a:spcPts val="0"/>
              </a:spcAft>
              <a:buClrTx/>
              <a:buSzTx/>
              <a:buFont typeface="Arial" pitchFamily="34" charset="0"/>
              <a:buChar char="•"/>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Dzielenie z resztą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O(n</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428697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Podnoszenie do potęgi</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26</a:t>
            </a:fld>
            <a:endParaRPr lang="pl-PL"/>
          </a:p>
        </p:txBody>
      </p:sp>
      <p:sp>
        <p:nvSpPr>
          <p:cNvPr id="5" name="Content Placeholder 2"/>
          <p:cNvSpPr txBox="1">
            <a:spLocks/>
          </p:cNvSpPr>
          <p:nvPr/>
        </p:nvSpPr>
        <p:spPr>
          <a:xfrm>
            <a:off x="457200" y="1694383"/>
            <a:ext cx="8229600" cy="3200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Skończona grupa cykliczna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        )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Cel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mając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oblicz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30000" noProof="0" dirty="0" err="1" smtClean="0">
                <a:ln>
                  <a:noFill/>
                </a:ln>
                <a:solidFill>
                  <a:sysClr val="windowText" lastClr="000000"/>
                </a:solidFill>
                <a:effectLst/>
                <a:uLnTx/>
                <a:uFillTx/>
                <a:latin typeface="Calibri"/>
                <a:ea typeface="+mn-ea"/>
                <a:cs typeface="+mn-cs"/>
              </a:rPr>
              <a:t>x</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Przykład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 53 = (110101)</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2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32+16+4+1</a:t>
            </a:r>
          </a:p>
          <a:p>
            <a:pPr marL="0" marR="0" lvl="0" indent="0" algn="l" defTabSz="914400" rtl="0" eaLnBrk="1" fontAlgn="auto" latinLnBrk="0" hangingPunct="1">
              <a:lnSpc>
                <a:spcPct val="100000"/>
              </a:lnSpc>
              <a:spcBef>
                <a:spcPts val="2976"/>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Wtedy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a:t>
            </a:r>
            <a:r>
              <a:rPr kumimoji="0" lang="en-US" sz="3200" b="0" i="0" u="none" strike="noStrike" kern="1200" cap="none" spc="0" normalizeH="0" baseline="30000" noProof="0" dirty="0" smtClean="0">
                <a:ln>
                  <a:noFill/>
                </a:ln>
                <a:solidFill>
                  <a:sysClr val="windowText" lastClr="000000"/>
                </a:solidFill>
                <a:effectLst/>
                <a:uLnTx/>
                <a:uFillTx/>
                <a:latin typeface="Calibri"/>
                <a:ea typeface="+mn-ea"/>
                <a:cs typeface="+mn-cs"/>
              </a:rPr>
              <a:t>53</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g</a:t>
            </a:r>
            <a:r>
              <a:rPr kumimoji="0" lang="en-US" sz="3200" b="0" i="0" u="none" strike="noStrike" kern="1200" cap="none" spc="0" normalizeH="0" baseline="30000" noProof="0" dirty="0" smtClean="0">
                <a:ln>
                  <a:noFill/>
                </a:ln>
                <a:solidFill>
                  <a:sysClr val="windowText" lastClr="000000"/>
                </a:solidFill>
                <a:effectLst/>
                <a:uLnTx/>
                <a:uFillTx/>
                <a:latin typeface="Calibri"/>
                <a:ea typeface="+mn-ea"/>
                <a:cs typeface="+mn-cs"/>
              </a:rPr>
              <a:t>32+16+4+1</a:t>
            </a: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a:t>
            </a:r>
            <a:r>
              <a:rPr kumimoji="0" lang="en-US" sz="3200" b="0" i="0" u="none" strike="noStrike" kern="1200" cap="none" spc="0" normalizeH="0" baseline="30000" noProof="0" dirty="0" smtClean="0">
                <a:ln>
                  <a:noFill/>
                </a:ln>
                <a:solidFill>
                  <a:sysClr val="windowText" lastClr="000000"/>
                </a:solidFill>
                <a:effectLst/>
                <a:uLnTx/>
                <a:uFillTx/>
                <a:latin typeface="Calibri"/>
                <a:ea typeface="+mn-ea"/>
                <a:cs typeface="+mn-cs"/>
              </a:rPr>
              <a:t>32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⋅g</a:t>
            </a:r>
            <a:r>
              <a:rPr kumimoji="0" lang="en-US" sz="3200" b="0" i="0" u="none" strike="noStrike" kern="1200" cap="none" spc="0" normalizeH="0" baseline="30000" noProof="0" dirty="0" smtClean="0">
                <a:ln>
                  <a:noFill/>
                </a:ln>
                <a:solidFill>
                  <a:sysClr val="windowText" lastClr="000000"/>
                </a:solidFill>
                <a:effectLst/>
                <a:uLnTx/>
                <a:uFillTx/>
                <a:latin typeface="Calibri"/>
                <a:ea typeface="+mn-ea"/>
                <a:cs typeface="+mn-cs"/>
              </a:rPr>
              <a:t>16</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⋅g</a:t>
            </a:r>
            <a:r>
              <a:rPr kumimoji="0" lang="en-US" sz="3200" b="0" i="0" u="none" strike="noStrike" kern="1200" cap="none" spc="0" normalizeH="0" baseline="30000" noProof="0" dirty="0" smtClean="0">
                <a:ln>
                  <a:noFill/>
                </a:ln>
                <a:solidFill>
                  <a:sysClr val="windowText" lastClr="000000"/>
                </a:solidFill>
                <a:effectLst/>
                <a:uLnTx/>
                <a:uFillTx/>
                <a:latin typeface="Calibri"/>
                <a:ea typeface="+mn-ea"/>
                <a:cs typeface="+mn-cs"/>
              </a:rPr>
              <a:t>4</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⋅g</a:t>
            </a:r>
            <a:r>
              <a:rPr kumimoji="0" lang="en-US" sz="3200" b="0" i="0" u="none" strike="noStrike" kern="1200" cap="none" spc="0" normalizeH="0" baseline="30000" noProof="0" dirty="0" smtClean="0">
                <a:ln>
                  <a:noFill/>
                </a:ln>
                <a:solidFill>
                  <a:sysClr val="windowText" lastClr="000000"/>
                </a:solidFill>
                <a:effectLst/>
                <a:uLnTx/>
                <a:uFillTx/>
                <a:latin typeface="Calibri"/>
                <a:ea typeface="+mn-ea"/>
                <a:cs typeface="+mn-cs"/>
              </a:rPr>
              <a:t>1</a:t>
            </a:r>
            <a:endParaRPr kumimoji="0" lang="en-US" sz="3200" b="0" i="0" u="none" strike="noStrike" kern="1200" cap="none" spc="0" normalizeH="0" baseline="30000" noProof="0" dirty="0">
              <a:ln>
                <a:noFill/>
              </a:ln>
              <a:solidFill>
                <a:sysClr val="windowText" lastClr="000000"/>
              </a:solidFill>
              <a:effectLst/>
              <a:uLnTx/>
              <a:uFillTx/>
              <a:latin typeface="Calibri"/>
              <a:ea typeface="+mn-ea"/>
              <a:cs typeface="+mn-cs"/>
            </a:endParaRPr>
          </a:p>
        </p:txBody>
      </p:sp>
      <p:pic>
        <p:nvPicPr>
          <p:cNvPr id="6" name="Picture 3"/>
          <p:cNvPicPr>
            <a:picLocks noChangeAspect="1"/>
          </p:cNvPicPr>
          <p:nvPr/>
        </p:nvPicPr>
        <p:blipFill>
          <a:blip r:embed="rId3" cstate="print"/>
          <a:stretch>
            <a:fillRect/>
          </a:stretch>
        </p:blipFill>
        <p:spPr>
          <a:xfrm>
            <a:off x="5562600" y="1798503"/>
            <a:ext cx="329938" cy="381000"/>
          </a:xfrm>
          <a:prstGeom prst="rect">
            <a:avLst/>
          </a:prstGeom>
        </p:spPr>
      </p:pic>
      <p:sp>
        <p:nvSpPr>
          <p:cNvPr id="7" name="TextBox 4"/>
          <p:cNvSpPr txBox="1"/>
          <p:nvPr/>
        </p:nvSpPr>
        <p:spPr>
          <a:xfrm>
            <a:off x="1371600" y="5199583"/>
            <a:ext cx="596220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0000FF"/>
                </a:solidFill>
                <a:effectLst/>
                <a:uLnTx/>
                <a:uFillTx/>
              </a:rPr>
              <a:t>g</a:t>
            </a:r>
            <a:r>
              <a:rPr kumimoji="0" lang="en-US" sz="2400" b="1" i="0" u="none" strike="noStrike" kern="0" cap="none" spc="0" normalizeH="0" baseline="0" noProof="0" dirty="0" smtClean="0">
                <a:ln>
                  <a:noFill/>
                </a:ln>
                <a:solidFill>
                  <a:srgbClr val="FF0000"/>
                </a:solidFill>
                <a:effectLst/>
                <a:uLnTx/>
                <a:uFillTx/>
              </a:rPr>
              <a:t> ⟶ g</a:t>
            </a:r>
            <a:r>
              <a:rPr kumimoji="0" lang="en-US" sz="3200" b="1" i="0" u="none" strike="noStrike" kern="0" cap="none" spc="0" normalizeH="0" baseline="30000" noProof="0" dirty="0" smtClean="0">
                <a:ln>
                  <a:noFill/>
                </a:ln>
                <a:solidFill>
                  <a:srgbClr val="FF0000"/>
                </a:solidFill>
                <a:effectLst/>
                <a:uLnTx/>
                <a:uFillTx/>
              </a:rPr>
              <a:t>2</a:t>
            </a:r>
            <a:r>
              <a:rPr kumimoji="0" lang="en-US" sz="2400" b="1" i="0" u="none" strike="noStrike" kern="0" cap="none" spc="0" normalizeH="0" baseline="0" noProof="0" dirty="0" smtClean="0">
                <a:ln>
                  <a:noFill/>
                </a:ln>
                <a:solidFill>
                  <a:srgbClr val="FF0000"/>
                </a:solidFill>
                <a:effectLst/>
                <a:uLnTx/>
                <a:uFillTx/>
              </a:rPr>
              <a:t> ⟶ </a:t>
            </a:r>
            <a:r>
              <a:rPr kumimoji="0" lang="en-US" sz="2400" b="1" i="0" u="none" strike="noStrike" kern="0" cap="none" spc="0" normalizeH="0" baseline="0" noProof="0" dirty="0" smtClean="0">
                <a:ln>
                  <a:noFill/>
                </a:ln>
                <a:solidFill>
                  <a:srgbClr val="0000FF"/>
                </a:solidFill>
                <a:effectLst/>
                <a:uLnTx/>
                <a:uFillTx/>
              </a:rPr>
              <a:t>g</a:t>
            </a:r>
            <a:r>
              <a:rPr kumimoji="0" lang="en-US" sz="3200" b="1" i="0" u="none" strike="noStrike" kern="0" cap="none" spc="0" normalizeH="0" baseline="30000" noProof="0" dirty="0" smtClean="0">
                <a:ln>
                  <a:noFill/>
                </a:ln>
                <a:solidFill>
                  <a:srgbClr val="0000FF"/>
                </a:solidFill>
                <a:effectLst/>
                <a:uLnTx/>
                <a:uFillTx/>
              </a:rPr>
              <a:t>4</a:t>
            </a:r>
            <a:r>
              <a:rPr kumimoji="0" lang="en-US" sz="2400" b="1" i="0" u="none" strike="noStrike" kern="0" cap="none" spc="0" normalizeH="0" baseline="0" noProof="0" dirty="0" smtClean="0">
                <a:ln>
                  <a:noFill/>
                </a:ln>
                <a:solidFill>
                  <a:srgbClr val="FF0000"/>
                </a:solidFill>
                <a:effectLst/>
                <a:uLnTx/>
                <a:uFillTx/>
              </a:rPr>
              <a:t> ⟶ g</a:t>
            </a:r>
            <a:r>
              <a:rPr kumimoji="0" lang="en-US" sz="3200" b="1" i="0" u="none" strike="noStrike" kern="0" cap="none" spc="0" normalizeH="0" baseline="30000" noProof="0" dirty="0" smtClean="0">
                <a:ln>
                  <a:noFill/>
                </a:ln>
                <a:solidFill>
                  <a:srgbClr val="FF0000"/>
                </a:solidFill>
                <a:effectLst/>
                <a:uLnTx/>
                <a:uFillTx/>
              </a:rPr>
              <a:t>8</a:t>
            </a:r>
            <a:r>
              <a:rPr kumimoji="0" lang="en-US" sz="2400" b="1" i="0" u="none" strike="noStrike" kern="0" cap="none" spc="0" normalizeH="0" baseline="0" noProof="0" dirty="0" smtClean="0">
                <a:ln>
                  <a:noFill/>
                </a:ln>
                <a:solidFill>
                  <a:srgbClr val="FF0000"/>
                </a:solidFill>
                <a:effectLst/>
                <a:uLnTx/>
                <a:uFillTx/>
              </a:rPr>
              <a:t> ⟶ </a:t>
            </a:r>
            <a:r>
              <a:rPr kumimoji="0" lang="en-US" sz="2400" b="1" i="0" u="none" strike="noStrike" kern="0" cap="none" spc="0" normalizeH="0" baseline="0" noProof="0" dirty="0" smtClean="0">
                <a:ln>
                  <a:noFill/>
                </a:ln>
                <a:solidFill>
                  <a:srgbClr val="0000FF"/>
                </a:solidFill>
                <a:effectLst/>
                <a:uLnTx/>
                <a:uFillTx/>
              </a:rPr>
              <a:t>g</a:t>
            </a:r>
            <a:r>
              <a:rPr kumimoji="0" lang="en-US" sz="3200" b="1" i="0" u="none" strike="noStrike" kern="0" cap="none" spc="0" normalizeH="0" baseline="30000" noProof="0" dirty="0" smtClean="0">
                <a:ln>
                  <a:noFill/>
                </a:ln>
                <a:solidFill>
                  <a:srgbClr val="0000FF"/>
                </a:solidFill>
                <a:effectLst/>
                <a:uLnTx/>
                <a:uFillTx/>
              </a:rPr>
              <a:t>16</a:t>
            </a:r>
            <a:r>
              <a:rPr kumimoji="0" lang="en-US" sz="2400" b="1" i="0" u="none" strike="noStrike" kern="0" cap="none" spc="0" normalizeH="0" baseline="0" noProof="0" dirty="0" smtClean="0">
                <a:ln>
                  <a:noFill/>
                </a:ln>
                <a:solidFill>
                  <a:srgbClr val="FF0000"/>
                </a:solidFill>
                <a:effectLst/>
                <a:uLnTx/>
                <a:uFillTx/>
              </a:rPr>
              <a:t> ⟶ </a:t>
            </a:r>
            <a:r>
              <a:rPr kumimoji="0" lang="en-US" sz="2400" b="1" i="0" u="none" strike="noStrike" kern="0" cap="none" spc="0" normalizeH="0" baseline="0" noProof="0" dirty="0" smtClean="0">
                <a:ln>
                  <a:noFill/>
                </a:ln>
                <a:solidFill>
                  <a:srgbClr val="0000FF"/>
                </a:solidFill>
                <a:effectLst/>
                <a:uLnTx/>
                <a:uFillTx/>
              </a:rPr>
              <a:t>g</a:t>
            </a:r>
            <a:r>
              <a:rPr kumimoji="0" lang="en-US" sz="3200" b="1" i="0" u="none" strike="noStrike" kern="0" cap="none" spc="0" normalizeH="0" baseline="30000" noProof="0" dirty="0" smtClean="0">
                <a:ln>
                  <a:noFill/>
                </a:ln>
                <a:solidFill>
                  <a:srgbClr val="0000FF"/>
                </a:solidFill>
                <a:effectLst/>
                <a:uLnTx/>
                <a:uFillTx/>
              </a:rPr>
              <a:t>32</a:t>
            </a:r>
            <a:r>
              <a:rPr kumimoji="0" lang="en-US" sz="3200" b="1" i="0" u="none" strike="noStrike" kern="0" cap="none" spc="0" normalizeH="0" baseline="30000" noProof="0" dirty="0" smtClean="0">
                <a:ln>
                  <a:noFill/>
                </a:ln>
                <a:solidFill>
                  <a:srgbClr val="FF0000"/>
                </a:solidFill>
                <a:effectLst/>
                <a:uLnTx/>
                <a:uFillTx/>
              </a:rPr>
              <a:t>              </a:t>
            </a:r>
            <a:r>
              <a:rPr kumimoji="0" lang="en-US" sz="2400" b="1" i="0" u="none" strike="noStrike" kern="0" cap="none" spc="0" normalizeH="0" baseline="0" noProof="0" dirty="0" smtClean="0">
                <a:ln>
                  <a:noFill/>
                </a:ln>
                <a:solidFill>
                  <a:srgbClr val="FF0000"/>
                </a:solidFill>
                <a:effectLst/>
                <a:uLnTx/>
                <a:uFillTx/>
              </a:rPr>
              <a:t>  </a:t>
            </a:r>
            <a:r>
              <a:rPr kumimoji="0" lang="en-US" sz="2400" b="1" i="0" u="none" strike="noStrike" kern="0" cap="none" spc="0" normalizeH="0" baseline="0" noProof="0" dirty="0" smtClean="0">
                <a:ln>
                  <a:noFill/>
                </a:ln>
                <a:solidFill>
                  <a:srgbClr val="0000FF"/>
                </a:solidFill>
                <a:effectLst/>
                <a:uLnTx/>
                <a:uFillTx/>
              </a:rPr>
              <a:t>g</a:t>
            </a:r>
            <a:r>
              <a:rPr kumimoji="0" lang="en-US" sz="3200" b="1" i="0" u="none" strike="noStrike" kern="0" cap="none" spc="0" normalizeH="0" baseline="30000" noProof="0" dirty="0" smtClean="0">
                <a:ln>
                  <a:noFill/>
                </a:ln>
                <a:solidFill>
                  <a:srgbClr val="0000FF"/>
                </a:solidFill>
                <a:effectLst/>
                <a:uLnTx/>
                <a:uFillTx/>
              </a:rPr>
              <a:t>53</a:t>
            </a:r>
            <a:endParaRPr kumimoji="0" lang="en-US" sz="3200" b="1" i="0" u="none" strike="noStrike" kern="0" cap="none" spc="0" normalizeH="0" baseline="0" noProof="0" dirty="0" smtClean="0">
              <a:ln>
                <a:noFill/>
              </a:ln>
              <a:solidFill>
                <a:srgbClr val="0000FF"/>
              </a:solidFill>
              <a:effectLst/>
              <a:uLnTx/>
              <a:uFillTx/>
            </a:endParaRPr>
          </a:p>
        </p:txBody>
      </p:sp>
      <p:grpSp>
        <p:nvGrpSpPr>
          <p:cNvPr id="8" name="Group 12"/>
          <p:cNvGrpSpPr/>
          <p:nvPr/>
        </p:nvGrpSpPr>
        <p:grpSpPr>
          <a:xfrm>
            <a:off x="1584688" y="4858469"/>
            <a:ext cx="5255106" cy="595236"/>
            <a:chOff x="1584688" y="3983236"/>
            <a:chExt cx="5255106" cy="595236"/>
          </a:xfrm>
        </p:grpSpPr>
        <p:grpSp>
          <p:nvGrpSpPr>
            <p:cNvPr id="9" name="Group 10"/>
            <p:cNvGrpSpPr/>
            <p:nvPr/>
          </p:nvGrpSpPr>
          <p:grpSpPr>
            <a:xfrm>
              <a:off x="1584688" y="3983236"/>
              <a:ext cx="5255106" cy="467086"/>
              <a:chOff x="1584688" y="3983236"/>
              <a:chExt cx="5255106" cy="467086"/>
            </a:xfrm>
          </p:grpSpPr>
          <p:sp>
            <p:nvSpPr>
              <p:cNvPr id="11" name="Freeform 5"/>
              <p:cNvSpPr/>
              <p:nvPr/>
            </p:nvSpPr>
            <p:spPr>
              <a:xfrm>
                <a:off x="1584688" y="3983236"/>
                <a:ext cx="5255106" cy="467086"/>
              </a:xfrm>
              <a:custGeom>
                <a:avLst/>
                <a:gdLst>
                  <a:gd name="connsiteX0" fmla="*/ 0 w 5255106"/>
                  <a:gd name="connsiteY0" fmla="*/ 467086 h 467086"/>
                  <a:gd name="connsiteX1" fmla="*/ 535998 w 5255106"/>
                  <a:gd name="connsiteY1" fmla="*/ 175834 h 467086"/>
                  <a:gd name="connsiteX2" fmla="*/ 2598423 w 5255106"/>
                  <a:gd name="connsiteY2" fmla="*/ 1083 h 467086"/>
                  <a:gd name="connsiteX3" fmla="*/ 4462762 w 5255106"/>
                  <a:gd name="connsiteY3" fmla="*/ 105934 h 467086"/>
                  <a:gd name="connsiteX4" fmla="*/ 5115280 w 5255106"/>
                  <a:gd name="connsiteY4" fmla="*/ 187484 h 467086"/>
                  <a:gd name="connsiteX5" fmla="*/ 5255106 w 5255106"/>
                  <a:gd name="connsiteY5" fmla="*/ 397185 h 467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55106" h="467086">
                    <a:moveTo>
                      <a:pt x="0" y="467086"/>
                    </a:moveTo>
                    <a:cubicBezTo>
                      <a:pt x="51464" y="360293"/>
                      <a:pt x="102928" y="253501"/>
                      <a:pt x="535998" y="175834"/>
                    </a:cubicBezTo>
                    <a:cubicBezTo>
                      <a:pt x="969068" y="98167"/>
                      <a:pt x="1943962" y="12733"/>
                      <a:pt x="2598423" y="1083"/>
                    </a:cubicBezTo>
                    <a:cubicBezTo>
                      <a:pt x="3252884" y="-10567"/>
                      <a:pt x="4043286" y="74867"/>
                      <a:pt x="4462762" y="105934"/>
                    </a:cubicBezTo>
                    <a:cubicBezTo>
                      <a:pt x="4882238" y="137001"/>
                      <a:pt x="4983223" y="138942"/>
                      <a:pt x="5115280" y="187484"/>
                    </a:cubicBezTo>
                    <a:cubicBezTo>
                      <a:pt x="5247337" y="236026"/>
                      <a:pt x="5255106" y="397185"/>
                      <a:pt x="5255106" y="397185"/>
                    </a:cubicBezTo>
                  </a:path>
                </a:pathLst>
              </a:custGeom>
              <a:noFill/>
              <a:ln w="25400" cap="flat" cmpd="sng" algn="ctr">
                <a:solidFill>
                  <a:srgbClr val="000090"/>
                </a:solidFill>
                <a:prstDash val="solid"/>
                <a:headEnd type="none"/>
                <a:tailEnd type="triangle"/>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
            <p:nvSpPr>
              <p:cNvPr id="12" name="Freeform 6"/>
              <p:cNvSpPr/>
              <p:nvPr/>
            </p:nvSpPr>
            <p:spPr>
              <a:xfrm>
                <a:off x="3006247" y="4111797"/>
                <a:ext cx="3694472" cy="315225"/>
              </a:xfrm>
              <a:custGeom>
                <a:avLst/>
                <a:gdLst>
                  <a:gd name="connsiteX0" fmla="*/ 0 w 3694472"/>
                  <a:gd name="connsiteY0" fmla="*/ 187074 h 315225"/>
                  <a:gd name="connsiteX1" fmla="*/ 326259 w 3694472"/>
                  <a:gd name="connsiteY1" fmla="*/ 58923 h 315225"/>
                  <a:gd name="connsiteX2" fmla="*/ 1806078 w 3694472"/>
                  <a:gd name="connsiteY2" fmla="*/ 673 h 315225"/>
                  <a:gd name="connsiteX3" fmla="*/ 3460679 w 3694472"/>
                  <a:gd name="connsiteY3" fmla="*/ 93873 h 315225"/>
                  <a:gd name="connsiteX4" fmla="*/ 3682069 w 3694472"/>
                  <a:gd name="connsiteY4" fmla="*/ 315225 h 315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94472" h="315225">
                    <a:moveTo>
                      <a:pt x="0" y="187074"/>
                    </a:moveTo>
                    <a:cubicBezTo>
                      <a:pt x="12623" y="138532"/>
                      <a:pt x="25246" y="89990"/>
                      <a:pt x="326259" y="58923"/>
                    </a:cubicBezTo>
                    <a:cubicBezTo>
                      <a:pt x="627272" y="27856"/>
                      <a:pt x="1283675" y="-5152"/>
                      <a:pt x="1806078" y="673"/>
                    </a:cubicBezTo>
                    <a:cubicBezTo>
                      <a:pt x="2328481" y="6498"/>
                      <a:pt x="3148014" y="41448"/>
                      <a:pt x="3460679" y="93873"/>
                    </a:cubicBezTo>
                    <a:cubicBezTo>
                      <a:pt x="3773344" y="146298"/>
                      <a:pt x="3682069" y="315225"/>
                      <a:pt x="3682069" y="315225"/>
                    </a:cubicBezTo>
                  </a:path>
                </a:pathLst>
              </a:custGeom>
              <a:noFill/>
              <a:ln w="25400" cap="flat" cmpd="sng" algn="ctr">
                <a:solidFill>
                  <a:srgbClr val="000090"/>
                </a:solidFill>
                <a:prstDash val="solid"/>
                <a:headEnd type="none"/>
                <a:tailEnd type="triangle"/>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
            <p:nvSpPr>
              <p:cNvPr id="13" name="Freeform 7"/>
              <p:cNvSpPr/>
              <p:nvPr/>
            </p:nvSpPr>
            <p:spPr>
              <a:xfrm>
                <a:off x="4590935" y="4199018"/>
                <a:ext cx="2050773" cy="251304"/>
              </a:xfrm>
              <a:custGeom>
                <a:avLst/>
                <a:gdLst>
                  <a:gd name="connsiteX0" fmla="*/ 0 w 2050773"/>
                  <a:gd name="connsiteY0" fmla="*/ 158103 h 251304"/>
                  <a:gd name="connsiteX1" fmla="*/ 326259 w 2050773"/>
                  <a:gd name="connsiteY1" fmla="*/ 18302 h 251304"/>
                  <a:gd name="connsiteX2" fmla="*/ 1025386 w 2050773"/>
                  <a:gd name="connsiteY2" fmla="*/ 6652 h 251304"/>
                  <a:gd name="connsiteX3" fmla="*/ 1759470 w 2050773"/>
                  <a:gd name="connsiteY3" fmla="*/ 64903 h 251304"/>
                  <a:gd name="connsiteX4" fmla="*/ 2050773 w 2050773"/>
                  <a:gd name="connsiteY4" fmla="*/ 251304 h 251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0773" h="251304">
                    <a:moveTo>
                      <a:pt x="0" y="158103"/>
                    </a:moveTo>
                    <a:cubicBezTo>
                      <a:pt x="77680" y="100823"/>
                      <a:pt x="155361" y="43544"/>
                      <a:pt x="326259" y="18302"/>
                    </a:cubicBezTo>
                    <a:cubicBezTo>
                      <a:pt x="497157" y="-6940"/>
                      <a:pt x="786518" y="-1115"/>
                      <a:pt x="1025386" y="6652"/>
                    </a:cubicBezTo>
                    <a:cubicBezTo>
                      <a:pt x="1264254" y="14419"/>
                      <a:pt x="1588572" y="24128"/>
                      <a:pt x="1759470" y="64903"/>
                    </a:cubicBezTo>
                    <a:cubicBezTo>
                      <a:pt x="1930368" y="105678"/>
                      <a:pt x="2050773" y="251304"/>
                      <a:pt x="2050773" y="251304"/>
                    </a:cubicBezTo>
                  </a:path>
                </a:pathLst>
              </a:custGeom>
              <a:noFill/>
              <a:ln w="25400" cap="flat" cmpd="sng" algn="ctr">
                <a:solidFill>
                  <a:srgbClr val="000090"/>
                </a:solidFill>
                <a:prstDash val="solid"/>
                <a:headEnd type="none"/>
                <a:tailEnd type="triangle"/>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grpSp>
        <p:sp>
          <p:nvSpPr>
            <p:cNvPr id="10" name="Freeform 11"/>
            <p:cNvSpPr/>
            <p:nvPr/>
          </p:nvSpPr>
          <p:spPr>
            <a:xfrm>
              <a:off x="5814407" y="4332077"/>
              <a:ext cx="838953" cy="246395"/>
            </a:xfrm>
            <a:custGeom>
              <a:avLst/>
              <a:gdLst>
                <a:gd name="connsiteX0" fmla="*/ 0 w 838953"/>
                <a:gd name="connsiteY0" fmla="*/ 106595 h 246395"/>
                <a:gd name="connsiteX1" fmla="*/ 163130 w 838953"/>
                <a:gd name="connsiteY1" fmla="*/ 36694 h 246395"/>
                <a:gd name="connsiteX2" fmla="*/ 501041 w 838953"/>
                <a:gd name="connsiteY2" fmla="*/ 13394 h 246395"/>
                <a:gd name="connsiteX3" fmla="*/ 838953 w 838953"/>
                <a:gd name="connsiteY3" fmla="*/ 246395 h 246395"/>
              </a:gdLst>
              <a:ahLst/>
              <a:cxnLst>
                <a:cxn ang="0">
                  <a:pos x="connsiteX0" y="connsiteY0"/>
                </a:cxn>
                <a:cxn ang="0">
                  <a:pos x="connsiteX1" y="connsiteY1"/>
                </a:cxn>
                <a:cxn ang="0">
                  <a:pos x="connsiteX2" y="connsiteY2"/>
                </a:cxn>
                <a:cxn ang="0">
                  <a:pos x="connsiteX3" y="connsiteY3"/>
                </a:cxn>
              </a:cxnLst>
              <a:rect l="l" t="t" r="r" b="b"/>
              <a:pathLst>
                <a:path w="838953" h="246395">
                  <a:moveTo>
                    <a:pt x="0" y="106595"/>
                  </a:moveTo>
                  <a:cubicBezTo>
                    <a:pt x="39811" y="79411"/>
                    <a:pt x="79623" y="52227"/>
                    <a:pt x="163130" y="36694"/>
                  </a:cubicBezTo>
                  <a:cubicBezTo>
                    <a:pt x="246637" y="21161"/>
                    <a:pt x="388404" y="-21556"/>
                    <a:pt x="501041" y="13394"/>
                  </a:cubicBezTo>
                  <a:cubicBezTo>
                    <a:pt x="613678" y="48344"/>
                    <a:pt x="838953" y="246395"/>
                    <a:pt x="838953" y="246395"/>
                  </a:cubicBezTo>
                </a:path>
              </a:pathLst>
            </a:custGeom>
            <a:noFill/>
            <a:ln w="25400" cap="flat" cmpd="sng" algn="ctr">
              <a:solidFill>
                <a:srgbClr val="000090"/>
              </a:solidFill>
              <a:prstDash val="solid"/>
              <a:headEnd type="none"/>
              <a:tailEnd type="triangle"/>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grpSp>
      <mc:AlternateContent xmlns:mc="http://schemas.openxmlformats.org/markup-compatibility/2006">
        <mc:Choice xmlns:p14="http://schemas.microsoft.com/office/powerpoint/2010/main" xmlns="" Requires="p14">
          <p:contentPart p14:bwMode="auto" r:id="rId4">
            <p14:nvContentPartPr>
              <p14:cNvPr id="16" name="Pismo odręczne 15"/>
              <p14:cNvContentPartPr/>
              <p14:nvPr/>
            </p14:nvContentPartPr>
            <p14:xfrm>
              <a:off x="7578943" y="859920"/>
              <a:ext cx="1081080" cy="1059840"/>
            </p14:xfrm>
          </p:contentPart>
        </mc:Choice>
        <mc:Fallback>
          <p:pic>
            <p:nvPicPr>
              <p:cNvPr id="16" name="Pismo odręczne 15"/>
              <p:cNvPicPr/>
              <p:nvPr/>
            </p:nvPicPr>
            <p:blipFill>
              <a:blip r:embed="rId5" cstate="print"/>
              <a:stretch>
                <a:fillRect/>
              </a:stretch>
            </p:blipFill>
            <p:spPr>
              <a:xfrm>
                <a:off x="7558063" y="839033"/>
                <a:ext cx="1122840" cy="1101614"/>
              </a:xfrm>
              <a:prstGeom prst="rect">
                <a:avLst/>
              </a:prstGeom>
            </p:spPr>
          </p:pic>
        </mc:Fallback>
      </mc:AlternateContent>
      <mc:AlternateContent xmlns:mc="http://schemas.openxmlformats.org/markup-compatibility/2006">
        <mc:Choice xmlns:p14="http://schemas.microsoft.com/office/powerpoint/2010/main" xmlns="" Requires="p14">
          <p:contentPart p14:bwMode="auto" r:id="rId6">
            <p14:nvContentPartPr>
              <p14:cNvPr id="42" name="Pismo odręczne 41"/>
              <p14:cNvContentPartPr/>
              <p14:nvPr/>
            </p14:nvContentPartPr>
            <p14:xfrm>
              <a:off x="4021063" y="1980960"/>
              <a:ext cx="4089240" cy="779040"/>
            </p14:xfrm>
          </p:contentPart>
        </mc:Choice>
        <mc:Fallback>
          <p:pic>
            <p:nvPicPr>
              <p:cNvPr id="42" name="Pismo odręczne 41"/>
              <p:cNvPicPr/>
              <p:nvPr/>
            </p:nvPicPr>
            <p:blipFill>
              <a:blip r:embed="rId7" cstate="print"/>
              <a:stretch>
                <a:fillRect/>
              </a:stretch>
            </p:blipFill>
            <p:spPr>
              <a:xfrm>
                <a:off x="4000183" y="1960080"/>
                <a:ext cx="4131000" cy="8208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8">
            <p14:nvContentPartPr>
              <p14:cNvPr id="71" name="Pismo odręczne 70"/>
              <p14:cNvContentPartPr/>
              <p14:nvPr/>
            </p14:nvContentPartPr>
            <p14:xfrm>
              <a:off x="6700183" y="2694120"/>
              <a:ext cx="1954440" cy="1050840"/>
            </p14:xfrm>
          </p:contentPart>
        </mc:Choice>
        <mc:Fallback>
          <p:pic>
            <p:nvPicPr>
              <p:cNvPr id="71" name="Pismo odręczne 70"/>
              <p:cNvPicPr/>
              <p:nvPr/>
            </p:nvPicPr>
            <p:blipFill>
              <a:blip r:embed="rId9" cstate="print"/>
              <a:stretch>
                <a:fillRect/>
              </a:stretch>
            </p:blipFill>
            <p:spPr>
              <a:xfrm>
                <a:off x="6679303" y="2673240"/>
                <a:ext cx="1996200" cy="1092600"/>
              </a:xfrm>
              <a:prstGeom prst="rect">
                <a:avLst/>
              </a:prstGeom>
            </p:spPr>
          </p:pic>
        </mc:Fallback>
      </mc:AlternateContent>
    </p:spTree>
    <p:extLst>
      <p:ext uri="{BB962C8B-B14F-4D97-AF65-F5344CB8AC3E}">
        <p14:creationId xmlns:p14="http://schemas.microsoft.com/office/powerpoint/2010/main" xmlns="" val="120167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dirty="0" smtClean="0"/>
              <a:t>Efektywny algorytm obliczania potęg</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27</a:t>
            </a:fld>
            <a:endParaRPr lang="pl-PL"/>
          </a:p>
        </p:txBody>
      </p:sp>
      <p:sp>
        <p:nvSpPr>
          <p:cNvPr id="5" name="Content Placeholder 2"/>
          <p:cNvSpPr txBox="1">
            <a:spLocks/>
          </p:cNvSpPr>
          <p:nvPr/>
        </p:nvSpPr>
        <p:spPr>
          <a:xfrm>
            <a:off x="395536" y="1637506"/>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Wejście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x&gt;0      ;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Wyjście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g</a:t>
            </a:r>
            <a:r>
              <a:rPr kumimoji="0" lang="en-US" sz="2800" b="0" i="0" u="none" strike="noStrike" kern="1200" cap="none" spc="0" normalizeH="0" baseline="30000" noProof="0" dirty="0" err="1" smtClean="0">
                <a:ln>
                  <a:noFill/>
                </a:ln>
                <a:solidFill>
                  <a:sysClr val="windowText" lastClr="000000"/>
                </a:solidFill>
                <a:effectLst/>
                <a:uLnTx/>
                <a:uFillTx/>
                <a:latin typeface="Calibri"/>
                <a:ea typeface="+mn-ea"/>
                <a:cs typeface="+mn-cs"/>
              </a:rPr>
              <a:t>x</a:t>
            </a:r>
            <a:endParaRPr kumimoji="0" lang="en-US" sz="2800" b="0" i="0" u="none" strike="noStrike" kern="1200" cap="none" spc="0" normalizeH="0" baseline="30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2976"/>
              </a:spcBef>
              <a:spcAft>
                <a:spcPts val="0"/>
              </a:spcAft>
              <a:buClrTx/>
              <a:buSzTx/>
              <a:buFont typeface="Arial" pitchFamily="34" charset="0"/>
              <a:buNone/>
              <a:tabLst/>
              <a:defRPr/>
            </a:pPr>
            <a:r>
              <a:rPr kumimoji="0" lang="en-US" sz="2800" b="0" i="0" u="none" strike="noStrike" kern="1200" cap="none" spc="0" normalizeH="0" baseline="3000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zapisz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n-1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x</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0</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2</a:t>
            </a:r>
          </a:p>
          <a:p>
            <a:pPr marL="0" marR="0" lvl="0" indent="0" algn="l" defTabSz="914400" rtl="0" eaLnBrk="1" fontAlgn="auto" latinLnBrk="0" hangingPunct="1">
              <a:lnSpc>
                <a:spcPct val="100000"/>
              </a:lnSpc>
              <a:spcBef>
                <a:spcPts val="2976"/>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y ⟵ g    ,    z ⟵ 1</a:t>
            </a:r>
          </a:p>
          <a:p>
            <a:pPr marL="0" marR="0" lvl="0" indent="0" algn="l" defTabSz="914400" rtl="0" eaLnBrk="1" fontAlgn="auto" latinLnBrk="0" hangingPunct="1">
              <a:lnSpc>
                <a:spcPct val="100000"/>
              </a:lnSpc>
              <a:spcBef>
                <a:spcPts val="1176"/>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for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0 to n do:</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538288"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if  (x[</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1):      z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z⋅y</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538288"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y ⟵ y</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176"/>
              </a:spcBef>
              <a:spcAft>
                <a:spcPts val="0"/>
              </a:spcAft>
              <a:buClrTx/>
              <a:buSzTx/>
              <a:buFont typeface="Arial" pitchFamily="34" charset="0"/>
              <a:buNone/>
              <a:tabLst/>
              <a:defRPr/>
            </a:pP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zwróć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z</a:t>
            </a:r>
            <a:endParaRPr kumimoji="0" lang="en-US" sz="2400" b="0" i="0" u="none" strike="noStrike" kern="1200" cap="none" spc="0" normalizeH="0" baseline="30000" noProof="0" dirty="0">
              <a:ln>
                <a:noFill/>
              </a:ln>
              <a:solidFill>
                <a:sysClr val="windowText" lastClr="000000"/>
              </a:solidFill>
              <a:effectLst/>
              <a:uLnTx/>
              <a:uFillTx/>
              <a:latin typeface="Calibri"/>
              <a:ea typeface="+mn-ea"/>
              <a:cs typeface="+mn-cs"/>
            </a:endParaRPr>
          </a:p>
        </p:txBody>
      </p:sp>
      <p:sp>
        <p:nvSpPr>
          <p:cNvPr id="6" name="Rectangle 3"/>
          <p:cNvSpPr/>
          <p:nvPr/>
        </p:nvSpPr>
        <p:spPr>
          <a:xfrm>
            <a:off x="1157536" y="3161506"/>
            <a:ext cx="4191000" cy="2438400"/>
          </a:xfrm>
          <a:prstGeom prst="rect">
            <a:avLst/>
          </a:prstGeom>
          <a:no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7" name="TextBox 5"/>
          <p:cNvSpPr txBox="1"/>
          <p:nvPr/>
        </p:nvSpPr>
        <p:spPr>
          <a:xfrm>
            <a:off x="6796336" y="1845032"/>
            <a:ext cx="1963147" cy="3785652"/>
          </a:xfrm>
          <a:prstGeom prst="rect">
            <a:avLst/>
          </a:prstGeom>
          <a:noFill/>
          <a:ln>
            <a:solidFill>
              <a:srgbClr val="00009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sng" strike="noStrike" kern="0" cap="none" spc="0" normalizeH="0" baseline="0" noProof="0" dirty="0" smtClean="0">
                <a:ln>
                  <a:noFill/>
                </a:ln>
                <a:solidFill>
                  <a:prstClr val="black"/>
                </a:solidFill>
                <a:effectLst/>
                <a:uLnTx/>
                <a:uFillTx/>
              </a:rPr>
              <a:t>example:   g</a:t>
            </a:r>
            <a:r>
              <a:rPr kumimoji="0" lang="en-US" sz="3200" b="0" i="0" u="sng" strike="noStrike" kern="0" cap="none" spc="0" normalizeH="0" baseline="30000" noProof="0" dirty="0" smtClean="0">
                <a:ln>
                  <a:noFill/>
                </a:ln>
                <a:solidFill>
                  <a:prstClr val="black"/>
                </a:solidFill>
                <a:effectLst/>
                <a:uLnTx/>
                <a:uFillTx/>
              </a:rPr>
              <a:t>53</a:t>
            </a:r>
          </a:p>
          <a:p>
            <a:pPr marL="0" marR="0" lvl="0" indent="0" defTabSz="914400" eaLnBrk="1" fontAlgn="auto" latinLnBrk="0" hangingPunct="1">
              <a:lnSpc>
                <a:spcPct val="100000"/>
              </a:lnSpc>
              <a:spcBef>
                <a:spcPts val="1200"/>
              </a:spcBef>
              <a:spcAft>
                <a:spcPts val="0"/>
              </a:spcAft>
              <a:buClrTx/>
              <a:buSzTx/>
              <a:buFontTx/>
              <a:buNone/>
              <a:tabLst/>
              <a:defRPr/>
            </a:pPr>
            <a:r>
              <a:rPr kumimoji="0" lang="en-US" sz="3200" b="0" i="0" u="none" strike="noStrike" kern="0" cap="none" spc="0" normalizeH="0" baseline="0" noProof="0" dirty="0" smtClean="0">
                <a:ln>
                  <a:noFill/>
                </a:ln>
                <a:solidFill>
                  <a:prstClr val="black"/>
                </a:solidFill>
                <a:effectLst/>
                <a:uLnTx/>
                <a:uFillTx/>
              </a:rPr>
              <a:t>    </a:t>
            </a:r>
            <a:r>
              <a:rPr kumimoji="0" lang="en-US" sz="3200" b="0" i="0" u="sng" strike="noStrike" kern="0" cap="none" spc="0" normalizeH="0" baseline="0" noProof="0" dirty="0" smtClean="0">
                <a:ln>
                  <a:noFill/>
                </a:ln>
                <a:solidFill>
                  <a:prstClr val="black"/>
                </a:solidFill>
                <a:effectLst/>
                <a:uLnTx/>
                <a:uFillTx/>
              </a:rPr>
              <a:t>y</a:t>
            </a:r>
            <a:r>
              <a:rPr kumimoji="0" lang="en-US" sz="3200" b="0" i="0" u="none" strike="noStrike" kern="0" cap="none" spc="0" normalizeH="0" baseline="0" noProof="0" dirty="0" smtClean="0">
                <a:ln>
                  <a:noFill/>
                </a:ln>
                <a:solidFill>
                  <a:prstClr val="black"/>
                </a:solidFill>
                <a:effectLst/>
                <a:uLnTx/>
                <a:uFillTx/>
              </a:rPr>
              <a:t>       </a:t>
            </a:r>
            <a:r>
              <a:rPr kumimoji="0" lang="en-US" sz="3200" b="0" i="0" u="sng" strike="noStrike" kern="0" cap="none" spc="0" normalizeH="0" baseline="0" noProof="0" dirty="0" smtClean="0">
                <a:ln>
                  <a:noFill/>
                </a:ln>
                <a:solidFill>
                  <a:prstClr val="black"/>
                </a:solidFill>
                <a:effectLst/>
                <a:uLnTx/>
                <a:uFillTx/>
              </a:rPr>
              <a:t>z</a:t>
            </a:r>
            <a:endParaRPr kumimoji="0" lang="en-US" sz="24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60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g</a:t>
            </a:r>
            <a:r>
              <a:rPr kumimoji="0" lang="en-US" sz="2400" b="0" i="0" u="none" strike="noStrike" kern="0" cap="none" spc="0" normalizeH="0" baseline="30000" noProof="0" dirty="0" smtClean="0">
                <a:ln>
                  <a:noFill/>
                </a:ln>
                <a:solidFill>
                  <a:prstClr val="black"/>
                </a:solidFill>
                <a:effectLst/>
                <a:uLnTx/>
                <a:uFillTx/>
              </a:rPr>
              <a:t>2</a:t>
            </a:r>
            <a:r>
              <a:rPr kumimoji="0" lang="en-US" sz="2400" b="0" i="0" u="none" strike="noStrike" kern="0" cap="none" spc="0" normalizeH="0" baseline="0" noProof="0" dirty="0" smtClean="0">
                <a:ln>
                  <a:noFill/>
                </a:ln>
                <a:solidFill>
                  <a:prstClr val="black"/>
                </a:solidFill>
                <a:effectLst/>
                <a:uLnTx/>
                <a:uFillTx/>
              </a:rPr>
              <a:t>         g</a:t>
            </a:r>
          </a:p>
          <a:p>
            <a:pPr marL="0" marR="0" lvl="0" indent="0" defTabSz="914400" eaLnBrk="1" fontAlgn="auto" latinLnBrk="0" hangingPunct="1">
              <a:lnSpc>
                <a:spcPct val="100000"/>
              </a:lnSpc>
              <a:spcBef>
                <a:spcPts val="60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g</a:t>
            </a:r>
            <a:r>
              <a:rPr kumimoji="0" lang="en-US" sz="2400" b="0" i="0" u="none" strike="noStrike" kern="0" cap="none" spc="0" normalizeH="0" baseline="30000" noProof="0" dirty="0" smtClean="0">
                <a:ln>
                  <a:noFill/>
                </a:ln>
                <a:solidFill>
                  <a:prstClr val="black"/>
                </a:solidFill>
                <a:effectLst/>
                <a:uLnTx/>
                <a:uFillTx/>
              </a:rPr>
              <a:t>4</a:t>
            </a:r>
            <a:r>
              <a:rPr kumimoji="0" lang="en-US" sz="2400" b="0" i="0" u="none" strike="noStrike" kern="0" cap="none" spc="0" normalizeH="0" baseline="0" noProof="0" dirty="0" smtClean="0">
                <a:ln>
                  <a:noFill/>
                </a:ln>
                <a:solidFill>
                  <a:prstClr val="black"/>
                </a:solidFill>
                <a:effectLst/>
                <a:uLnTx/>
                <a:uFillTx/>
              </a:rPr>
              <a:t>         g</a:t>
            </a:r>
            <a:endParaRPr kumimoji="0" lang="en-US" sz="2400" b="0" i="0" u="none" strike="noStrike" kern="0" cap="none" spc="0" normalizeH="0" baseline="30000" noProof="0" dirty="0" smtClean="0">
              <a:ln>
                <a:noFill/>
              </a:ln>
              <a:solidFill>
                <a:prstClr val="black"/>
              </a:solidFill>
              <a:effectLst/>
              <a:uLnTx/>
              <a:uFillTx/>
            </a:endParaRPr>
          </a:p>
          <a:p>
            <a:pPr marL="0" marR="0" lvl="0" indent="0" defTabSz="914400" eaLnBrk="1" fontAlgn="auto" latinLnBrk="0" hangingPunct="1">
              <a:lnSpc>
                <a:spcPct val="100000"/>
              </a:lnSpc>
              <a:spcBef>
                <a:spcPts val="60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g</a:t>
            </a:r>
            <a:r>
              <a:rPr kumimoji="0" lang="en-US" sz="2400" b="0" i="0" u="none" strike="noStrike" kern="0" cap="none" spc="0" normalizeH="0" baseline="30000" noProof="0" dirty="0" smtClean="0">
                <a:ln>
                  <a:noFill/>
                </a:ln>
                <a:solidFill>
                  <a:prstClr val="black"/>
                </a:solidFill>
                <a:effectLst/>
                <a:uLnTx/>
                <a:uFillTx/>
              </a:rPr>
              <a:t>8             </a:t>
            </a:r>
            <a:r>
              <a:rPr kumimoji="0" lang="en-US" sz="2400" b="0" i="0" u="none" strike="noStrike" kern="0" cap="none" spc="0" normalizeH="0" baseline="0" noProof="0" dirty="0" smtClean="0">
                <a:ln>
                  <a:noFill/>
                </a:ln>
                <a:solidFill>
                  <a:prstClr val="black"/>
                </a:solidFill>
                <a:effectLst/>
                <a:uLnTx/>
                <a:uFillTx/>
              </a:rPr>
              <a:t>g</a:t>
            </a:r>
            <a:r>
              <a:rPr kumimoji="0" lang="en-US" sz="2400" b="0" i="0" u="none" strike="noStrike" kern="0" cap="none" spc="0" normalizeH="0" baseline="30000" noProof="0" dirty="0" smtClean="0">
                <a:ln>
                  <a:noFill/>
                </a:ln>
                <a:solidFill>
                  <a:prstClr val="black"/>
                </a:solidFill>
                <a:effectLst/>
                <a:uLnTx/>
                <a:uFillTx/>
              </a:rPr>
              <a:t>5</a:t>
            </a:r>
          </a:p>
          <a:p>
            <a:pPr marL="0" marR="0" lvl="0" indent="0" defTabSz="914400" eaLnBrk="1" fontAlgn="auto" latinLnBrk="0" hangingPunct="1">
              <a:lnSpc>
                <a:spcPct val="100000"/>
              </a:lnSpc>
              <a:spcBef>
                <a:spcPts val="60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g</a:t>
            </a:r>
            <a:r>
              <a:rPr kumimoji="0" lang="en-US" sz="2400" b="0" i="0" u="none" strike="noStrike" kern="0" cap="none" spc="0" normalizeH="0" baseline="30000" noProof="0" dirty="0" smtClean="0">
                <a:ln>
                  <a:noFill/>
                </a:ln>
                <a:solidFill>
                  <a:prstClr val="black"/>
                </a:solidFill>
                <a:effectLst/>
                <a:uLnTx/>
                <a:uFillTx/>
              </a:rPr>
              <a:t>16          </a:t>
            </a:r>
            <a:r>
              <a:rPr kumimoji="0" lang="en-US" sz="2400" b="0" i="0" u="none" strike="noStrike" kern="0" cap="none" spc="0" normalizeH="0" baseline="0" noProof="0" dirty="0" smtClean="0">
                <a:ln>
                  <a:noFill/>
                </a:ln>
                <a:solidFill>
                  <a:prstClr val="black"/>
                </a:solidFill>
                <a:effectLst/>
                <a:uLnTx/>
                <a:uFillTx/>
              </a:rPr>
              <a:t>g</a:t>
            </a:r>
            <a:r>
              <a:rPr kumimoji="0" lang="en-US" sz="2400" b="0" i="0" u="none" strike="noStrike" kern="0" cap="none" spc="0" normalizeH="0" baseline="30000" noProof="0" dirty="0" smtClean="0">
                <a:ln>
                  <a:noFill/>
                </a:ln>
                <a:solidFill>
                  <a:prstClr val="black"/>
                </a:solidFill>
                <a:effectLst/>
                <a:uLnTx/>
                <a:uFillTx/>
              </a:rPr>
              <a:t>5</a:t>
            </a:r>
          </a:p>
          <a:p>
            <a:pPr marL="0" marR="0" lvl="0" indent="0" defTabSz="914400" eaLnBrk="1" fontAlgn="auto" latinLnBrk="0" hangingPunct="1">
              <a:lnSpc>
                <a:spcPct val="100000"/>
              </a:lnSpc>
              <a:spcBef>
                <a:spcPts val="60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g</a:t>
            </a:r>
            <a:r>
              <a:rPr kumimoji="0" lang="en-US" sz="2400" b="0" i="0" u="none" strike="noStrike" kern="0" cap="none" spc="0" normalizeH="0" baseline="30000" noProof="0" dirty="0" smtClean="0">
                <a:ln>
                  <a:noFill/>
                </a:ln>
                <a:solidFill>
                  <a:prstClr val="black"/>
                </a:solidFill>
                <a:effectLst/>
                <a:uLnTx/>
                <a:uFillTx/>
              </a:rPr>
              <a:t>32</a:t>
            </a:r>
            <a:r>
              <a:rPr kumimoji="0" lang="en-US" sz="2400" b="0" i="0" u="none" strike="noStrike" kern="0" cap="none" spc="0" normalizeH="0" baseline="0" noProof="0" dirty="0" smtClean="0">
                <a:ln>
                  <a:noFill/>
                </a:ln>
                <a:solidFill>
                  <a:prstClr val="black"/>
                </a:solidFill>
                <a:effectLst/>
                <a:uLnTx/>
                <a:uFillTx/>
              </a:rPr>
              <a:t>       g</a:t>
            </a:r>
            <a:r>
              <a:rPr kumimoji="0" lang="en-US" sz="2400" b="0" i="0" u="none" strike="noStrike" kern="0" cap="none" spc="0" normalizeH="0" baseline="30000" noProof="0" dirty="0" smtClean="0">
                <a:ln>
                  <a:noFill/>
                </a:ln>
                <a:solidFill>
                  <a:prstClr val="black"/>
                </a:solidFill>
                <a:effectLst/>
                <a:uLnTx/>
                <a:uFillTx/>
              </a:rPr>
              <a:t>21</a:t>
            </a:r>
          </a:p>
          <a:p>
            <a:pPr marL="0" marR="0" lvl="0" indent="0" defTabSz="914400" eaLnBrk="1" fontAlgn="auto" latinLnBrk="0" hangingPunct="1">
              <a:lnSpc>
                <a:spcPct val="100000"/>
              </a:lnSpc>
              <a:spcBef>
                <a:spcPts val="60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g</a:t>
            </a:r>
            <a:r>
              <a:rPr kumimoji="0" lang="en-US" sz="2400" b="0" i="0" u="none" strike="noStrike" kern="0" cap="none" spc="0" normalizeH="0" baseline="30000" noProof="0" dirty="0" smtClean="0">
                <a:ln>
                  <a:noFill/>
                </a:ln>
                <a:solidFill>
                  <a:prstClr val="black"/>
                </a:solidFill>
                <a:effectLst/>
                <a:uLnTx/>
                <a:uFillTx/>
              </a:rPr>
              <a:t>64</a:t>
            </a:r>
            <a:r>
              <a:rPr kumimoji="0" lang="en-US" sz="24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srgbClr val="0000FF"/>
                </a:solidFill>
                <a:effectLst/>
                <a:uLnTx/>
                <a:uFillTx/>
              </a:rPr>
              <a:t>g</a:t>
            </a:r>
            <a:r>
              <a:rPr kumimoji="0" lang="en-US" sz="2400" b="1" i="0" u="none" strike="noStrike" kern="0" cap="none" spc="0" normalizeH="0" baseline="30000" noProof="0" dirty="0" smtClean="0">
                <a:ln>
                  <a:noFill/>
                </a:ln>
                <a:solidFill>
                  <a:srgbClr val="0000FF"/>
                </a:solidFill>
                <a:effectLst/>
                <a:uLnTx/>
                <a:uFillTx/>
              </a:rPr>
              <a:t>53</a:t>
            </a:r>
            <a:endParaRPr kumimoji="0" lang="en-US" sz="2400" b="1" i="0" u="none" strike="noStrike" kern="0" cap="none" spc="0" normalizeH="0" baseline="0" noProof="0" dirty="0" smtClean="0">
              <a:ln>
                <a:noFill/>
              </a:ln>
              <a:solidFill>
                <a:srgbClr val="0000FF"/>
              </a:solidFill>
              <a:effectLst/>
              <a:uLnTx/>
              <a:uFillTx/>
            </a:endParaRPr>
          </a:p>
        </p:txBody>
      </p:sp>
      <mc:AlternateContent xmlns:mc="http://schemas.openxmlformats.org/markup-compatibility/2006">
        <mc:Choice xmlns:p14="http://schemas.microsoft.com/office/powerpoint/2010/main" xmlns="" Requires="p14">
          <p:contentPart p14:bwMode="auto" r:id="rId2">
            <p14:nvContentPartPr>
              <p14:cNvPr id="15" name="Pismo odręczne 14"/>
              <p14:cNvContentPartPr/>
              <p14:nvPr/>
            </p14:nvContentPartPr>
            <p14:xfrm>
              <a:off x="128494" y="4288920"/>
              <a:ext cx="688320" cy="626400"/>
            </p14:xfrm>
          </p:contentPart>
        </mc:Choice>
        <mc:Fallback>
          <p:pic>
            <p:nvPicPr>
              <p:cNvPr id="15" name="Pismo odręczne 14"/>
              <p:cNvPicPr/>
              <p:nvPr/>
            </p:nvPicPr>
            <p:blipFill>
              <a:blip r:embed="rId3" cstate="print"/>
              <a:stretch>
                <a:fillRect/>
              </a:stretch>
            </p:blipFill>
            <p:spPr>
              <a:xfrm>
                <a:off x="107614" y="4268040"/>
                <a:ext cx="730080" cy="6681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4">
            <p14:nvContentPartPr>
              <p14:cNvPr id="19" name="Pismo odręczne 18"/>
              <p14:cNvContentPartPr/>
              <p14:nvPr/>
            </p14:nvContentPartPr>
            <p14:xfrm>
              <a:off x="919414" y="3221160"/>
              <a:ext cx="262080" cy="2439720"/>
            </p14:xfrm>
          </p:contentPart>
        </mc:Choice>
        <mc:Fallback>
          <p:pic>
            <p:nvPicPr>
              <p:cNvPr id="19" name="Pismo odręczne 18"/>
              <p:cNvPicPr/>
              <p:nvPr/>
            </p:nvPicPr>
            <p:blipFill>
              <a:blip r:embed="rId5" cstate="print"/>
              <a:stretch>
                <a:fillRect/>
              </a:stretch>
            </p:blipFill>
            <p:spPr>
              <a:xfrm>
                <a:off x="898534" y="3200280"/>
                <a:ext cx="303840" cy="2481480"/>
              </a:xfrm>
              <a:prstGeom prst="rect">
                <a:avLst/>
              </a:prstGeom>
            </p:spPr>
          </p:pic>
        </mc:Fallback>
      </mc:AlternateContent>
    </p:spTree>
    <p:extLst>
      <p:ext uri="{BB962C8B-B14F-4D97-AF65-F5344CB8AC3E}">
        <p14:creationId xmlns:p14="http://schemas.microsoft.com/office/powerpoint/2010/main" xmlns="" val="1660672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3200" dirty="0" smtClean="0"/>
              <a:t>Podsumowanie czasów wykonywania obliczeń</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28</a:t>
            </a:fld>
            <a:endParaRPr lang="pl-PL"/>
          </a:p>
        </p:txBody>
      </p:sp>
      <p:sp>
        <p:nvSpPr>
          <p:cNvPr id="5" name="Content Placeholder 2"/>
          <p:cNvSpPr txBox="1">
            <a:spLocks/>
          </p:cNvSpPr>
          <p:nvPr/>
        </p:nvSpPr>
        <p:spPr>
          <a:xfrm>
            <a:off x="457200" y="1047750"/>
            <a:ext cx="8610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Mając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n-bi</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tową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liczbę całkowitą 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2400"/>
              </a:spcBef>
              <a:spcAft>
                <a:spcPts val="0"/>
              </a:spcAft>
              <a:buClrTx/>
              <a:buSzTx/>
              <a:buFont typeface="Arial" pitchFamily="34" charset="0"/>
              <a:buChar char="•"/>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Dodawanie i odejmowanie w</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Z</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czas liniowy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T</a:t>
            </a:r>
            <a:r>
              <a:rPr kumimoji="0" lang="en-US" sz="3200" b="0" i="0" u="none" strike="noStrike" kern="1200" cap="none" spc="0" normalizeH="0" baseline="-2500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O(n)</a:t>
            </a:r>
          </a:p>
          <a:p>
            <a:pPr marL="342900" marR="0" lvl="0" indent="-342900" algn="l" defTabSz="914400" rtl="0" eaLnBrk="1" fontAlgn="auto" latinLnBrk="0" hangingPunct="1">
              <a:lnSpc>
                <a:spcPct val="100000"/>
              </a:lnSpc>
              <a:spcBef>
                <a:spcPts val="2376"/>
              </a:spcBef>
              <a:spcAft>
                <a:spcPts val="0"/>
              </a:spcAft>
              <a:buClrTx/>
              <a:buSzTx/>
              <a:buFont typeface="Arial" pitchFamily="34" charset="0"/>
              <a:buChar char="•"/>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Mnożenie modulo</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Z</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naiwnie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T</a:t>
            </a:r>
            <a:r>
              <a:rPr kumimoji="0" lang="en-US" sz="3200" b="0" i="0" u="none" strike="noStrike" kern="1200" cap="none" spc="0" normalizeH="0" baseline="-2500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O(n</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2376"/>
              </a:spcBef>
              <a:spcAft>
                <a:spcPts val="0"/>
              </a:spcAft>
              <a:buClrTx/>
              <a:buSzTx/>
              <a:buFont typeface="Arial" pitchFamily="34" charset="0"/>
              <a:buChar char="•"/>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Podnoszenie do potęgi</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Z</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N</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en-US" sz="2400" b="1" i="0" u="none" strike="noStrike" kern="1200" cap="none" spc="0" normalizeH="0" baseline="0" noProof="0" dirty="0" err="1" smtClean="0">
                <a:ln>
                  <a:noFill/>
                </a:ln>
                <a:solidFill>
                  <a:sysClr val="windowText" lastClr="000000"/>
                </a:solidFill>
                <a:effectLst/>
                <a:uLnTx/>
                <a:uFillTx/>
                <a:latin typeface="Calibri"/>
                <a:ea typeface="+mn-ea"/>
                <a:cs typeface="+mn-cs"/>
              </a:rPr>
              <a:t>g</a:t>
            </a:r>
            <a:r>
              <a:rPr kumimoji="0" lang="en-US" sz="3200" b="1" i="0" u="none" strike="noStrike" kern="1200" cap="none" spc="0" normalizeH="0" baseline="30000" noProof="0" dirty="0" err="1" smtClean="0">
                <a:ln>
                  <a:noFill/>
                </a:ln>
                <a:solidFill>
                  <a:sysClr val="windowText" lastClr="000000"/>
                </a:solidFill>
                <a:effectLst/>
                <a:uLnTx/>
                <a:uFillTx/>
                <a:latin typeface="Calibri"/>
                <a:ea typeface="+mn-ea"/>
                <a:cs typeface="+mn-cs"/>
              </a:rPr>
              <a:t>x</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O</a:t>
            </a: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(log x)⋅T</a:t>
            </a:r>
            <a:r>
              <a:rPr kumimoji="0" lang="en-US" sz="3200" b="0" i="0" u="none" strike="noStrike" kern="1200" cap="none" spc="0" normalizeH="0" baseline="-25000" noProof="0" dirty="0" smtClean="0">
                <a:ln>
                  <a:noFill/>
                </a:ln>
                <a:solidFill>
                  <a:sysClr val="windowText" lastClr="000000"/>
                </a:solidFill>
                <a:effectLst/>
                <a:uLnTx/>
                <a:uFillTx/>
                <a:latin typeface="Calibri"/>
                <a:ea typeface="+mn-ea"/>
                <a:cs typeface="+mn-cs"/>
              </a:rPr>
              <a:t>×</a:t>
            </a: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O</a:t>
            </a: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(log x)⋅n</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O( n</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3</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35734146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Łatwe problemy</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29</a:t>
            </a:fld>
            <a:endParaRPr lang="pl-PL"/>
          </a:p>
        </p:txBody>
      </p:sp>
      <p:sp>
        <p:nvSpPr>
          <p:cNvPr id="5" name="Content Placeholder 2"/>
          <p:cNvSpPr txBox="1">
            <a:spLocks/>
          </p:cNvSpPr>
          <p:nvPr/>
        </p:nvSpPr>
        <p:spPr>
          <a:xfrm>
            <a:off x="467544" y="1493490"/>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Mając liczbę złożoną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Z</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N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znaleźć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Z</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N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50000"/>
              </a:lnSpc>
              <a:spcBef>
                <a:spcPts val="576"/>
              </a:spcBef>
              <a:spcAft>
                <a:spcPts val="0"/>
              </a:spcAft>
              <a:buClrTx/>
              <a:buSzTx/>
              <a:buFont typeface="Arial" pitchFamily="34" charset="0"/>
              <a:buChar char="•"/>
              <a:tabLst/>
              <a:defRPr/>
            </a:pPr>
            <a:r>
              <a:rPr lang="pl-PL" dirty="0">
                <a:solidFill>
                  <a:sysClr val="windowText" lastClr="000000"/>
                </a:solidFill>
                <a:latin typeface="Calibri"/>
              </a:rPr>
              <a:t>M</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ając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liczbę pierwszą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funkcje wielomianową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f(x)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[x]  </a:t>
            </a:r>
            <a:b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znaleźć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takie, że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f(x) = 0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jeśli istnieje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50000"/>
              </a:lnSpc>
              <a:spcBef>
                <a:spcPts val="576"/>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Czas wykonywania jest liniowy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dirty="0" smtClean="0">
                <a:solidFill>
                  <a:sysClr val="windowText" lastClr="000000"/>
                </a:solidFill>
                <a:latin typeface="Calibri"/>
              </a:rPr>
              <a:t>w zależności od stopnia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(f) </a:t>
            </a:r>
          </a:p>
          <a:p>
            <a:pPr marL="0" marR="0" lvl="0" indent="0" algn="l" defTabSz="914400" rtl="0" eaLnBrk="1" fontAlgn="auto" latinLnBrk="0" hangingPunct="1">
              <a:lnSpc>
                <a:spcPct val="150000"/>
              </a:lnSpc>
              <a:spcBef>
                <a:spcPts val="36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ale wiele problemów jest trudnych</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4039429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Notacja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a:t>
            </a:fld>
            <a:endParaRPr lang="pl-PL"/>
          </a:p>
        </p:txBody>
      </p:sp>
      <p:sp>
        <p:nvSpPr>
          <p:cNvPr id="5" name="Content Placeholder 2"/>
          <p:cNvSpPr txBox="1">
            <a:spLocks/>
          </p:cNvSpPr>
          <p:nvPr/>
        </p:nvSpPr>
        <p:spPr>
          <a:xfrm>
            <a:off x="323528" y="1565498"/>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 tej chwili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N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oznacza dodatnią liczbę całkowitą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integer.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oznacza liczbę pierwszą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Notacja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smtClean="0">
                <a:solidFill>
                  <a:sysClr val="windowText" lastClr="000000"/>
                </a:solidFill>
                <a:latin typeface="Calibri"/>
              </a:rPr>
              <a:t>Można wykonywać dodawanie i mnożenie modulo 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mc:AlternateContent xmlns:mc="http://schemas.openxmlformats.org/markup-compatibility/2006">
        <mc:Choice xmlns:p14="http://schemas.microsoft.com/office/powerpoint/2010/main" xmlns="" Requires="p14">
          <p:contentPart p14:bwMode="auto" r:id="rId3">
            <p14:nvContentPartPr>
              <p14:cNvPr id="9" name="Pismo odręczne 8"/>
              <p14:cNvContentPartPr/>
              <p14:nvPr/>
            </p14:nvContentPartPr>
            <p14:xfrm>
              <a:off x="1643719" y="2903323"/>
              <a:ext cx="5243400" cy="1061280"/>
            </p14:xfrm>
          </p:contentPart>
        </mc:Choice>
        <mc:Fallback>
          <p:pic>
            <p:nvPicPr>
              <p:cNvPr id="9" name="Pismo odręczne 8"/>
              <p:cNvPicPr/>
              <p:nvPr/>
            </p:nvPicPr>
            <p:blipFill>
              <a:blip r:embed="rId4" cstate="print"/>
              <a:stretch>
                <a:fillRect/>
              </a:stretch>
            </p:blipFill>
            <p:spPr>
              <a:xfrm>
                <a:off x="1622839" y="2882443"/>
                <a:ext cx="5285160" cy="1103040"/>
              </a:xfrm>
              <a:prstGeom prst="rect">
                <a:avLst/>
              </a:prstGeom>
            </p:spPr>
          </p:pic>
        </mc:Fallback>
      </mc:AlternateContent>
    </p:spTree>
    <p:extLst>
      <p:ext uri="{BB962C8B-B14F-4D97-AF65-F5344CB8AC3E}">
        <p14:creationId xmlns:p14="http://schemas.microsoft.com/office/powerpoint/2010/main" xmlns="" val="22708019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Autofit/>
          </a:bodyPr>
          <a:lstStyle/>
          <a:p>
            <a:r>
              <a:rPr lang="pl-PL" sz="3200" dirty="0" smtClean="0"/>
              <a:t>Trudne problemy w dziedzinie liczb pierwszych</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30</a:t>
            </a:fld>
            <a:endParaRPr lang="pl-PL"/>
          </a:p>
        </p:txBody>
      </p:sp>
      <p:sp>
        <p:nvSpPr>
          <p:cNvPr id="5" name="Content Placeholder 2"/>
          <p:cNvSpPr txBox="1">
            <a:spLocks/>
          </p:cNvSpPr>
          <p:nvPr/>
        </p:nvSpPr>
        <p:spPr>
          <a:xfrm>
            <a:off x="251520" y="1268760"/>
            <a:ext cx="8610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Ustal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liczbę pierwszą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p&gt;2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in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rzędu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q.         </a:t>
            </a:r>
          </a:p>
          <a:p>
            <a:pPr marL="0" marR="0" lvl="0" indent="0" algn="l" defTabSz="914400" rtl="0" eaLnBrk="1" fontAlgn="auto" latinLnBrk="0" hangingPunct="1">
              <a:lnSpc>
                <a:spcPct val="100000"/>
              </a:lnSpc>
              <a:spcBef>
                <a:spcPts val="1968"/>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Rozważ funkcję</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x  ⟼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g</a:t>
            </a:r>
            <a:r>
              <a:rPr kumimoji="0" lang="en-US" sz="3200" b="1" i="0" u="none" strike="noStrike" kern="1200" cap="none" spc="0" normalizeH="0" baseline="30000" noProof="0" dirty="0" err="1" smtClean="0">
                <a:ln>
                  <a:noFill/>
                </a:ln>
                <a:solidFill>
                  <a:srgbClr val="FF0000"/>
                </a:solidFill>
                <a:effectLst/>
                <a:uLnTx/>
                <a:uFillTx/>
                <a:latin typeface="Calibri"/>
                <a:ea typeface="+mn-ea"/>
                <a:cs typeface="+mn-cs"/>
              </a:rPr>
              <a:t>x</a:t>
            </a:r>
            <a:r>
              <a:rPr kumimoji="0" lang="en-US" sz="2400" b="1" i="0" u="none" strike="noStrike" kern="1200" cap="none" spc="0" normalizeH="0" baseline="3000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pl-PL" sz="2400" b="1" i="0" u="none" strike="noStrike" kern="1200" cap="none" spc="0" normalizeH="0" baseline="0" noProof="0" dirty="0" smtClean="0">
                <a:ln>
                  <a:noFill/>
                </a:ln>
                <a:solidFill>
                  <a:srgbClr val="FF0000"/>
                </a:solidFill>
                <a:effectLst/>
                <a:uLnTx/>
                <a:uFillTx/>
                <a:latin typeface="Calibri"/>
                <a:ea typeface="+mn-ea"/>
                <a:cs typeface="+mn-cs"/>
              </a:rPr>
              <a:t>w</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Z</a:t>
            </a:r>
            <a:r>
              <a:rPr kumimoji="0" lang="en-US" sz="2400" b="1" i="0" u="none" strike="noStrike" kern="1200" cap="none" spc="0" normalizeH="0" baseline="-25000" noProof="0" dirty="0" err="1" smtClean="0">
                <a:ln>
                  <a:noFill/>
                </a:ln>
                <a:solidFill>
                  <a:srgbClr val="FF0000"/>
                </a:solidFill>
                <a:effectLst/>
                <a:uLnTx/>
                <a:uFillTx/>
                <a:latin typeface="Calibri"/>
                <a:ea typeface="+mn-ea"/>
                <a:cs typeface="+mn-cs"/>
              </a:rPr>
              <a:t>p</a:t>
            </a:r>
            <a:endParaRPr kumimoji="0" lang="en-US" sz="2400" b="1" i="0" u="none" strike="noStrike" kern="1200" cap="none" spc="0" normalizeH="0" baseline="0" noProof="0" dirty="0" smtClean="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1968"/>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teraz rozważ funkcję odwracającą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ts val="1968"/>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Dlog</a:t>
            </a:r>
            <a:r>
              <a:rPr kumimoji="0" lang="en-US" sz="2400" b="1" i="0" u="none" strike="noStrike" kern="1200" cap="none" spc="0" normalizeH="0" baseline="-25000" noProof="0" dirty="0" err="1" smtClean="0">
                <a:ln>
                  <a:noFill/>
                </a:ln>
                <a:solidFill>
                  <a:srgbClr val="FF0000"/>
                </a:solidFill>
                <a:effectLst/>
                <a:uLnTx/>
                <a:uFillTx/>
                <a:latin typeface="Calibri"/>
                <a:ea typeface="+mn-ea"/>
                <a:cs typeface="+mn-cs"/>
              </a:rPr>
              <a:t>g</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g</a:t>
            </a:r>
            <a:r>
              <a:rPr kumimoji="0" lang="en-US" sz="3200" b="1" i="0" u="none" strike="noStrike" kern="1200" cap="none" spc="0" normalizeH="0" baseline="30000" noProof="0" dirty="0" err="1" smtClean="0">
                <a:ln>
                  <a:noFill/>
                </a:ln>
                <a:solidFill>
                  <a:srgbClr val="FF0000"/>
                </a:solidFill>
                <a:effectLst/>
                <a:uLnTx/>
                <a:uFillTx/>
                <a:latin typeface="Calibri"/>
                <a:ea typeface="+mn-ea"/>
                <a:cs typeface="+mn-cs"/>
              </a:rPr>
              <a:t>x</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x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gdzie</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x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{0, …, q-2}</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noProof="0" dirty="0" smtClean="0">
                <a:solidFill>
                  <a:sysClr val="windowText" lastClr="000000"/>
                </a:solidFill>
                <a:latin typeface="Calibri"/>
              </a:rPr>
              <a:t>P</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rzykład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nvGrpSpPr>
          <p:cNvPr id="6" name="Group 3"/>
          <p:cNvGrpSpPr/>
          <p:nvPr/>
        </p:nvGrpSpPr>
        <p:grpSpPr>
          <a:xfrm>
            <a:off x="1927920" y="3992910"/>
            <a:ext cx="6936665" cy="1077218"/>
            <a:chOff x="2134549" y="2495550"/>
            <a:chExt cx="6936665" cy="1077218"/>
          </a:xfrm>
        </p:grpSpPr>
        <p:sp>
          <p:nvSpPr>
            <p:cNvPr id="7" name="TextBox 4"/>
            <p:cNvSpPr txBox="1"/>
            <p:nvPr/>
          </p:nvSpPr>
          <p:spPr>
            <a:xfrm>
              <a:off x="2134549" y="2495550"/>
              <a:ext cx="6936665" cy="1077218"/>
            </a:xfrm>
            <a:prstGeom prst="rect">
              <a:avLst/>
            </a:prstGeom>
            <a:noFill/>
            <a:ln>
              <a:solidFill>
                <a:srgbClr val="00CC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in           :        1,    2,    3,    4,    5,    6,    7,    8,    9,    10</a:t>
              </a:r>
              <a:endParaRPr kumimoji="0" lang="en-US" sz="2400" b="0" i="0" u="none" strike="noStrike" kern="0" cap="none" spc="0" normalizeH="0" baseline="3000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2500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Dlog</a:t>
              </a:r>
              <a:r>
                <a:rPr kumimoji="0" lang="en-US" sz="2400" b="0" i="0" u="none" strike="noStrike" kern="0" cap="none" spc="0" normalizeH="0" baseline="-25000" noProof="0" dirty="0" smtClean="0">
                  <a:ln>
                    <a:noFill/>
                  </a:ln>
                  <a:solidFill>
                    <a:prstClr val="black"/>
                  </a:solidFill>
                  <a:effectLst/>
                  <a:uLnTx/>
                  <a:uFillTx/>
                </a:rPr>
                <a:t>2</a:t>
              </a:r>
              <a:r>
                <a:rPr kumimoji="0" lang="en-US" sz="2400" b="0" i="0" u="none" strike="noStrike" kern="0" cap="none" spc="0" normalizeH="0" baseline="0" noProof="0" dirty="0" smtClean="0">
                  <a:ln>
                    <a:noFill/>
                  </a:ln>
                  <a:solidFill>
                    <a:prstClr val="black"/>
                  </a:solidFill>
                  <a:effectLst/>
                  <a:uLnTx/>
                  <a:uFillTx/>
                </a:rPr>
                <a:t>(⋅) :       0,    1,    8,    2,    4,    9,    7,    3,    6,     5</a:t>
              </a:r>
            </a:p>
          </p:txBody>
        </p:sp>
        <p:pic>
          <p:nvPicPr>
            <p:cNvPr id="8" name="Picture 5"/>
            <p:cNvPicPr>
              <a:picLocks noChangeAspect="1"/>
            </p:cNvPicPr>
            <p:nvPr/>
          </p:nvPicPr>
          <p:blipFill>
            <a:blip r:embed="rId3" cstate="print"/>
            <a:stretch>
              <a:fillRect/>
            </a:stretch>
          </p:blipFill>
          <p:spPr>
            <a:xfrm>
              <a:off x="2667949" y="2647950"/>
              <a:ext cx="381000" cy="251670"/>
            </a:xfrm>
            <a:prstGeom prst="rect">
              <a:avLst/>
            </a:prstGeom>
          </p:spPr>
        </p:pic>
      </p:grpSp>
    </p:spTree>
    <p:extLst>
      <p:ext uri="{BB962C8B-B14F-4D97-AF65-F5344CB8AC3E}">
        <p14:creationId xmlns:p14="http://schemas.microsoft.com/office/powerpoint/2010/main" xmlns="" val="2004239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DLOG: bardziej ogólnie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31</a:t>
            </a:fld>
            <a:endParaRPr lang="pl-PL"/>
          </a:p>
        </p:txBody>
      </p:sp>
      <p:sp>
        <p:nvSpPr>
          <p:cNvPr id="5" name="Content Placeholder 2"/>
          <p:cNvSpPr>
            <a:spLocks noGrp="1"/>
          </p:cNvSpPr>
          <p:nvPr>
            <p:ph idx="1"/>
          </p:nvPr>
        </p:nvSpPr>
        <p:spPr>
          <a:xfrm>
            <a:off x="107504" y="1408906"/>
            <a:ext cx="9036496" cy="4324350"/>
          </a:xfrm>
        </p:spPr>
        <p:txBody>
          <a:bodyPr>
            <a:normAutofit fontScale="85000" lnSpcReduction="10000"/>
          </a:bodyPr>
          <a:lstStyle/>
          <a:p>
            <a:pPr marL="0" indent="0">
              <a:buNone/>
            </a:pPr>
            <a:r>
              <a:rPr lang="pl-PL" dirty="0" smtClean="0"/>
              <a:t>Niech</a:t>
            </a:r>
            <a:r>
              <a:rPr lang="en-US" dirty="0" smtClean="0"/>
              <a:t>  </a:t>
            </a:r>
            <a:r>
              <a:rPr lang="en-US" sz="3200" b="1" dirty="0" smtClean="0"/>
              <a:t>G</a:t>
            </a:r>
            <a:r>
              <a:rPr lang="en-US" sz="3200" dirty="0" smtClean="0"/>
              <a:t>  </a:t>
            </a:r>
            <a:r>
              <a:rPr lang="pl-PL" dirty="0" smtClean="0"/>
              <a:t>będzie skończoną grupą cykliczną</a:t>
            </a:r>
            <a:r>
              <a:rPr lang="en-US" dirty="0" smtClean="0"/>
              <a:t>  </a:t>
            </a:r>
            <a:r>
              <a:rPr lang="pl-PL" dirty="0" smtClean="0"/>
              <a:t>i</a:t>
            </a:r>
            <a:r>
              <a:rPr lang="en-US" dirty="0" smtClean="0"/>
              <a:t>  </a:t>
            </a:r>
            <a:r>
              <a:rPr lang="en-US" sz="3200" b="1" dirty="0" smtClean="0"/>
              <a:t>g</a:t>
            </a:r>
            <a:r>
              <a:rPr lang="en-US" sz="3200" dirty="0" smtClean="0"/>
              <a:t> </a:t>
            </a:r>
            <a:r>
              <a:rPr lang="pl-PL" dirty="0" smtClean="0"/>
              <a:t>jej generatorem</a:t>
            </a:r>
            <a:r>
              <a:rPr lang="en-US" dirty="0" smtClean="0"/>
              <a:t> </a:t>
            </a:r>
            <a:endParaRPr lang="en-US" dirty="0"/>
          </a:p>
          <a:p>
            <a:pPr marL="0" indent="0">
              <a:spcBef>
                <a:spcPts val="1824"/>
              </a:spcBef>
              <a:buNone/>
              <a:tabLst>
                <a:tab pos="803275" algn="l"/>
              </a:tabLst>
            </a:pPr>
            <a:r>
              <a:rPr lang="en-US" dirty="0"/>
              <a:t>	</a:t>
            </a:r>
            <a:r>
              <a:rPr lang="en-US" dirty="0" smtClean="0"/>
              <a:t>G =  </a:t>
            </a:r>
            <a:r>
              <a:rPr lang="en-US" sz="3200" dirty="0" smtClean="0"/>
              <a:t>{</a:t>
            </a:r>
            <a:r>
              <a:rPr lang="en-US" dirty="0" smtClean="0"/>
              <a:t> 1 , g , g</a:t>
            </a:r>
            <a:r>
              <a:rPr lang="en-US" sz="2800" baseline="30000" dirty="0" smtClean="0"/>
              <a:t>2</a:t>
            </a:r>
            <a:r>
              <a:rPr lang="en-US" dirty="0" smtClean="0"/>
              <a:t> , g</a:t>
            </a:r>
            <a:r>
              <a:rPr lang="en-US" sz="2800" baseline="30000" dirty="0" smtClean="0"/>
              <a:t>3</a:t>
            </a:r>
            <a:r>
              <a:rPr lang="en-US" dirty="0" smtClean="0"/>
              <a:t> ,   …  ,  g</a:t>
            </a:r>
            <a:r>
              <a:rPr lang="en-US" sz="2800" baseline="30000" dirty="0" smtClean="0"/>
              <a:t>q-1</a:t>
            </a:r>
            <a:r>
              <a:rPr lang="en-US" dirty="0" smtClean="0"/>
              <a:t> </a:t>
            </a:r>
            <a:r>
              <a:rPr lang="en-US" sz="3200" dirty="0" smtClean="0"/>
              <a:t>}</a:t>
            </a:r>
            <a:r>
              <a:rPr lang="en-US" sz="3200" dirty="0"/>
              <a:t> </a:t>
            </a:r>
            <a:r>
              <a:rPr lang="en-US" sz="3200" dirty="0" smtClean="0"/>
              <a:t>        </a:t>
            </a:r>
            <a:r>
              <a:rPr lang="en-US" sz="2000" dirty="0" smtClean="0"/>
              <a:t>( q </a:t>
            </a:r>
            <a:r>
              <a:rPr lang="pl-PL" sz="2000" dirty="0" smtClean="0"/>
              <a:t>jest nazywany rzędem</a:t>
            </a:r>
            <a:r>
              <a:rPr lang="en-US" sz="2000" dirty="0" smtClean="0"/>
              <a:t> </a:t>
            </a:r>
            <a:r>
              <a:rPr lang="en-US" sz="2000" dirty="0" smtClean="0"/>
              <a:t>G )</a:t>
            </a:r>
          </a:p>
          <a:p>
            <a:pPr marL="0" indent="0">
              <a:spcBef>
                <a:spcPts val="3024"/>
              </a:spcBef>
              <a:buNone/>
              <a:tabLst>
                <a:tab pos="803275" algn="l"/>
              </a:tabLst>
            </a:pPr>
            <a:r>
              <a:rPr lang="en-US" b="1" u="sng" dirty="0" smtClean="0"/>
              <a:t>Def</a:t>
            </a:r>
            <a:r>
              <a:rPr lang="en-US" dirty="0" smtClean="0"/>
              <a:t>:  </a:t>
            </a:r>
            <a:r>
              <a:rPr lang="pl-PL" dirty="0" smtClean="0"/>
              <a:t>Mówimy, że</a:t>
            </a:r>
            <a:r>
              <a:rPr lang="en-US" dirty="0" smtClean="0"/>
              <a:t> </a:t>
            </a:r>
            <a:r>
              <a:rPr lang="en-US" b="1" dirty="0" smtClean="0"/>
              <a:t>DLOG is </a:t>
            </a:r>
            <a:r>
              <a:rPr lang="pl-PL" b="1" dirty="0" smtClean="0"/>
              <a:t>trudny</a:t>
            </a:r>
            <a:r>
              <a:rPr lang="en-US" b="1" dirty="0" smtClean="0"/>
              <a:t> </a:t>
            </a:r>
            <a:r>
              <a:rPr lang="pl-PL" b="1" dirty="0" smtClean="0"/>
              <a:t>w</a:t>
            </a:r>
            <a:r>
              <a:rPr lang="en-US" b="1" dirty="0" smtClean="0"/>
              <a:t> </a:t>
            </a:r>
            <a:r>
              <a:rPr lang="en-US" b="1" dirty="0" smtClean="0"/>
              <a:t>G </a:t>
            </a:r>
            <a:r>
              <a:rPr lang="en-US" dirty="0" smtClean="0"/>
              <a:t>if </a:t>
            </a:r>
            <a:r>
              <a:rPr lang="pl-PL" dirty="0" smtClean="0"/>
              <a:t>d</a:t>
            </a:r>
            <a:r>
              <a:rPr lang="pl-PL" dirty="0" smtClean="0"/>
              <a:t>la wszystkich </a:t>
            </a:r>
            <a:r>
              <a:rPr lang="en-US" dirty="0" smtClean="0"/>
              <a:t> </a:t>
            </a:r>
            <a:r>
              <a:rPr lang="pl-PL" dirty="0" smtClean="0"/>
              <a:t>efektywnych algorytmów A</a:t>
            </a:r>
            <a:endParaRPr lang="en-US" dirty="0" smtClean="0"/>
          </a:p>
          <a:p>
            <a:pPr marL="0" indent="0">
              <a:spcBef>
                <a:spcPts val="1824"/>
              </a:spcBef>
              <a:buNone/>
              <a:tabLst>
                <a:tab pos="803275" algn="l"/>
              </a:tabLst>
            </a:pPr>
            <a:r>
              <a:rPr lang="en-US" dirty="0"/>
              <a:t>	</a:t>
            </a:r>
            <a:r>
              <a:rPr lang="en-US" dirty="0" err="1" smtClean="0"/>
              <a:t>Pr</a:t>
            </a:r>
            <a:r>
              <a:rPr lang="en-US" dirty="0" smtClean="0"/>
              <a:t> </a:t>
            </a:r>
            <a:r>
              <a:rPr lang="en-US" sz="2800" baseline="-25000" dirty="0" err="1" smtClean="0"/>
              <a:t>g⟵G</a:t>
            </a:r>
            <a:r>
              <a:rPr lang="en-US" sz="2800" baseline="-25000" dirty="0" smtClean="0"/>
              <a:t>, x ⟵</a:t>
            </a:r>
            <a:r>
              <a:rPr lang="en-US" sz="2800" baseline="-25000" dirty="0" err="1" smtClean="0"/>
              <a:t>Z</a:t>
            </a:r>
            <a:r>
              <a:rPr lang="en-US" sz="2800" baseline="-47000" dirty="0" err="1" smtClean="0"/>
              <a:t>q</a:t>
            </a:r>
            <a:r>
              <a:rPr lang="en-US" sz="2800" baseline="-25000" dirty="0" smtClean="0"/>
              <a:t> </a:t>
            </a:r>
            <a:r>
              <a:rPr lang="en-US" sz="3200" dirty="0" smtClean="0"/>
              <a:t>[</a:t>
            </a:r>
            <a:r>
              <a:rPr lang="en-US" dirty="0" smtClean="0"/>
              <a:t>  A( G, q,  g, </a:t>
            </a:r>
            <a:r>
              <a:rPr lang="en-US" dirty="0" err="1" smtClean="0"/>
              <a:t>g</a:t>
            </a:r>
            <a:r>
              <a:rPr lang="en-US" sz="2800" baseline="30000" dirty="0" err="1" smtClean="0"/>
              <a:t>x</a:t>
            </a:r>
            <a:r>
              <a:rPr lang="en-US" baseline="30000" dirty="0" smtClean="0"/>
              <a:t> </a:t>
            </a:r>
            <a:r>
              <a:rPr lang="en-US" dirty="0" smtClean="0"/>
              <a:t>) = x </a:t>
            </a:r>
            <a:r>
              <a:rPr lang="en-US" sz="3200" dirty="0" smtClean="0"/>
              <a:t>]</a:t>
            </a:r>
            <a:r>
              <a:rPr lang="en-US" dirty="0" smtClean="0"/>
              <a:t>  &lt;  negligible</a:t>
            </a:r>
          </a:p>
          <a:p>
            <a:pPr marL="0" indent="0">
              <a:spcBef>
                <a:spcPts val="3624"/>
              </a:spcBef>
              <a:buNone/>
              <a:tabLst>
                <a:tab pos="803275" algn="l"/>
              </a:tabLst>
            </a:pPr>
            <a:r>
              <a:rPr lang="pl-PL" dirty="0" smtClean="0"/>
              <a:t>Przykładowi kandydaci</a:t>
            </a:r>
            <a:r>
              <a:rPr lang="en-US" dirty="0" smtClean="0"/>
              <a:t>:</a:t>
            </a:r>
            <a:endParaRPr lang="en-US" dirty="0" smtClean="0"/>
          </a:p>
          <a:p>
            <a:pPr marL="0" indent="0">
              <a:spcBef>
                <a:spcPts val="624"/>
              </a:spcBef>
              <a:buNone/>
              <a:tabLst>
                <a:tab pos="803275" algn="l"/>
              </a:tabLst>
            </a:pPr>
            <a:r>
              <a:rPr lang="en-US" dirty="0" smtClean="0"/>
              <a:t>(</a:t>
            </a:r>
            <a:r>
              <a:rPr lang="en-US" dirty="0" smtClean="0"/>
              <a:t>1) </a:t>
            </a:r>
            <a:r>
              <a:rPr lang="en-US" dirty="0" smtClean="0"/>
              <a:t>(</a:t>
            </a:r>
            <a:r>
              <a:rPr lang="en-US" dirty="0" err="1"/>
              <a:t>Z</a:t>
            </a:r>
            <a:r>
              <a:rPr lang="en-US" baseline="-25000" dirty="0" err="1"/>
              <a:t>p</a:t>
            </a:r>
            <a:r>
              <a:rPr lang="en-US" dirty="0"/>
              <a:t>)</a:t>
            </a:r>
            <a:r>
              <a:rPr lang="en-US" baseline="30000" dirty="0" smtClean="0"/>
              <a:t>*</a:t>
            </a:r>
            <a:r>
              <a:rPr lang="en-US" dirty="0" smtClean="0"/>
              <a:t>  </a:t>
            </a:r>
            <a:r>
              <a:rPr lang="pl-PL" dirty="0" smtClean="0"/>
              <a:t>dla dużych </a:t>
            </a:r>
            <a:r>
              <a:rPr lang="en-US" dirty="0" smtClean="0"/>
              <a:t> </a:t>
            </a:r>
            <a:r>
              <a:rPr lang="en-US" dirty="0" smtClean="0"/>
              <a:t>p</a:t>
            </a:r>
            <a:r>
              <a:rPr lang="en-US" dirty="0" smtClean="0"/>
              <a:t>,</a:t>
            </a:r>
            <a:r>
              <a:rPr lang="pl-PL" dirty="0" smtClean="0"/>
              <a:t>   </a:t>
            </a:r>
            <a:r>
              <a:rPr lang="en-US" dirty="0" smtClean="0"/>
              <a:t>(</a:t>
            </a:r>
            <a:r>
              <a:rPr lang="en-US" dirty="0" smtClean="0"/>
              <a:t>2)  </a:t>
            </a:r>
            <a:r>
              <a:rPr lang="pl-PL" dirty="0" smtClean="0"/>
              <a:t>Grupy krzywych eliptycznych</a:t>
            </a:r>
            <a:r>
              <a:rPr lang="en-US" dirty="0" smtClean="0"/>
              <a:t> </a:t>
            </a:r>
            <a:r>
              <a:rPr lang="en-US" dirty="0" smtClean="0"/>
              <a:t>mod p</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dirty="0" smtClean="0"/>
              <a:t>Poszukiwanie </a:t>
            </a:r>
            <a:r>
              <a:rPr lang="pl-PL" sz="3600" dirty="0" err="1" smtClean="0"/>
              <a:t>Dlog</a:t>
            </a:r>
            <a:r>
              <a:rPr lang="pl-PL" sz="3600" dirty="0" smtClean="0"/>
              <a:t> w (</a:t>
            </a:r>
            <a:r>
              <a:rPr lang="pl-PL" sz="3600" dirty="0" err="1" smtClean="0"/>
              <a:t>Z</a:t>
            </a:r>
            <a:r>
              <a:rPr lang="pl-PL" sz="3600" baseline="-25000" dirty="0" err="1" smtClean="0"/>
              <a:t>p</a:t>
            </a:r>
            <a:r>
              <a:rPr lang="pl-PL" sz="3600" dirty="0" smtClean="0"/>
              <a:t>)* </a:t>
            </a:r>
            <a:r>
              <a:rPr lang="pl-PL" sz="2000" dirty="0" smtClean="0"/>
              <a:t>(</a:t>
            </a:r>
            <a:r>
              <a:rPr lang="pl-PL" sz="2000" dirty="0" err="1" smtClean="0"/>
              <a:t>n-bitowa</a:t>
            </a:r>
            <a:r>
              <a:rPr lang="pl-PL" sz="2000" dirty="0" smtClean="0"/>
              <a:t> liczba pierwsza)</a:t>
            </a:r>
            <a:endParaRPr lang="pl-PL" sz="36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32</a:t>
            </a:fld>
            <a:endParaRPr lang="pl-PL"/>
          </a:p>
        </p:txBody>
      </p:sp>
      <p:sp>
        <p:nvSpPr>
          <p:cNvPr id="5" name="Content Placeholder 2"/>
          <p:cNvSpPr>
            <a:spLocks noGrp="1"/>
          </p:cNvSpPr>
          <p:nvPr>
            <p:ph idx="1"/>
          </p:nvPr>
        </p:nvSpPr>
        <p:spPr>
          <a:xfrm>
            <a:off x="179512" y="1493490"/>
            <a:ext cx="8784976" cy="4095750"/>
          </a:xfrm>
        </p:spPr>
        <p:txBody>
          <a:bodyPr>
            <a:normAutofit fontScale="85000" lnSpcReduction="10000"/>
          </a:bodyPr>
          <a:lstStyle/>
          <a:p>
            <a:pPr marL="0" indent="0">
              <a:buNone/>
            </a:pPr>
            <a:r>
              <a:rPr lang="pl-PL" dirty="0" smtClean="0"/>
              <a:t>Najlepszy znany algorytm</a:t>
            </a:r>
            <a:r>
              <a:rPr lang="en-US" dirty="0" smtClean="0"/>
              <a:t> </a:t>
            </a:r>
            <a:r>
              <a:rPr lang="en-US" dirty="0"/>
              <a:t>(GNFS):  </a:t>
            </a:r>
            <a:r>
              <a:rPr lang="pl-PL" dirty="0" smtClean="0"/>
              <a:t>czas wyk.   </a:t>
            </a:r>
            <a:r>
              <a:rPr lang="en-US" dirty="0" smtClean="0"/>
              <a:t>exp</a:t>
            </a:r>
            <a:r>
              <a:rPr lang="en-US" dirty="0"/>
              <a:t>(              )</a:t>
            </a:r>
          </a:p>
          <a:p>
            <a:pPr>
              <a:lnSpc>
                <a:spcPct val="90000"/>
              </a:lnSpc>
              <a:spcBef>
                <a:spcPts val="6024"/>
              </a:spcBef>
              <a:buFont typeface="Wingdings" pitchFamily="2" charset="2"/>
              <a:buNone/>
            </a:pPr>
            <a:r>
              <a:rPr lang="en-US" u="sng" dirty="0">
                <a:solidFill>
                  <a:schemeClr val="bg2"/>
                </a:solidFill>
              </a:rPr>
              <a:t>	</a:t>
            </a:r>
            <a:r>
              <a:rPr lang="pl-PL" u="sng" dirty="0" err="1" smtClean="0"/>
              <a:t>roz</a:t>
            </a:r>
            <a:r>
              <a:rPr lang="pl-PL" u="sng" dirty="0" err="1" smtClean="0"/>
              <a:t>m</a:t>
            </a:r>
            <a:r>
              <a:rPr lang="pl-PL" u="sng" dirty="0" smtClean="0"/>
              <a:t>. klucza szyfr.</a:t>
            </a:r>
            <a:r>
              <a:rPr lang="pl-PL" dirty="0"/>
              <a:t> </a:t>
            </a:r>
            <a:r>
              <a:rPr lang="pl-PL" dirty="0" smtClean="0"/>
              <a:t>      </a:t>
            </a:r>
            <a:r>
              <a:rPr lang="pl-PL" u="sng" dirty="0" err="1" smtClean="0"/>
              <a:t>r</a:t>
            </a:r>
            <a:r>
              <a:rPr lang="pl-PL" u="sng" dirty="0" err="1" smtClean="0"/>
              <a:t>ozm</a:t>
            </a:r>
            <a:r>
              <a:rPr lang="pl-PL" u="sng" dirty="0" smtClean="0"/>
              <a:t>. </a:t>
            </a:r>
            <a:r>
              <a:rPr lang="pl-PL" u="sng" dirty="0" smtClean="0"/>
              <a:t>modułu</a:t>
            </a:r>
            <a:endParaRPr lang="en-US" u="sng" dirty="0"/>
          </a:p>
          <a:p>
            <a:pPr>
              <a:lnSpc>
                <a:spcPct val="90000"/>
              </a:lnSpc>
              <a:buFont typeface="Wingdings" pitchFamily="2" charset="2"/>
              <a:buNone/>
            </a:pPr>
            <a:r>
              <a:rPr lang="en-US" dirty="0"/>
              <a:t>	   80 bits			  1024 bits		</a:t>
            </a:r>
          </a:p>
          <a:p>
            <a:pPr>
              <a:lnSpc>
                <a:spcPct val="90000"/>
              </a:lnSpc>
              <a:buFont typeface="Wingdings" pitchFamily="2" charset="2"/>
              <a:buNone/>
            </a:pPr>
            <a:r>
              <a:rPr lang="en-US" dirty="0"/>
              <a:t>	  128 bits			  3072 bits		</a:t>
            </a:r>
          </a:p>
          <a:p>
            <a:pPr>
              <a:lnSpc>
                <a:spcPct val="90000"/>
              </a:lnSpc>
              <a:buFont typeface="Wingdings" pitchFamily="2" charset="2"/>
              <a:buNone/>
            </a:pPr>
            <a:r>
              <a:rPr lang="en-US" dirty="0"/>
              <a:t>	  256 bits (AES)		</a:t>
            </a:r>
            <a:r>
              <a:rPr lang="en-US" b="1" u="sng" dirty="0"/>
              <a:t>15360</a:t>
            </a:r>
            <a:r>
              <a:rPr lang="en-US" dirty="0"/>
              <a:t> bits 		</a:t>
            </a:r>
          </a:p>
          <a:p>
            <a:pPr marL="0" indent="0">
              <a:spcBef>
                <a:spcPts val="3024"/>
              </a:spcBef>
              <a:buNone/>
            </a:pPr>
            <a:r>
              <a:rPr lang="pl-PL" dirty="0" smtClean="0"/>
              <a:t>Rezultat</a:t>
            </a:r>
            <a:r>
              <a:rPr lang="en-US" dirty="0" smtClean="0"/>
              <a:t>:    </a:t>
            </a:r>
            <a:r>
              <a:rPr lang="pl-PL" dirty="0" smtClean="0"/>
              <a:t>powolne przejście z arytmetyki </a:t>
            </a:r>
            <a:r>
              <a:rPr lang="en-US" dirty="0" smtClean="0"/>
              <a:t>(</a:t>
            </a:r>
            <a:r>
              <a:rPr lang="en-US" dirty="0"/>
              <a:t>mod p) </a:t>
            </a:r>
            <a:r>
              <a:rPr lang="pl-PL" dirty="0" smtClean="0"/>
              <a:t>do krzywych eliptycznych.</a:t>
            </a:r>
            <a:endParaRPr lang="en-US" dirty="0"/>
          </a:p>
        </p:txBody>
      </p:sp>
      <p:pic>
        <p:nvPicPr>
          <p:cNvPr id="6" name="Picture 4"/>
          <p:cNvPicPr>
            <a:picLocks noChangeAspect="1"/>
          </p:cNvPicPr>
          <p:nvPr/>
        </p:nvPicPr>
        <p:blipFill>
          <a:blip r:embed="rId3" cstate="print"/>
          <a:stretch>
            <a:fillRect/>
          </a:stretch>
        </p:blipFill>
        <p:spPr>
          <a:xfrm>
            <a:off x="7308304" y="1556792"/>
            <a:ext cx="813424" cy="319768"/>
          </a:xfrm>
          <a:prstGeom prst="rect">
            <a:avLst/>
          </a:prstGeom>
        </p:spPr>
      </p:pic>
      <p:grpSp>
        <p:nvGrpSpPr>
          <p:cNvPr id="7" name="Group 5"/>
          <p:cNvGrpSpPr/>
          <p:nvPr/>
        </p:nvGrpSpPr>
        <p:grpSpPr>
          <a:xfrm>
            <a:off x="5853329" y="2331690"/>
            <a:ext cx="2565959" cy="683264"/>
            <a:chOff x="6049032" y="1733550"/>
            <a:chExt cx="2403741" cy="683264"/>
          </a:xfrm>
        </p:grpSpPr>
        <p:sp>
          <p:nvSpPr>
            <p:cNvPr id="8" name="TextBox 6"/>
            <p:cNvSpPr txBox="1"/>
            <p:nvPr/>
          </p:nvSpPr>
          <p:spPr>
            <a:xfrm>
              <a:off x="6049032" y="1733550"/>
              <a:ext cx="2403741" cy="683264"/>
            </a:xfrm>
            <a:prstGeom prst="rect">
              <a:avLst/>
            </a:prstGeom>
            <a:noFill/>
          </p:spPr>
          <p:txBody>
            <a:bodyPr wrap="none" rtlCol="0">
              <a:spAutoFit/>
            </a:bodyPr>
            <a:lstStyle/>
            <a:p>
              <a:pPr algn="ctr">
                <a:lnSpc>
                  <a:spcPct val="80000"/>
                </a:lnSpc>
              </a:pPr>
              <a:r>
                <a:rPr lang="pl-PL" sz="2400" dirty="0" smtClean="0"/>
                <a:t>Rozmiar grupy</a:t>
              </a:r>
              <a:br>
                <a:rPr lang="pl-PL" sz="2400" dirty="0" smtClean="0"/>
              </a:br>
              <a:r>
                <a:rPr lang="pl-PL" sz="2400" dirty="0" smtClean="0"/>
                <a:t>krzyw. eliptycznych</a:t>
              </a:r>
              <a:endParaRPr lang="en-US" sz="2400" dirty="0"/>
            </a:p>
          </p:txBody>
        </p:sp>
        <p:cxnSp>
          <p:nvCxnSpPr>
            <p:cNvPr id="9" name="Straight Connector 7"/>
            <p:cNvCxnSpPr/>
            <p:nvPr/>
          </p:nvCxnSpPr>
          <p:spPr>
            <a:xfrm>
              <a:off x="6400800" y="2372344"/>
              <a:ext cx="1752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0" name="TextBox 8"/>
          <p:cNvSpPr txBox="1"/>
          <p:nvPr/>
        </p:nvSpPr>
        <p:spPr>
          <a:xfrm>
            <a:off x="6469085" y="2951065"/>
            <a:ext cx="1257526" cy="1304973"/>
          </a:xfrm>
          <a:prstGeom prst="rect">
            <a:avLst/>
          </a:prstGeom>
          <a:noFill/>
        </p:spPr>
        <p:txBody>
          <a:bodyPr wrap="square" rtlCol="0">
            <a:spAutoFit/>
          </a:bodyPr>
          <a:lstStyle/>
          <a:p>
            <a:pPr>
              <a:lnSpc>
                <a:spcPct val="110000"/>
              </a:lnSpc>
            </a:pPr>
            <a:r>
              <a:rPr lang="en-US" sz="2400" dirty="0" smtClean="0"/>
              <a:t>160 bits</a:t>
            </a:r>
          </a:p>
          <a:p>
            <a:pPr>
              <a:lnSpc>
                <a:spcPct val="110000"/>
              </a:lnSpc>
            </a:pPr>
            <a:r>
              <a:rPr lang="en-US" sz="2400" dirty="0" smtClean="0"/>
              <a:t>256 bits</a:t>
            </a:r>
          </a:p>
          <a:p>
            <a:pPr>
              <a:lnSpc>
                <a:spcPct val="110000"/>
              </a:lnSpc>
            </a:pPr>
            <a:r>
              <a:rPr lang="en-US" sz="2400" dirty="0" smtClean="0"/>
              <a:t>512 bits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sz="4000" dirty="0" smtClean="0"/>
              <a:t>Zastosowanie: odporność na kolizje</a:t>
            </a:r>
            <a:endParaRPr lang="pl-PL" sz="40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33</a:t>
            </a:fld>
            <a:endParaRPr lang="pl-PL"/>
          </a:p>
        </p:txBody>
      </p:sp>
      <p:sp>
        <p:nvSpPr>
          <p:cNvPr id="5" name="Content Placeholder 2"/>
          <p:cNvSpPr>
            <a:spLocks noGrp="1"/>
          </p:cNvSpPr>
          <p:nvPr>
            <p:ph idx="1"/>
          </p:nvPr>
        </p:nvSpPr>
        <p:spPr>
          <a:xfrm>
            <a:off x="228600" y="1340768"/>
            <a:ext cx="8686800" cy="5184576"/>
          </a:xfrm>
        </p:spPr>
        <p:txBody>
          <a:bodyPr>
            <a:normAutofit fontScale="77500" lnSpcReduction="20000"/>
          </a:bodyPr>
          <a:lstStyle/>
          <a:p>
            <a:pPr marL="0" indent="0">
              <a:buNone/>
            </a:pPr>
            <a:r>
              <a:rPr lang="pl-PL" dirty="0" smtClean="0"/>
              <a:t>Wybierz grupę</a:t>
            </a:r>
            <a:r>
              <a:rPr lang="en-US" dirty="0" smtClean="0"/>
              <a:t> </a:t>
            </a:r>
            <a:r>
              <a:rPr lang="en-US" dirty="0" smtClean="0"/>
              <a:t>G </a:t>
            </a:r>
            <a:r>
              <a:rPr lang="pl-PL" dirty="0" smtClean="0"/>
              <a:t>gdzie</a:t>
            </a:r>
            <a:r>
              <a:rPr lang="en-US" dirty="0" smtClean="0"/>
              <a:t> </a:t>
            </a:r>
            <a:r>
              <a:rPr lang="en-US" dirty="0" err="1" smtClean="0"/>
              <a:t>Dlog</a:t>
            </a:r>
            <a:r>
              <a:rPr lang="en-US" dirty="0" smtClean="0"/>
              <a:t> </a:t>
            </a:r>
            <a:r>
              <a:rPr lang="pl-PL" dirty="0" smtClean="0"/>
              <a:t>jest trudny</a:t>
            </a:r>
            <a:r>
              <a:rPr lang="en-US" dirty="0" smtClean="0"/>
              <a:t>  (</a:t>
            </a:r>
            <a:r>
              <a:rPr lang="pl-PL" dirty="0" smtClean="0"/>
              <a:t>np.</a:t>
            </a:r>
            <a:r>
              <a:rPr lang="en-US" dirty="0" smtClean="0"/>
              <a:t>  </a:t>
            </a:r>
            <a:r>
              <a:rPr lang="en-US" dirty="0"/>
              <a:t>(</a:t>
            </a:r>
            <a:r>
              <a:rPr lang="en-US" dirty="0" err="1"/>
              <a:t>Z</a:t>
            </a:r>
            <a:r>
              <a:rPr lang="en-US" baseline="-25000" dirty="0" err="1"/>
              <a:t>p</a:t>
            </a:r>
            <a:r>
              <a:rPr lang="en-US" dirty="0"/>
              <a:t>)</a:t>
            </a:r>
            <a:r>
              <a:rPr lang="en-US" baseline="30000" dirty="0"/>
              <a:t>*</a:t>
            </a:r>
            <a:r>
              <a:rPr lang="en-US" dirty="0"/>
              <a:t> </a:t>
            </a:r>
            <a:r>
              <a:rPr lang="pl-PL" dirty="0" smtClean="0"/>
              <a:t>dla dużych p</a:t>
            </a:r>
            <a:r>
              <a:rPr lang="en-US" dirty="0" smtClean="0"/>
              <a:t>)</a:t>
            </a:r>
            <a:endParaRPr lang="en-US" dirty="0" smtClean="0"/>
          </a:p>
          <a:p>
            <a:pPr marL="0" indent="0">
              <a:spcBef>
                <a:spcPts val="1776"/>
              </a:spcBef>
              <a:buNone/>
            </a:pPr>
            <a:r>
              <a:rPr lang="pl-PL" dirty="0" smtClean="0"/>
              <a:t>Niech</a:t>
            </a:r>
            <a:r>
              <a:rPr lang="en-US" dirty="0" smtClean="0"/>
              <a:t>  </a:t>
            </a:r>
            <a:r>
              <a:rPr lang="en-US" dirty="0" smtClean="0"/>
              <a:t>q = |G| </a:t>
            </a:r>
            <a:r>
              <a:rPr lang="pl-PL" dirty="0" smtClean="0"/>
              <a:t>będzie liczbą pierwszą</a:t>
            </a:r>
            <a:r>
              <a:rPr lang="en-US" dirty="0" smtClean="0"/>
              <a:t>.   </a:t>
            </a:r>
            <a:endParaRPr lang="pl-PL" dirty="0" smtClean="0"/>
          </a:p>
          <a:p>
            <a:pPr marL="0" indent="0">
              <a:spcBef>
                <a:spcPts val="1776"/>
              </a:spcBef>
              <a:buNone/>
            </a:pPr>
            <a:r>
              <a:rPr lang="pl-PL" dirty="0" smtClean="0"/>
              <a:t>Wybierz generatory</a:t>
            </a:r>
            <a:r>
              <a:rPr lang="en-US" dirty="0" smtClean="0"/>
              <a:t>  </a:t>
            </a:r>
            <a:r>
              <a:rPr lang="en-US" dirty="0" smtClean="0"/>
              <a:t>g, h </a:t>
            </a:r>
            <a:r>
              <a:rPr lang="pl-PL" dirty="0" smtClean="0"/>
              <a:t>należące do</a:t>
            </a:r>
            <a:r>
              <a:rPr lang="en-US" dirty="0" smtClean="0"/>
              <a:t> </a:t>
            </a:r>
            <a:r>
              <a:rPr lang="en-US" dirty="0" smtClean="0"/>
              <a:t>G </a:t>
            </a:r>
          </a:p>
          <a:p>
            <a:pPr marL="0" indent="0">
              <a:spcBef>
                <a:spcPts val="1776"/>
              </a:spcBef>
              <a:buNone/>
            </a:pPr>
            <a:r>
              <a:rPr lang="en-US" dirty="0" smtClean="0"/>
              <a:t>	</a:t>
            </a:r>
            <a:r>
              <a:rPr lang="pl-PL" dirty="0" smtClean="0"/>
              <a:t>Dla</a:t>
            </a:r>
            <a:r>
              <a:rPr lang="en-US" dirty="0" smtClean="0"/>
              <a:t>  </a:t>
            </a:r>
            <a:r>
              <a:rPr lang="en-US" dirty="0" err="1" smtClean="0"/>
              <a:t>x,y</a:t>
            </a:r>
            <a:r>
              <a:rPr lang="en-US" dirty="0" smtClean="0"/>
              <a:t> </a:t>
            </a:r>
            <a:r>
              <a:rPr lang="en-US" dirty="0"/>
              <a:t>∈ </a:t>
            </a:r>
            <a:r>
              <a:rPr lang="en-US" dirty="0" smtClean="0"/>
              <a:t>{1,</a:t>
            </a:r>
            <a:r>
              <a:rPr lang="en-US" dirty="0"/>
              <a:t>…</a:t>
            </a:r>
            <a:r>
              <a:rPr lang="en-US" dirty="0" smtClean="0"/>
              <a:t>,q}      </a:t>
            </a:r>
            <a:r>
              <a:rPr lang="pl-PL" dirty="0" smtClean="0"/>
              <a:t>zdefiniuj</a:t>
            </a:r>
            <a:r>
              <a:rPr lang="en-US" dirty="0" smtClean="0"/>
              <a:t>      </a:t>
            </a:r>
            <a:r>
              <a:rPr lang="en-US" b="1" dirty="0">
                <a:solidFill>
                  <a:srgbClr val="FF0000"/>
                </a:solidFill>
              </a:rPr>
              <a:t>H</a:t>
            </a:r>
            <a:r>
              <a:rPr lang="en-US" b="1" dirty="0" smtClean="0">
                <a:solidFill>
                  <a:srgbClr val="FF0000"/>
                </a:solidFill>
              </a:rPr>
              <a:t>(</a:t>
            </a:r>
            <a:r>
              <a:rPr lang="en-US" b="1" dirty="0" err="1" smtClean="0">
                <a:solidFill>
                  <a:srgbClr val="FF0000"/>
                </a:solidFill>
              </a:rPr>
              <a:t>x,y</a:t>
            </a:r>
            <a:r>
              <a:rPr lang="en-US" b="1" dirty="0" smtClean="0">
                <a:solidFill>
                  <a:srgbClr val="FF0000"/>
                </a:solidFill>
              </a:rPr>
              <a:t>) </a:t>
            </a:r>
            <a:r>
              <a:rPr lang="en-US" b="1" dirty="0">
                <a:solidFill>
                  <a:srgbClr val="FF0000"/>
                </a:solidFill>
              </a:rPr>
              <a:t>= </a:t>
            </a:r>
            <a:r>
              <a:rPr lang="en-US" b="1" dirty="0" err="1" smtClean="0">
                <a:solidFill>
                  <a:srgbClr val="FF0000"/>
                </a:solidFill>
              </a:rPr>
              <a:t>g</a:t>
            </a:r>
            <a:r>
              <a:rPr lang="en-US" b="1" baseline="30000" dirty="0" err="1">
                <a:solidFill>
                  <a:srgbClr val="FF0000"/>
                </a:solidFill>
              </a:rPr>
              <a:t>x</a:t>
            </a:r>
            <a:r>
              <a:rPr lang="en-US" b="1" dirty="0" smtClean="0">
                <a:solidFill>
                  <a:srgbClr val="FF0000"/>
                </a:solidFill>
              </a:rPr>
              <a:t> </a:t>
            </a:r>
            <a:r>
              <a:rPr lang="en-US" b="1" dirty="0">
                <a:solidFill>
                  <a:srgbClr val="FF0000"/>
                </a:solidFill>
              </a:rPr>
              <a:t>⋅ </a:t>
            </a:r>
            <a:r>
              <a:rPr lang="en-US" b="1" dirty="0" err="1" smtClean="0">
                <a:solidFill>
                  <a:srgbClr val="FF0000"/>
                </a:solidFill>
              </a:rPr>
              <a:t>h</a:t>
            </a:r>
            <a:r>
              <a:rPr lang="en-US" b="1" baseline="30000" dirty="0" err="1">
                <a:solidFill>
                  <a:srgbClr val="FF0000"/>
                </a:solidFill>
              </a:rPr>
              <a:t>y</a:t>
            </a:r>
            <a:r>
              <a:rPr lang="en-US" b="1" baseline="30000" dirty="0" smtClean="0">
                <a:solidFill>
                  <a:srgbClr val="FF0000"/>
                </a:solidFill>
              </a:rPr>
              <a:t>     </a:t>
            </a:r>
            <a:r>
              <a:rPr lang="en-US" b="1" dirty="0" smtClean="0">
                <a:solidFill>
                  <a:srgbClr val="FF0000"/>
                </a:solidFill>
              </a:rPr>
              <a:t>  </a:t>
            </a:r>
            <a:r>
              <a:rPr lang="pl-PL" b="1" dirty="0" smtClean="0">
                <a:solidFill>
                  <a:srgbClr val="FF0000"/>
                </a:solidFill>
              </a:rPr>
              <a:t>w</a:t>
            </a:r>
            <a:r>
              <a:rPr lang="en-US" b="1" dirty="0" smtClean="0">
                <a:solidFill>
                  <a:srgbClr val="FF0000"/>
                </a:solidFill>
              </a:rPr>
              <a:t> </a:t>
            </a:r>
            <a:r>
              <a:rPr lang="en-US" b="1" dirty="0" smtClean="0">
                <a:solidFill>
                  <a:srgbClr val="FF0000"/>
                </a:solidFill>
              </a:rPr>
              <a:t>G</a:t>
            </a:r>
            <a:endParaRPr lang="en-US" b="1" dirty="0">
              <a:solidFill>
                <a:srgbClr val="FF0000"/>
              </a:solidFill>
            </a:endParaRPr>
          </a:p>
          <a:p>
            <a:pPr marL="0" indent="0">
              <a:buNone/>
            </a:pPr>
            <a:endParaRPr lang="en-US" b="1" baseline="30000" dirty="0">
              <a:solidFill>
                <a:srgbClr val="FF0000"/>
              </a:solidFill>
            </a:endParaRPr>
          </a:p>
          <a:p>
            <a:pPr marL="0" indent="0">
              <a:buNone/>
            </a:pPr>
            <a:endParaRPr lang="en-US" b="1" baseline="30000" dirty="0">
              <a:solidFill>
                <a:srgbClr val="FF0000"/>
              </a:solidFill>
            </a:endParaRPr>
          </a:p>
          <a:p>
            <a:pPr marL="0" indent="0">
              <a:buNone/>
            </a:pPr>
            <a:r>
              <a:rPr lang="pl-PL" b="1" u="sng" dirty="0" err="1" smtClean="0"/>
              <a:t>Tw</a:t>
            </a:r>
            <a:r>
              <a:rPr lang="pl-PL" b="1" u="sng" dirty="0" smtClean="0"/>
              <a:t>. </a:t>
            </a:r>
            <a:r>
              <a:rPr lang="pl-PL" b="1" u="sng" dirty="0" err="1" smtClean="0"/>
              <a:t>p</a:t>
            </a:r>
            <a:r>
              <a:rPr lang="pl-PL" b="1" u="sng" dirty="0" err="1" smtClean="0"/>
              <a:t>om</a:t>
            </a:r>
            <a:r>
              <a:rPr lang="pl-PL" b="1" u="sng" dirty="0" smtClean="0"/>
              <a:t>.</a:t>
            </a:r>
            <a:r>
              <a:rPr lang="en-US" u="sng" dirty="0" smtClean="0"/>
              <a:t>:</a:t>
            </a:r>
            <a:r>
              <a:rPr lang="en-US" dirty="0" smtClean="0"/>
              <a:t>   </a:t>
            </a:r>
            <a:r>
              <a:rPr lang="pl-PL" dirty="0" smtClean="0"/>
              <a:t>	Znalezienie kolizji</a:t>
            </a:r>
            <a:r>
              <a:rPr lang="en-US" dirty="0" smtClean="0"/>
              <a:t> </a:t>
            </a:r>
            <a:r>
              <a:rPr lang="en-US" dirty="0" smtClean="0"/>
              <a:t>H(.,.) </a:t>
            </a:r>
            <a:r>
              <a:rPr lang="pl-PL" dirty="0" smtClean="0"/>
              <a:t>jest tak samo trudne jak 			obliczenie</a:t>
            </a:r>
            <a:r>
              <a:rPr lang="en-US" dirty="0" smtClean="0"/>
              <a:t> </a:t>
            </a:r>
            <a:r>
              <a:rPr lang="en-US" dirty="0" err="1" smtClean="0"/>
              <a:t>Dlog</a:t>
            </a:r>
            <a:r>
              <a:rPr lang="en-US" baseline="-25000" dirty="0" err="1" smtClean="0"/>
              <a:t>g</a:t>
            </a:r>
            <a:r>
              <a:rPr lang="en-US" dirty="0" smtClean="0"/>
              <a:t>(h)</a:t>
            </a:r>
          </a:p>
          <a:p>
            <a:pPr marL="0" indent="0">
              <a:spcBef>
                <a:spcPts val="2376"/>
              </a:spcBef>
              <a:buNone/>
            </a:pPr>
            <a:r>
              <a:rPr lang="pl-PL" dirty="0" smtClean="0"/>
              <a:t>Dowód</a:t>
            </a:r>
            <a:r>
              <a:rPr lang="en-US" dirty="0" smtClean="0"/>
              <a:t>:  </a:t>
            </a:r>
            <a:r>
              <a:rPr lang="pl-PL" dirty="0" smtClean="0"/>
              <a:t>Załóżmy, że mamy kolizję</a:t>
            </a:r>
            <a:r>
              <a:rPr lang="en-US" dirty="0" smtClean="0"/>
              <a:t>   </a:t>
            </a:r>
            <a:r>
              <a:rPr lang="en-US" dirty="0" smtClean="0"/>
              <a:t>H(x</a:t>
            </a:r>
            <a:r>
              <a:rPr lang="en-US" baseline="-25000" dirty="0" smtClean="0"/>
              <a:t>0</a:t>
            </a:r>
            <a:r>
              <a:rPr lang="en-US" dirty="0" smtClean="0"/>
              <a:t>,y</a:t>
            </a:r>
            <a:r>
              <a:rPr lang="en-US" baseline="-25000" dirty="0" smtClean="0"/>
              <a:t>0</a:t>
            </a:r>
            <a:r>
              <a:rPr lang="en-US" dirty="0" smtClean="0"/>
              <a:t>) = H(x</a:t>
            </a:r>
            <a:r>
              <a:rPr lang="en-US" baseline="-25000" dirty="0" smtClean="0"/>
              <a:t>1</a:t>
            </a:r>
            <a:r>
              <a:rPr lang="en-US" dirty="0" smtClean="0"/>
              <a:t>,y</a:t>
            </a:r>
            <a:r>
              <a:rPr lang="en-US" baseline="-25000" dirty="0" smtClean="0"/>
              <a:t>1</a:t>
            </a:r>
            <a:r>
              <a:rPr lang="en-US" dirty="0" smtClean="0"/>
              <a:t>)</a:t>
            </a:r>
            <a:endParaRPr lang="en-US" dirty="0"/>
          </a:p>
          <a:p>
            <a:pPr marL="0" indent="0">
              <a:spcBef>
                <a:spcPts val="2376"/>
              </a:spcBef>
              <a:buNone/>
            </a:pPr>
            <a:r>
              <a:rPr lang="pl-PL" dirty="0" smtClean="0"/>
              <a:t>wtedy</a:t>
            </a:r>
            <a:r>
              <a:rPr lang="en-US" dirty="0" smtClean="0"/>
              <a:t>    </a:t>
            </a:r>
            <a:r>
              <a:rPr lang="en-US" b="1" dirty="0" smtClean="0">
                <a:solidFill>
                  <a:srgbClr val="FF0000"/>
                </a:solidFill>
              </a:rPr>
              <a:t>g</a:t>
            </a:r>
            <a:r>
              <a:rPr lang="en-US" sz="3600" b="1" baseline="30000" dirty="0" smtClean="0">
                <a:solidFill>
                  <a:srgbClr val="FF0000"/>
                </a:solidFill>
              </a:rPr>
              <a:t>x</a:t>
            </a:r>
            <a:r>
              <a:rPr lang="en-US" b="1" baseline="30000" dirty="0" smtClean="0">
                <a:solidFill>
                  <a:srgbClr val="FF0000"/>
                </a:solidFill>
              </a:rPr>
              <a:t>0</a:t>
            </a:r>
            <a:r>
              <a:rPr lang="en-US" b="1" dirty="0" smtClean="0">
                <a:solidFill>
                  <a:srgbClr val="FF0000"/>
                </a:solidFill>
              </a:rPr>
              <a:t>⋅h</a:t>
            </a:r>
            <a:r>
              <a:rPr lang="en-US" sz="3600" b="1" baseline="30000" dirty="0" smtClean="0">
                <a:solidFill>
                  <a:srgbClr val="FF0000"/>
                </a:solidFill>
              </a:rPr>
              <a:t>y</a:t>
            </a:r>
            <a:r>
              <a:rPr lang="en-US" b="1" baseline="30000" dirty="0" smtClean="0">
                <a:solidFill>
                  <a:srgbClr val="FF0000"/>
                </a:solidFill>
              </a:rPr>
              <a:t>0  </a:t>
            </a:r>
            <a:r>
              <a:rPr lang="en-US" b="1" dirty="0" smtClean="0">
                <a:solidFill>
                  <a:srgbClr val="FF0000"/>
                </a:solidFill>
              </a:rPr>
              <a:t>=</a:t>
            </a:r>
            <a:r>
              <a:rPr lang="en-US" b="1" baseline="30000" dirty="0" smtClean="0">
                <a:solidFill>
                  <a:srgbClr val="FF0000"/>
                </a:solidFill>
              </a:rPr>
              <a:t> </a:t>
            </a:r>
            <a:r>
              <a:rPr lang="en-US" b="1" dirty="0" smtClean="0">
                <a:solidFill>
                  <a:srgbClr val="FF0000"/>
                </a:solidFill>
              </a:rPr>
              <a:t>g</a:t>
            </a:r>
            <a:r>
              <a:rPr lang="en-US" sz="3600" b="1" baseline="30000" dirty="0" smtClean="0">
                <a:solidFill>
                  <a:srgbClr val="FF0000"/>
                </a:solidFill>
              </a:rPr>
              <a:t>x</a:t>
            </a:r>
            <a:r>
              <a:rPr lang="en-US" b="1" baseline="30000" dirty="0" smtClean="0">
                <a:solidFill>
                  <a:srgbClr val="FF0000"/>
                </a:solidFill>
              </a:rPr>
              <a:t>1</a:t>
            </a:r>
            <a:r>
              <a:rPr lang="en-US" b="1" dirty="0" smtClean="0">
                <a:solidFill>
                  <a:srgbClr val="FF0000"/>
                </a:solidFill>
              </a:rPr>
              <a:t>⋅h</a:t>
            </a:r>
            <a:r>
              <a:rPr lang="en-US" sz="3600" b="1" baseline="30000" dirty="0" smtClean="0">
                <a:solidFill>
                  <a:srgbClr val="FF0000"/>
                </a:solidFill>
              </a:rPr>
              <a:t>y</a:t>
            </a:r>
            <a:r>
              <a:rPr lang="en-US" b="1" baseline="30000" dirty="0" smtClean="0">
                <a:solidFill>
                  <a:srgbClr val="FF0000"/>
                </a:solidFill>
              </a:rPr>
              <a:t>1  </a:t>
            </a:r>
            <a:r>
              <a:rPr lang="en-US" b="1" dirty="0" smtClean="0">
                <a:solidFill>
                  <a:srgbClr val="FF0000"/>
                </a:solidFill>
              </a:rPr>
              <a:t>  </a:t>
            </a:r>
            <a:r>
              <a:rPr lang="en-US" b="1" dirty="0" smtClean="0"/>
              <a:t>⇒</a:t>
            </a:r>
            <a:r>
              <a:rPr lang="en-US" b="1" dirty="0" smtClean="0">
                <a:solidFill>
                  <a:srgbClr val="FF0000"/>
                </a:solidFill>
              </a:rPr>
              <a:t>    g</a:t>
            </a:r>
            <a:r>
              <a:rPr lang="en-US" sz="3600" b="1" baseline="30000" dirty="0" smtClean="0">
                <a:solidFill>
                  <a:srgbClr val="FF0000"/>
                </a:solidFill>
              </a:rPr>
              <a:t>x</a:t>
            </a:r>
            <a:r>
              <a:rPr lang="en-US" b="1" baseline="30000" dirty="0" smtClean="0">
                <a:solidFill>
                  <a:srgbClr val="FF0000"/>
                </a:solidFill>
              </a:rPr>
              <a:t>0</a:t>
            </a:r>
            <a:r>
              <a:rPr lang="en-US" sz="3600" b="1" baseline="30000" dirty="0" smtClean="0">
                <a:solidFill>
                  <a:srgbClr val="FF0000"/>
                </a:solidFill>
              </a:rPr>
              <a:t>-x</a:t>
            </a:r>
            <a:r>
              <a:rPr lang="en-US" b="1" baseline="30000" dirty="0" smtClean="0">
                <a:solidFill>
                  <a:srgbClr val="FF0000"/>
                </a:solidFill>
              </a:rPr>
              <a:t>1  </a:t>
            </a:r>
            <a:r>
              <a:rPr lang="en-US" b="1" dirty="0">
                <a:solidFill>
                  <a:srgbClr val="FF0000"/>
                </a:solidFill>
              </a:rPr>
              <a:t>=</a:t>
            </a:r>
            <a:r>
              <a:rPr lang="en-US" b="1" baseline="30000" dirty="0">
                <a:solidFill>
                  <a:srgbClr val="FF0000"/>
                </a:solidFill>
              </a:rPr>
              <a:t> </a:t>
            </a:r>
            <a:r>
              <a:rPr lang="en-US" b="1" dirty="0" smtClean="0">
                <a:solidFill>
                  <a:srgbClr val="FF0000"/>
                </a:solidFill>
              </a:rPr>
              <a:t>h</a:t>
            </a:r>
            <a:r>
              <a:rPr lang="en-US" sz="3600" b="1" baseline="30000" dirty="0" smtClean="0">
                <a:solidFill>
                  <a:srgbClr val="FF0000"/>
                </a:solidFill>
              </a:rPr>
              <a:t>y</a:t>
            </a:r>
            <a:r>
              <a:rPr lang="en-US" b="1" baseline="30000" dirty="0" smtClean="0">
                <a:solidFill>
                  <a:srgbClr val="FF0000"/>
                </a:solidFill>
              </a:rPr>
              <a:t>1</a:t>
            </a:r>
            <a:r>
              <a:rPr lang="en-US" sz="3600" b="1" baseline="30000" dirty="0" smtClean="0">
                <a:solidFill>
                  <a:srgbClr val="FF0000"/>
                </a:solidFill>
              </a:rPr>
              <a:t>-y</a:t>
            </a:r>
            <a:r>
              <a:rPr lang="en-US" b="1" baseline="30000" dirty="0" smtClean="0">
                <a:solidFill>
                  <a:srgbClr val="FF0000"/>
                </a:solidFill>
              </a:rPr>
              <a:t>0</a:t>
            </a:r>
            <a:r>
              <a:rPr lang="en-US" b="1" dirty="0" smtClean="0">
                <a:solidFill>
                  <a:srgbClr val="FF0000"/>
                </a:solidFill>
              </a:rPr>
              <a:t>    </a:t>
            </a:r>
            <a:r>
              <a:rPr lang="en-US" b="1" dirty="0" smtClean="0">
                <a:solidFill>
                  <a:srgbClr val="000000"/>
                </a:solidFill>
              </a:rPr>
              <a:t>⇒</a:t>
            </a:r>
            <a:r>
              <a:rPr lang="en-US" b="1" dirty="0" smtClean="0">
                <a:solidFill>
                  <a:srgbClr val="FF0000"/>
                </a:solidFill>
              </a:rPr>
              <a:t>    h = g </a:t>
            </a:r>
            <a:r>
              <a:rPr lang="en-US" sz="3600" b="1" baseline="30000" dirty="0" smtClean="0">
                <a:solidFill>
                  <a:srgbClr val="FF0000"/>
                </a:solidFill>
              </a:rPr>
              <a:t>x</a:t>
            </a:r>
            <a:r>
              <a:rPr lang="en-US" b="1" baseline="30000" dirty="0" smtClean="0">
                <a:solidFill>
                  <a:srgbClr val="FF0000"/>
                </a:solidFill>
              </a:rPr>
              <a:t>0</a:t>
            </a:r>
            <a:r>
              <a:rPr lang="en-US" sz="3600" b="1" baseline="30000" dirty="0" smtClean="0">
                <a:solidFill>
                  <a:srgbClr val="FF0000"/>
                </a:solidFill>
              </a:rPr>
              <a:t>-x</a:t>
            </a:r>
            <a:r>
              <a:rPr lang="en-US" b="1" baseline="30000" dirty="0" smtClean="0">
                <a:solidFill>
                  <a:srgbClr val="FF0000"/>
                </a:solidFill>
              </a:rPr>
              <a:t>1</a:t>
            </a:r>
            <a:r>
              <a:rPr lang="en-US" sz="3600" b="1" baseline="30000" dirty="0" smtClean="0">
                <a:solidFill>
                  <a:srgbClr val="FF0000"/>
                </a:solidFill>
              </a:rPr>
              <a:t>/y</a:t>
            </a:r>
            <a:r>
              <a:rPr lang="en-US" b="1" baseline="30000" dirty="0" smtClean="0">
                <a:solidFill>
                  <a:srgbClr val="FF0000"/>
                </a:solidFill>
              </a:rPr>
              <a:t>1</a:t>
            </a:r>
            <a:r>
              <a:rPr lang="en-US" sz="3600" b="1" baseline="30000" dirty="0" smtClean="0">
                <a:solidFill>
                  <a:srgbClr val="FF0000"/>
                </a:solidFill>
              </a:rPr>
              <a:t>-y</a:t>
            </a:r>
            <a:r>
              <a:rPr lang="en-US" b="1" baseline="30000" dirty="0" smtClean="0">
                <a:solidFill>
                  <a:srgbClr val="FF0000"/>
                </a:solidFill>
              </a:rPr>
              <a:t>0</a:t>
            </a:r>
            <a:endParaRPr lang="en-US" baseline="30000" dirty="0"/>
          </a:p>
          <a:p>
            <a:pPr marL="0" indent="0">
              <a:buNone/>
            </a:pPr>
            <a:endParaRPr lang="en-US" u="sng" dirty="0"/>
          </a:p>
          <a:p>
            <a:pPr marL="0" indent="0">
              <a:buNone/>
            </a:pPr>
            <a:endParaRPr lang="en-US" dirty="0"/>
          </a:p>
        </p:txBody>
      </p:sp>
      <p:sp>
        <p:nvSpPr>
          <p:cNvPr id="6" name="Rectangle 3"/>
          <p:cNvSpPr/>
          <p:nvPr/>
        </p:nvSpPr>
        <p:spPr>
          <a:xfrm>
            <a:off x="5292080" y="2780928"/>
            <a:ext cx="1989584" cy="685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sz="3200" dirty="0" smtClean="0"/>
              <a:t>Problemy trudne modulo liczby złożone</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34</a:t>
            </a:fld>
            <a:endParaRPr lang="pl-PL"/>
          </a:p>
        </p:txBody>
      </p:sp>
      <p:sp>
        <p:nvSpPr>
          <p:cNvPr id="5" name="Content Placeholder 2"/>
          <p:cNvSpPr>
            <a:spLocks noGrp="1"/>
          </p:cNvSpPr>
          <p:nvPr>
            <p:ph idx="1"/>
          </p:nvPr>
        </p:nvSpPr>
        <p:spPr>
          <a:xfrm>
            <a:off x="179512" y="1336898"/>
            <a:ext cx="8784976" cy="4324350"/>
          </a:xfrm>
        </p:spPr>
        <p:txBody>
          <a:bodyPr>
            <a:normAutofit fontScale="85000" lnSpcReduction="20000"/>
          </a:bodyPr>
          <a:lstStyle/>
          <a:p>
            <a:pPr marL="0" indent="0">
              <a:buNone/>
            </a:pPr>
            <a:r>
              <a:rPr lang="pl-PL" dirty="0" smtClean="0"/>
              <a:t>Rozważamy zbiór liczb całkowitych</a:t>
            </a:r>
            <a:r>
              <a:rPr lang="en-US" dirty="0" smtClean="0"/>
              <a:t>:    (</a:t>
            </a:r>
            <a:r>
              <a:rPr lang="pl-PL" dirty="0" smtClean="0"/>
              <a:t>np. dla</a:t>
            </a:r>
            <a:r>
              <a:rPr lang="en-US" dirty="0" smtClean="0"/>
              <a:t> </a:t>
            </a:r>
            <a:r>
              <a:rPr lang="en-US" dirty="0"/>
              <a:t>n=1024</a:t>
            </a:r>
            <a:r>
              <a:rPr lang="en-US" dirty="0" smtClean="0"/>
              <a:t>)</a:t>
            </a:r>
          </a:p>
          <a:p>
            <a:pPr marL="0" indent="0">
              <a:buNone/>
            </a:pPr>
            <a:endParaRPr lang="en-US" dirty="0"/>
          </a:p>
          <a:p>
            <a:pPr marL="0" indent="0">
              <a:buNone/>
            </a:pPr>
            <a:endParaRPr lang="en-US" dirty="0" smtClean="0"/>
          </a:p>
          <a:p>
            <a:pPr marL="0" indent="0">
              <a:spcBef>
                <a:spcPts val="2376"/>
              </a:spcBef>
              <a:buNone/>
            </a:pPr>
            <a:r>
              <a:rPr lang="en-US" b="1" u="sng" dirty="0" smtClean="0"/>
              <a:t>Problem 1</a:t>
            </a:r>
            <a:r>
              <a:rPr lang="en-US" dirty="0" smtClean="0"/>
              <a:t>:   </a:t>
            </a:r>
            <a:r>
              <a:rPr lang="pl-PL" dirty="0" smtClean="0"/>
              <a:t>Rozłóż</a:t>
            </a:r>
            <a:r>
              <a:rPr lang="en-US" dirty="0" smtClean="0"/>
              <a:t> </a:t>
            </a:r>
            <a:r>
              <a:rPr lang="en-US" dirty="0" smtClean="0"/>
              <a:t>N </a:t>
            </a:r>
            <a:r>
              <a:rPr lang="pl-PL" dirty="0" smtClean="0"/>
              <a:t>na czynniki pierwsze w</a:t>
            </a:r>
            <a:r>
              <a:rPr lang="en-US" dirty="0" smtClean="0"/>
              <a:t>                </a:t>
            </a:r>
            <a:r>
              <a:rPr lang="pl-PL" dirty="0" smtClean="0"/>
              <a:t/>
            </a:r>
            <a:br>
              <a:rPr lang="pl-PL" dirty="0" smtClean="0"/>
            </a:br>
            <a:r>
              <a:rPr lang="en-US" dirty="0" smtClean="0"/>
              <a:t>      </a:t>
            </a:r>
            <a:r>
              <a:rPr lang="pl-PL" dirty="0" smtClean="0"/>
              <a:t>		</a:t>
            </a:r>
            <a:r>
              <a:rPr lang="en-US" dirty="0" smtClean="0"/>
              <a:t>(</a:t>
            </a:r>
            <a:r>
              <a:rPr lang="pl-PL" dirty="0" smtClean="0"/>
              <a:t>np. </a:t>
            </a:r>
            <a:r>
              <a:rPr lang="en-US" dirty="0" smtClean="0"/>
              <a:t> </a:t>
            </a:r>
            <a:r>
              <a:rPr lang="pl-PL" dirty="0" smtClean="0"/>
              <a:t>dla</a:t>
            </a:r>
            <a:r>
              <a:rPr lang="en-US" dirty="0" smtClean="0"/>
              <a:t> </a:t>
            </a:r>
            <a:r>
              <a:rPr lang="en-US" dirty="0" smtClean="0"/>
              <a:t>n=1024)</a:t>
            </a:r>
            <a:endParaRPr lang="en-US" dirty="0"/>
          </a:p>
          <a:p>
            <a:pPr marL="0" indent="0">
              <a:lnSpc>
                <a:spcPct val="140000"/>
              </a:lnSpc>
              <a:spcBef>
                <a:spcPts val="2376"/>
              </a:spcBef>
              <a:buNone/>
              <a:tabLst>
                <a:tab pos="1597025" algn="l"/>
              </a:tabLst>
            </a:pPr>
            <a:r>
              <a:rPr lang="en-US" b="1" u="sng" dirty="0"/>
              <a:t>Problem </a:t>
            </a:r>
            <a:r>
              <a:rPr lang="en-US" b="1" u="sng" dirty="0" smtClean="0"/>
              <a:t>2</a:t>
            </a:r>
            <a:r>
              <a:rPr lang="en-US" dirty="0" smtClean="0"/>
              <a:t>:   </a:t>
            </a:r>
            <a:r>
              <a:rPr lang="pl-PL" dirty="0" smtClean="0"/>
              <a:t>Mając daną funkcję wielomianową </a:t>
            </a:r>
            <a:r>
              <a:rPr lang="en-US" dirty="0" smtClean="0"/>
              <a:t>  </a:t>
            </a:r>
            <a:r>
              <a:rPr lang="en-US" b="1" dirty="0" smtClean="0"/>
              <a:t>f(x)</a:t>
            </a:r>
            <a:r>
              <a:rPr lang="en-US" dirty="0" smtClean="0"/>
              <a:t>  </a:t>
            </a:r>
            <a:r>
              <a:rPr lang="pl-PL" dirty="0" smtClean="0"/>
              <a:t>gdzie </a:t>
            </a:r>
            <a:r>
              <a:rPr lang="en-US" dirty="0" smtClean="0"/>
              <a:t> </a:t>
            </a:r>
            <a:r>
              <a:rPr lang="pl-PL" dirty="0" smtClean="0"/>
              <a:t>	stopień</a:t>
            </a:r>
            <a:r>
              <a:rPr lang="en-US" dirty="0" smtClean="0"/>
              <a:t>(f</a:t>
            </a:r>
            <a:r>
              <a:rPr lang="en-US" dirty="0" smtClean="0"/>
              <a:t>) &gt; </a:t>
            </a:r>
            <a:r>
              <a:rPr lang="en-US" dirty="0" smtClean="0"/>
              <a:t>1</a:t>
            </a:r>
            <a:r>
              <a:rPr lang="pl-PL" dirty="0" smtClean="0"/>
              <a:t>  i losową wartość</a:t>
            </a:r>
            <a:r>
              <a:rPr lang="en-US" dirty="0" smtClean="0"/>
              <a:t>  </a:t>
            </a:r>
            <a:r>
              <a:rPr lang="en-US" dirty="0"/>
              <a:t>N </a:t>
            </a:r>
            <a:r>
              <a:rPr lang="en-US" dirty="0" smtClean="0"/>
              <a:t> </a:t>
            </a:r>
            <a:r>
              <a:rPr lang="pl-PL" dirty="0" smtClean="0"/>
              <a:t>w</a:t>
            </a:r>
            <a:r>
              <a:rPr lang="en-US" dirty="0" smtClean="0"/>
              <a:t>    </a:t>
            </a:r>
            <a:endParaRPr lang="en-US" dirty="0" smtClean="0"/>
          </a:p>
          <a:p>
            <a:pPr marL="0" indent="0">
              <a:spcBef>
                <a:spcPts val="2376"/>
              </a:spcBef>
              <a:buNone/>
              <a:tabLst>
                <a:tab pos="1597025" algn="l"/>
              </a:tabLst>
            </a:pPr>
            <a:r>
              <a:rPr lang="en-US" dirty="0"/>
              <a:t>	</a:t>
            </a:r>
            <a:r>
              <a:rPr lang="pl-PL" dirty="0" smtClean="0"/>
              <a:t>  znajdź</a:t>
            </a:r>
            <a:r>
              <a:rPr lang="en-US" dirty="0" smtClean="0"/>
              <a:t>  </a:t>
            </a:r>
            <a:r>
              <a:rPr lang="en-US" dirty="0" smtClean="0"/>
              <a:t>x </a:t>
            </a:r>
            <a:r>
              <a:rPr lang="pl-PL" dirty="0" smtClean="0"/>
              <a:t>w</a:t>
            </a:r>
            <a:r>
              <a:rPr lang="en-US" dirty="0" smtClean="0"/>
              <a:t>          </a:t>
            </a:r>
            <a:r>
              <a:rPr lang="pl-PL" dirty="0" smtClean="0"/>
              <a:t>takie, że </a:t>
            </a:r>
            <a:r>
              <a:rPr lang="en-US" dirty="0" smtClean="0"/>
              <a:t>   </a:t>
            </a:r>
            <a:r>
              <a:rPr lang="en-US" dirty="0" smtClean="0"/>
              <a:t>f(x) = 0  </a:t>
            </a:r>
            <a:r>
              <a:rPr lang="pl-PL" dirty="0" smtClean="0"/>
              <a:t>w</a:t>
            </a:r>
            <a:r>
              <a:rPr lang="en-US" dirty="0" smtClean="0"/>
              <a:t> </a:t>
            </a:r>
            <a:endParaRPr lang="en-US" dirty="0"/>
          </a:p>
        </p:txBody>
      </p:sp>
      <p:grpSp>
        <p:nvGrpSpPr>
          <p:cNvPr id="6" name="Group 13"/>
          <p:cNvGrpSpPr/>
          <p:nvPr/>
        </p:nvGrpSpPr>
        <p:grpSpPr>
          <a:xfrm>
            <a:off x="694926" y="1870298"/>
            <a:ext cx="7909522" cy="646331"/>
            <a:chOff x="1602916" y="1458350"/>
            <a:chExt cx="7615310" cy="646331"/>
          </a:xfrm>
        </p:grpSpPr>
        <p:pic>
          <p:nvPicPr>
            <p:cNvPr id="7" name="Picture 7"/>
            <p:cNvPicPr>
              <a:picLocks noChangeAspect="1"/>
            </p:cNvPicPr>
            <p:nvPr/>
          </p:nvPicPr>
          <p:blipFill>
            <a:blip r:embed="rId3" cstate="print"/>
            <a:stretch>
              <a:fillRect/>
            </a:stretch>
          </p:blipFill>
          <p:spPr>
            <a:xfrm>
              <a:off x="1602916" y="1620985"/>
              <a:ext cx="959678" cy="387955"/>
            </a:xfrm>
            <a:prstGeom prst="rect">
              <a:avLst/>
            </a:prstGeom>
          </p:spPr>
        </p:pic>
        <p:sp>
          <p:nvSpPr>
            <p:cNvPr id="8" name="TextBox 8"/>
            <p:cNvSpPr txBox="1"/>
            <p:nvPr/>
          </p:nvSpPr>
          <p:spPr>
            <a:xfrm>
              <a:off x="2563561" y="1458350"/>
              <a:ext cx="6654665" cy="646331"/>
            </a:xfrm>
            <a:prstGeom prst="rect">
              <a:avLst/>
            </a:prstGeom>
            <a:noFill/>
          </p:spPr>
          <p:txBody>
            <a:bodyPr wrap="none" rtlCol="0">
              <a:spAutoFit/>
            </a:bodyPr>
            <a:lstStyle/>
            <a:p>
              <a:r>
                <a:rPr lang="en-US" sz="2400" dirty="0" smtClean="0"/>
                <a:t>:=   </a:t>
              </a:r>
              <a:r>
                <a:rPr lang="en-US" sz="3600" dirty="0" smtClean="0"/>
                <a:t>{</a:t>
              </a:r>
              <a:r>
                <a:rPr lang="en-US" sz="2400" dirty="0" smtClean="0"/>
                <a:t> N = </a:t>
              </a:r>
              <a:r>
                <a:rPr lang="en-US" sz="2400" dirty="0" err="1" smtClean="0"/>
                <a:t>p⋅q</a:t>
              </a:r>
              <a:r>
                <a:rPr lang="en-US" sz="2400" dirty="0" smtClean="0"/>
                <a:t>   </a:t>
              </a:r>
              <a:r>
                <a:rPr lang="pl-PL" sz="2400" dirty="0" smtClean="0"/>
                <a:t>gdzie</a:t>
              </a:r>
              <a:r>
                <a:rPr lang="en-US" sz="2400" dirty="0" smtClean="0"/>
                <a:t>  </a:t>
              </a:r>
              <a:r>
                <a:rPr lang="en-US" sz="2400" dirty="0" err="1" smtClean="0"/>
                <a:t>p,q</a:t>
              </a:r>
              <a:r>
                <a:rPr lang="en-US" sz="2400" dirty="0" smtClean="0"/>
                <a:t>   </a:t>
              </a:r>
              <a:r>
                <a:rPr lang="pl-PL" sz="2400" dirty="0" smtClean="0"/>
                <a:t>są</a:t>
              </a:r>
              <a:r>
                <a:rPr lang="en-US" sz="2400" dirty="0" smtClean="0"/>
                <a:t> n-bi</a:t>
              </a:r>
              <a:r>
                <a:rPr lang="pl-PL" sz="2400" dirty="0" smtClean="0"/>
                <a:t>owymi l. pierwszymi</a:t>
              </a:r>
              <a:r>
                <a:rPr lang="en-US" sz="2400" dirty="0" smtClean="0"/>
                <a:t> </a:t>
              </a:r>
              <a:r>
                <a:rPr lang="en-US" sz="3600" dirty="0" smtClean="0"/>
                <a:t>}</a:t>
              </a:r>
              <a:endParaRPr lang="en-US" sz="2400" dirty="0"/>
            </a:p>
          </p:txBody>
        </p:sp>
      </p:grpSp>
      <p:pic>
        <p:nvPicPr>
          <p:cNvPr id="9" name="Picture 9"/>
          <p:cNvPicPr>
            <a:picLocks noChangeAspect="1"/>
          </p:cNvPicPr>
          <p:nvPr/>
        </p:nvPicPr>
        <p:blipFill>
          <a:blip r:embed="rId3" cstate="print"/>
          <a:stretch>
            <a:fillRect/>
          </a:stretch>
        </p:blipFill>
        <p:spPr>
          <a:xfrm>
            <a:off x="6660232" y="2780928"/>
            <a:ext cx="1028871" cy="400455"/>
          </a:xfrm>
          <a:prstGeom prst="rect">
            <a:avLst/>
          </a:prstGeom>
        </p:spPr>
      </p:pic>
      <p:pic>
        <p:nvPicPr>
          <p:cNvPr id="10" name="Picture 10"/>
          <p:cNvPicPr>
            <a:picLocks noChangeAspect="1"/>
          </p:cNvPicPr>
          <p:nvPr/>
        </p:nvPicPr>
        <p:blipFill>
          <a:blip r:embed="rId3" cstate="print"/>
          <a:stretch>
            <a:fillRect/>
          </a:stretch>
        </p:blipFill>
        <p:spPr>
          <a:xfrm>
            <a:off x="7020272" y="4437112"/>
            <a:ext cx="1028871" cy="400455"/>
          </a:xfrm>
          <a:prstGeom prst="rect">
            <a:avLst/>
          </a:prstGeom>
        </p:spPr>
      </p:pic>
      <p:pic>
        <p:nvPicPr>
          <p:cNvPr id="11" name="Picture 12"/>
          <p:cNvPicPr>
            <a:picLocks noChangeAspect="1"/>
          </p:cNvPicPr>
          <p:nvPr/>
        </p:nvPicPr>
        <p:blipFill>
          <a:blip r:embed="rId4" cstate="print"/>
          <a:stretch>
            <a:fillRect/>
          </a:stretch>
        </p:blipFill>
        <p:spPr>
          <a:xfrm>
            <a:off x="3733076" y="5157192"/>
            <a:ext cx="334868" cy="216950"/>
          </a:xfrm>
          <a:prstGeom prst="rect">
            <a:avLst/>
          </a:prstGeom>
        </p:spPr>
      </p:pic>
      <p:pic>
        <p:nvPicPr>
          <p:cNvPr id="12" name="Picture 14"/>
          <p:cNvPicPr>
            <a:picLocks noChangeAspect="1"/>
          </p:cNvPicPr>
          <p:nvPr/>
        </p:nvPicPr>
        <p:blipFill>
          <a:blip r:embed="rId4" cstate="print"/>
          <a:stretch>
            <a:fillRect/>
          </a:stretch>
        </p:blipFill>
        <p:spPr>
          <a:xfrm>
            <a:off x="7452320" y="5157192"/>
            <a:ext cx="334868" cy="216950"/>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rmAutofit fontScale="90000"/>
          </a:bodyPr>
          <a:lstStyle/>
          <a:p>
            <a:r>
              <a:rPr lang="pl-PL" sz="3200" dirty="0" smtClean="0"/>
              <a:t>Problem rozkładu na czynniki pierwsze</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35</a:t>
            </a:fld>
            <a:endParaRPr lang="pl-PL"/>
          </a:p>
        </p:txBody>
      </p:sp>
      <p:sp>
        <p:nvSpPr>
          <p:cNvPr id="5" name="Content Placeholder 2"/>
          <p:cNvSpPr>
            <a:spLocks noGrp="1"/>
          </p:cNvSpPr>
          <p:nvPr>
            <p:ph idx="1"/>
          </p:nvPr>
        </p:nvSpPr>
        <p:spPr>
          <a:xfrm>
            <a:off x="255712" y="1196752"/>
            <a:ext cx="8610600" cy="4324350"/>
          </a:xfrm>
        </p:spPr>
        <p:txBody>
          <a:bodyPr>
            <a:normAutofit fontScale="85000" lnSpcReduction="20000"/>
          </a:bodyPr>
          <a:lstStyle/>
          <a:p>
            <a:pPr marL="0" indent="0">
              <a:buNone/>
            </a:pPr>
            <a:r>
              <a:rPr lang="en-US" dirty="0" smtClean="0"/>
              <a:t>Gauss (1805):</a:t>
            </a:r>
          </a:p>
          <a:p>
            <a:pPr marL="0" indent="0">
              <a:buNone/>
            </a:pPr>
            <a:endParaRPr lang="en-US" dirty="0"/>
          </a:p>
          <a:p>
            <a:pPr marL="0" indent="0">
              <a:buNone/>
            </a:pPr>
            <a:endParaRPr lang="en-US" dirty="0"/>
          </a:p>
          <a:p>
            <a:pPr marL="0" indent="0">
              <a:spcBef>
                <a:spcPts val="3576"/>
              </a:spcBef>
              <a:buNone/>
            </a:pPr>
            <a:r>
              <a:rPr lang="pl-PL" dirty="0" smtClean="0"/>
              <a:t>Najlepszy znany alg</a:t>
            </a:r>
            <a:r>
              <a:rPr lang="en-US" dirty="0" smtClean="0"/>
              <a:t>. (</a:t>
            </a:r>
            <a:r>
              <a:rPr lang="en-US" dirty="0" smtClean="0"/>
              <a:t>NFS): </a:t>
            </a:r>
            <a:r>
              <a:rPr lang="en-US" dirty="0" smtClean="0"/>
              <a:t>run </a:t>
            </a:r>
            <a:r>
              <a:rPr lang="en-US" dirty="0" smtClean="0"/>
              <a:t>time   exp(               )   </a:t>
            </a:r>
            <a:r>
              <a:rPr lang="pl-PL" dirty="0" smtClean="0"/>
              <a:t>dla</a:t>
            </a:r>
            <a:r>
              <a:rPr lang="en-US" dirty="0" smtClean="0"/>
              <a:t> </a:t>
            </a:r>
            <a:r>
              <a:rPr lang="pl-PL" dirty="0" smtClean="0"/>
              <a:t/>
            </a:r>
            <a:br>
              <a:rPr lang="pl-PL" dirty="0" smtClean="0"/>
            </a:br>
            <a:r>
              <a:rPr lang="en-US" dirty="0" smtClean="0"/>
              <a:t>n-bi</a:t>
            </a:r>
            <a:r>
              <a:rPr lang="pl-PL" dirty="0" err="1" smtClean="0"/>
              <a:t>towych</a:t>
            </a:r>
            <a:r>
              <a:rPr lang="en-US" dirty="0" smtClean="0"/>
              <a:t> </a:t>
            </a:r>
            <a:r>
              <a:rPr lang="pl-PL" dirty="0" smtClean="0"/>
              <a:t>l. całkowitych</a:t>
            </a:r>
            <a:endParaRPr lang="en-US" dirty="0"/>
          </a:p>
          <a:p>
            <a:pPr marL="0" indent="0">
              <a:spcBef>
                <a:spcPts val="2376"/>
              </a:spcBef>
              <a:buNone/>
            </a:pPr>
            <a:r>
              <a:rPr lang="pl-PL" dirty="0" smtClean="0"/>
              <a:t>Bieżący rekord świata</a:t>
            </a:r>
            <a:r>
              <a:rPr lang="en-US" dirty="0" smtClean="0"/>
              <a:t>:     </a:t>
            </a:r>
            <a:r>
              <a:rPr lang="en-US" b="1" dirty="0" smtClean="0"/>
              <a:t>RSA-768    </a:t>
            </a:r>
            <a:r>
              <a:rPr lang="en-US" dirty="0" smtClean="0"/>
              <a:t>(232 </a:t>
            </a:r>
            <a:r>
              <a:rPr lang="pl-PL" dirty="0" smtClean="0"/>
              <a:t>cyfr</a:t>
            </a:r>
            <a:r>
              <a:rPr lang="en-US" dirty="0" smtClean="0"/>
              <a:t>) </a:t>
            </a:r>
            <a:endParaRPr lang="en-US" dirty="0" smtClean="0"/>
          </a:p>
          <a:p>
            <a:r>
              <a:rPr lang="pl-PL" dirty="0" smtClean="0"/>
              <a:t>Praca</a:t>
            </a:r>
            <a:r>
              <a:rPr lang="en-US" dirty="0" smtClean="0"/>
              <a:t>:  </a:t>
            </a:r>
            <a:r>
              <a:rPr lang="pl-PL" dirty="0" smtClean="0"/>
              <a:t>dwa lata na setkach komputerów</a:t>
            </a:r>
            <a:endParaRPr lang="en-US" dirty="0" smtClean="0"/>
          </a:p>
          <a:p>
            <a:r>
              <a:rPr lang="pl-PL" dirty="0" smtClean="0"/>
              <a:t>Rozkład</a:t>
            </a:r>
            <a:r>
              <a:rPr lang="en-US" dirty="0" smtClean="0"/>
              <a:t> 1024-</a:t>
            </a:r>
            <a:r>
              <a:rPr lang="pl-PL" dirty="0" smtClean="0"/>
              <a:t>bitowych liczb</a:t>
            </a:r>
            <a:r>
              <a:rPr lang="en-US" dirty="0" smtClean="0"/>
              <a:t>:   </a:t>
            </a:r>
            <a:r>
              <a:rPr lang="pl-PL" dirty="0" smtClean="0"/>
              <a:t>około</a:t>
            </a:r>
            <a:r>
              <a:rPr lang="en-US" dirty="0" smtClean="0"/>
              <a:t> </a:t>
            </a:r>
            <a:r>
              <a:rPr lang="en-US" dirty="0" smtClean="0"/>
              <a:t>1000 </a:t>
            </a:r>
            <a:r>
              <a:rPr lang="pl-PL" dirty="0" smtClean="0"/>
              <a:t>razy trudniejszy</a:t>
            </a:r>
            <a:endParaRPr lang="en-US" dirty="0" smtClean="0"/>
          </a:p>
          <a:p>
            <a:pPr marL="0" indent="0">
              <a:buNone/>
            </a:pPr>
            <a:r>
              <a:rPr lang="en-US" dirty="0"/>
              <a:t>	</a:t>
            </a:r>
            <a:r>
              <a:rPr lang="en-US" dirty="0" smtClean="0"/>
              <a:t>	⇒  </a:t>
            </a:r>
            <a:r>
              <a:rPr lang="pl-PL" dirty="0" smtClean="0"/>
              <a:t>możliwy do rozwiązania w tej dekadzie</a:t>
            </a:r>
            <a:endParaRPr lang="en-US" dirty="0" smtClean="0"/>
          </a:p>
        </p:txBody>
      </p:sp>
      <p:sp>
        <p:nvSpPr>
          <p:cNvPr id="6" name="TextBox 3"/>
          <p:cNvSpPr txBox="1"/>
          <p:nvPr/>
        </p:nvSpPr>
        <p:spPr>
          <a:xfrm>
            <a:off x="2465512" y="779800"/>
            <a:ext cx="6910803" cy="1785104"/>
          </a:xfrm>
          <a:prstGeom prst="rect">
            <a:avLst/>
          </a:prstGeom>
          <a:noFill/>
        </p:spPr>
        <p:txBody>
          <a:bodyPr wrap="none" rtlCol="0">
            <a:spAutoFit/>
          </a:bodyPr>
          <a:lstStyle/>
          <a:p>
            <a:r>
              <a:rPr lang="pl-PL" sz="2200" i="1" dirty="0" smtClean="0"/>
              <a:t>W swobodnym przekładzie:</a:t>
            </a:r>
          </a:p>
          <a:p>
            <a:r>
              <a:rPr lang="en-US" sz="2200" i="1" dirty="0" smtClean="0"/>
              <a:t>“</a:t>
            </a:r>
            <a:r>
              <a:rPr lang="pl-PL" sz="2200" i="1" dirty="0" smtClean="0"/>
              <a:t>Problem rozróżniania liczb pierwszych od liczb złożonych </a:t>
            </a:r>
            <a:br>
              <a:rPr lang="pl-PL" sz="2200" i="1" dirty="0" smtClean="0"/>
            </a:br>
            <a:r>
              <a:rPr lang="pl-PL" sz="2200" i="1" dirty="0" smtClean="0"/>
              <a:t>i rozkładnia tych ostatnich na czynniki pierwsze</a:t>
            </a:r>
            <a:r>
              <a:rPr lang="en-US" sz="2200" i="1" dirty="0" smtClean="0"/>
              <a:t/>
            </a:r>
            <a:br>
              <a:rPr lang="en-US" sz="2200" i="1" dirty="0" smtClean="0"/>
            </a:br>
            <a:r>
              <a:rPr lang="en-US" sz="2200" i="1" dirty="0" smtClean="0"/>
              <a:t> </a:t>
            </a:r>
            <a:r>
              <a:rPr lang="pl-PL" sz="2200" i="1" dirty="0" smtClean="0"/>
              <a:t>jest uważany za </a:t>
            </a:r>
            <a:r>
              <a:rPr lang="pl-PL" sz="2200" i="1" dirty="0" err="1" smtClean="0"/>
              <a:t>jednen</a:t>
            </a:r>
            <a:r>
              <a:rPr lang="pl-PL" sz="2200" i="1" dirty="0" smtClean="0"/>
              <a:t> z najważniejszych i użytecznych</a:t>
            </a:r>
            <a:br>
              <a:rPr lang="pl-PL" sz="2200" i="1" dirty="0" smtClean="0"/>
            </a:br>
            <a:r>
              <a:rPr lang="pl-PL" sz="2200" i="1" dirty="0" smtClean="0"/>
              <a:t> w arytmetyce</a:t>
            </a:r>
            <a:r>
              <a:rPr lang="en-US" sz="2200" i="1" dirty="0" smtClean="0"/>
              <a:t>”</a:t>
            </a:r>
            <a:endParaRPr lang="en-US" sz="2200" i="1" dirty="0" smtClean="0"/>
          </a:p>
        </p:txBody>
      </p:sp>
      <p:pic>
        <p:nvPicPr>
          <p:cNvPr id="7" name="Picture 4"/>
          <p:cNvPicPr>
            <a:picLocks noChangeAspect="1"/>
          </p:cNvPicPr>
          <p:nvPr/>
        </p:nvPicPr>
        <p:blipFill>
          <a:blip r:embed="rId3" cstate="print"/>
          <a:stretch>
            <a:fillRect/>
          </a:stretch>
        </p:blipFill>
        <p:spPr>
          <a:xfrm>
            <a:off x="6330280" y="2821200"/>
            <a:ext cx="762000" cy="319768"/>
          </a:xfrm>
          <a:prstGeom prst="rect">
            <a:avLst/>
          </a:prstGeom>
        </p:spPr>
      </p:pic>
      <p:cxnSp>
        <p:nvCxnSpPr>
          <p:cNvPr id="8" name="Straight Connector 6"/>
          <p:cNvCxnSpPr/>
          <p:nvPr/>
        </p:nvCxnSpPr>
        <p:spPr>
          <a:xfrm>
            <a:off x="179512" y="2755702"/>
            <a:ext cx="868680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Literatura uzupełniająca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36</a:t>
            </a:fld>
            <a:endParaRPr lang="pl-PL"/>
          </a:p>
        </p:txBody>
      </p:sp>
      <p:sp>
        <p:nvSpPr>
          <p:cNvPr id="5" name="Content Placeholder 2"/>
          <p:cNvSpPr>
            <a:spLocks noGrp="1"/>
          </p:cNvSpPr>
          <p:nvPr>
            <p:ph idx="1"/>
          </p:nvPr>
        </p:nvSpPr>
        <p:spPr>
          <a:xfrm>
            <a:off x="457200" y="1493490"/>
            <a:ext cx="8229600" cy="4095750"/>
          </a:xfrm>
        </p:spPr>
        <p:txBody>
          <a:bodyPr/>
          <a:lstStyle/>
          <a:p>
            <a:r>
              <a:rPr lang="en-US" dirty="0"/>
              <a:t>A Computational Introduction to Number Theory and </a:t>
            </a:r>
            <a:r>
              <a:rPr lang="en-US" dirty="0" smtClean="0"/>
              <a:t>Algebra,</a:t>
            </a:r>
            <a:br>
              <a:rPr lang="en-US" dirty="0" smtClean="0"/>
            </a:br>
            <a:r>
              <a:rPr lang="en-US" dirty="0" smtClean="0"/>
              <a:t>V. </a:t>
            </a:r>
            <a:r>
              <a:rPr lang="en-US" dirty="0" err="1" smtClean="0"/>
              <a:t>Shoup</a:t>
            </a:r>
            <a:r>
              <a:rPr lang="en-US" dirty="0" smtClean="0"/>
              <a:t>,  2008    (V2),     Chapter 1-4, 11, 12</a:t>
            </a:r>
          </a:p>
          <a:p>
            <a:pPr marL="0" indent="0">
              <a:buNone/>
            </a:pPr>
            <a:endParaRPr lang="en-US" dirty="0"/>
          </a:p>
          <a:p>
            <a:pPr marL="0" indent="0">
              <a:buNone/>
            </a:pPr>
            <a:r>
              <a:rPr lang="pl-PL" dirty="0" smtClean="0"/>
              <a:t>Dostępne na:</a:t>
            </a:r>
            <a:r>
              <a:rPr lang="en-US" dirty="0" smtClean="0"/>
              <a:t>      </a:t>
            </a:r>
            <a:r>
              <a:rPr lang="en-US" b="1" dirty="0" smtClean="0">
                <a:solidFill>
                  <a:srgbClr val="0000FF"/>
                </a:solidFill>
                <a:latin typeface="Arial"/>
                <a:cs typeface="Arial"/>
              </a:rPr>
              <a:t>//shoup.net</a:t>
            </a:r>
            <a:r>
              <a:rPr lang="en-US" b="1" dirty="0">
                <a:solidFill>
                  <a:srgbClr val="0000FF"/>
                </a:solidFill>
                <a:latin typeface="Arial"/>
                <a:cs typeface="Arial"/>
              </a:rPr>
              <a:t>/</a:t>
            </a:r>
            <a:r>
              <a:rPr lang="en-US" b="1" dirty="0" err="1">
                <a:solidFill>
                  <a:srgbClr val="0000FF"/>
                </a:solidFill>
                <a:latin typeface="Arial"/>
                <a:cs typeface="Arial"/>
              </a:rPr>
              <a:t>ntb</a:t>
            </a:r>
            <a:r>
              <a:rPr lang="en-US" b="1" dirty="0">
                <a:solidFill>
                  <a:srgbClr val="0000FF"/>
                </a:solidFill>
                <a:latin typeface="Arial"/>
                <a:cs typeface="Arial"/>
              </a:rPr>
              <a:t>/ntb-v2.pdf</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Arytmetyka modularna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4</a:t>
            </a:fld>
            <a:endParaRPr lang="pl-PL"/>
          </a:p>
        </p:txBody>
      </p:sp>
      <p:sp>
        <p:nvSpPr>
          <p:cNvPr id="6" name="Content Placeholder 2"/>
          <p:cNvSpPr txBox="1">
            <a:spLocks/>
          </p:cNvSpPr>
          <p:nvPr/>
        </p:nvSpPr>
        <p:spPr>
          <a:xfrm>
            <a:off x="518864" y="1709514"/>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a:solidFill>
                  <a:sysClr val="windowText" lastClr="000000"/>
                </a:solidFill>
                <a:latin typeface="Calibri"/>
              </a:rPr>
              <a:t>P</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rzykłady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 = 12</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7" name="TextBox 3"/>
          <p:cNvSpPr txBox="1"/>
          <p:nvPr/>
        </p:nvSpPr>
        <p:spPr>
          <a:xfrm>
            <a:off x="539552" y="2519025"/>
            <a:ext cx="2449710" cy="2062103"/>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9 + 8  =   5       </a:t>
            </a:r>
            <a:r>
              <a:rPr kumimoji="0" lang="pl-PL" sz="2400" b="0" i="0" u="none" strike="noStrike" kern="0" cap="none" spc="0" normalizeH="0" baseline="0" noProof="0" dirty="0" smtClean="0">
                <a:ln>
                  <a:noFill/>
                </a:ln>
                <a:solidFill>
                  <a:prstClr val="black"/>
                </a:solidFill>
                <a:effectLst/>
                <a:uLnTx/>
                <a:uFillTx/>
              </a:rPr>
              <a:t>w</a:t>
            </a:r>
            <a:r>
              <a:rPr kumimoji="0" lang="en-US" sz="2400" b="0" i="0" u="none" strike="noStrike" kern="0" cap="none" spc="0" normalizeH="0" baseline="0" noProof="0" dirty="0" smtClean="0">
                <a:ln>
                  <a:noFill/>
                </a:ln>
                <a:solidFill>
                  <a:prstClr val="black"/>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2500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5 × 7  =  11      </a:t>
            </a:r>
            <a:r>
              <a:rPr kumimoji="0" lang="pl-PL" sz="2400" b="0" i="0" u="none" strike="noStrike" kern="0" cap="none" spc="0" normalizeH="0" baseline="0" noProof="0" dirty="0" smtClean="0">
                <a:ln>
                  <a:noFill/>
                </a:ln>
                <a:solidFill>
                  <a:prstClr val="black"/>
                </a:solidFill>
                <a:effectLst/>
                <a:uLnTx/>
                <a:uFillTx/>
              </a:rPr>
              <a:t>w</a:t>
            </a:r>
            <a:r>
              <a:rPr kumimoji="0" lang="en-US" sz="2400" b="0" i="0" u="none" strike="noStrike" kern="0" cap="none" spc="0" normalizeH="0" baseline="0" noProof="0" dirty="0" smtClean="0">
                <a:ln>
                  <a:noFill/>
                </a:ln>
                <a:solidFill>
                  <a:prstClr val="black"/>
                </a:solidFill>
                <a:effectLst/>
                <a:uLnTx/>
                <a:uFillTx/>
              </a:rPr>
              <a:t>    </a:t>
            </a:r>
            <a:endParaRPr kumimoji="0" lang="en-US" sz="2400" b="0" i="0" u="none" strike="noStrike" kern="0" cap="none" spc="0" normalizeH="0" baseline="-2500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2500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5 − 7  =   10     </a:t>
            </a:r>
            <a:r>
              <a:rPr kumimoji="0" lang="pl-PL" sz="2400" b="0" i="0" u="none" strike="noStrike" kern="0" cap="none" spc="0" normalizeH="0" baseline="0" noProof="0" dirty="0" smtClean="0">
                <a:ln>
                  <a:noFill/>
                </a:ln>
                <a:solidFill>
                  <a:prstClr val="black"/>
                </a:solidFill>
                <a:effectLst/>
                <a:uLnTx/>
                <a:uFillTx/>
              </a:rPr>
              <a:t>w</a:t>
            </a:r>
            <a:r>
              <a:rPr kumimoji="0" lang="en-US" sz="2400" b="0" i="0" u="none" strike="noStrike" kern="0" cap="none" spc="0" normalizeH="0" baseline="0" noProof="0" dirty="0" smtClean="0">
                <a:ln>
                  <a:noFill/>
                </a:ln>
                <a:solidFill>
                  <a:prstClr val="black"/>
                </a:solidFill>
                <a:effectLst/>
                <a:uLnTx/>
                <a:uFillTx/>
              </a:rPr>
              <a:t>    </a:t>
            </a:r>
            <a:endParaRPr kumimoji="0" lang="en-US" sz="2400" b="0" i="0" u="none" strike="noStrike" kern="0" cap="none" spc="0" normalizeH="0" baseline="-2500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black"/>
              </a:solidFill>
              <a:effectLst/>
              <a:uLnTx/>
              <a:uFillTx/>
            </a:endParaRPr>
          </a:p>
        </p:txBody>
      </p:sp>
      <p:sp>
        <p:nvSpPr>
          <p:cNvPr id="8" name="TextBox 6"/>
          <p:cNvSpPr txBox="1"/>
          <p:nvPr/>
        </p:nvSpPr>
        <p:spPr>
          <a:xfrm>
            <a:off x="214064" y="4833714"/>
            <a:ext cx="6718506"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Arytmetyka w</a:t>
            </a: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działa</a:t>
            </a: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np.</a:t>
            </a:r>
            <a:r>
              <a:rPr kumimoji="0" lang="en-US" sz="2400" b="0" i="0" u="none" strike="noStrike" kern="0" cap="none" spc="0" normalizeH="0" baseline="0" noProof="0" dirty="0" smtClean="0">
                <a:ln>
                  <a:noFill/>
                </a:ln>
                <a:solidFill>
                  <a:prstClr val="black"/>
                </a:solidFill>
                <a:effectLst/>
                <a:uLnTx/>
                <a:uFillTx/>
              </a:rPr>
              <a:t>    x⋅(</a:t>
            </a:r>
            <a:r>
              <a:rPr kumimoji="0" lang="en-US" sz="2400" b="0" i="0" u="none" strike="noStrike" kern="0" cap="none" spc="0" normalizeH="0" baseline="0" noProof="0" dirty="0" err="1" smtClean="0">
                <a:ln>
                  <a:noFill/>
                </a:ln>
                <a:solidFill>
                  <a:prstClr val="black"/>
                </a:solidFill>
                <a:effectLst/>
                <a:uLnTx/>
                <a:uFillTx/>
              </a:rPr>
              <a:t>y+z</a:t>
            </a:r>
            <a:r>
              <a:rPr kumimoji="0" lang="en-US" sz="2400" b="0" i="0" u="none" strike="noStrike" kern="0" cap="none" spc="0" normalizeH="0" baseline="0" noProof="0" dirty="0" smtClean="0">
                <a:ln>
                  <a:noFill/>
                </a:ln>
                <a:solidFill>
                  <a:prstClr val="black"/>
                </a:solidFill>
                <a:effectLst/>
                <a:uLnTx/>
                <a:uFillTx/>
              </a:rPr>
              <a:t>) = </a:t>
            </a:r>
            <a:r>
              <a:rPr kumimoji="0" lang="en-US" sz="2400" b="0" i="0" u="none" strike="noStrike" kern="0" cap="none" spc="0" normalizeH="0" baseline="0" noProof="0" dirty="0" err="1" smtClean="0">
                <a:ln>
                  <a:noFill/>
                </a:ln>
                <a:solidFill>
                  <a:prstClr val="black"/>
                </a:solidFill>
                <a:effectLst/>
                <a:uLnTx/>
                <a:uFillTx/>
              </a:rPr>
              <a:t>x⋅y</a:t>
            </a:r>
            <a:r>
              <a:rPr kumimoji="0" lang="en-US" sz="2400" b="0" i="0" u="none" strike="noStrike" kern="0" cap="none" spc="0" normalizeH="0" baseline="0" noProof="0" dirty="0" smtClean="0">
                <a:ln>
                  <a:noFill/>
                </a:ln>
                <a:solidFill>
                  <a:prstClr val="black"/>
                </a:solidFill>
                <a:effectLst/>
                <a:uLnTx/>
                <a:uFillTx/>
              </a:rPr>
              <a:t> + </a:t>
            </a:r>
            <a:r>
              <a:rPr kumimoji="0" lang="en-US" sz="2400" b="0" i="0" u="none" strike="noStrike" kern="0" cap="none" spc="0" normalizeH="0" baseline="0" noProof="0" dirty="0" err="1" smtClean="0">
                <a:ln>
                  <a:noFill/>
                </a:ln>
                <a:solidFill>
                  <a:prstClr val="black"/>
                </a:solidFill>
                <a:effectLst/>
                <a:uLnTx/>
                <a:uFillTx/>
              </a:rPr>
              <a:t>x⋅z</a:t>
            </a: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w</a:t>
            </a:r>
            <a:r>
              <a:rPr kumimoji="0" lang="en-US" sz="2400" b="0" i="0" u="none" strike="noStrike" kern="0" cap="none" spc="0" normalizeH="0" baseline="0" noProof="0" dirty="0" smtClean="0">
                <a:ln>
                  <a:noFill/>
                </a:ln>
                <a:solidFill>
                  <a:prstClr val="black"/>
                </a:solidFill>
                <a:effectLst/>
                <a:uLnTx/>
                <a:uFillTx/>
              </a:rPr>
              <a:t>  </a:t>
            </a:r>
            <a:endParaRPr kumimoji="0" lang="en-US" sz="2400" b="0" i="0" u="none" strike="noStrike" kern="0" cap="none" spc="0" normalizeH="0" baseline="-25000" noProof="0" dirty="0" smtClean="0">
              <a:ln>
                <a:noFill/>
              </a:ln>
              <a:solidFill>
                <a:prstClr val="black"/>
              </a:solidFill>
              <a:effectLst/>
              <a:uLnTx/>
              <a:uFillTx/>
            </a:endParaRPr>
          </a:p>
        </p:txBody>
      </p:sp>
      <p:pic>
        <p:nvPicPr>
          <p:cNvPr id="9" name="Picture 7"/>
          <p:cNvPicPr>
            <a:picLocks noChangeAspect="1"/>
          </p:cNvPicPr>
          <p:nvPr/>
        </p:nvPicPr>
        <p:blipFill>
          <a:blip r:embed="rId3" cstate="print"/>
          <a:stretch>
            <a:fillRect/>
          </a:stretch>
        </p:blipFill>
        <p:spPr>
          <a:xfrm>
            <a:off x="2699792" y="2674966"/>
            <a:ext cx="413004" cy="261395"/>
          </a:xfrm>
          <a:prstGeom prst="rect">
            <a:avLst/>
          </a:prstGeom>
        </p:spPr>
      </p:pic>
      <p:pic>
        <p:nvPicPr>
          <p:cNvPr id="10" name="Picture 8"/>
          <p:cNvPicPr>
            <a:picLocks noChangeAspect="1"/>
          </p:cNvPicPr>
          <p:nvPr/>
        </p:nvPicPr>
        <p:blipFill>
          <a:blip r:embed="rId3" cstate="print"/>
          <a:stretch>
            <a:fillRect/>
          </a:stretch>
        </p:blipFill>
        <p:spPr>
          <a:xfrm>
            <a:off x="2699792" y="3278085"/>
            <a:ext cx="413004" cy="261395"/>
          </a:xfrm>
          <a:prstGeom prst="rect">
            <a:avLst/>
          </a:prstGeom>
        </p:spPr>
      </p:pic>
      <p:pic>
        <p:nvPicPr>
          <p:cNvPr id="11" name="Picture 9"/>
          <p:cNvPicPr>
            <a:picLocks noChangeAspect="1"/>
          </p:cNvPicPr>
          <p:nvPr/>
        </p:nvPicPr>
        <p:blipFill>
          <a:blip r:embed="rId3" cstate="print"/>
          <a:stretch>
            <a:fillRect/>
          </a:stretch>
        </p:blipFill>
        <p:spPr>
          <a:xfrm>
            <a:off x="2699792" y="3887685"/>
            <a:ext cx="413004" cy="261395"/>
          </a:xfrm>
          <a:prstGeom prst="rect">
            <a:avLst/>
          </a:prstGeom>
        </p:spPr>
      </p:pic>
      <p:pic>
        <p:nvPicPr>
          <p:cNvPr id="12" name="Picture 10"/>
          <p:cNvPicPr>
            <a:picLocks noChangeAspect="1"/>
          </p:cNvPicPr>
          <p:nvPr/>
        </p:nvPicPr>
        <p:blipFill>
          <a:blip r:embed="rId4" cstate="print"/>
          <a:stretch>
            <a:fillRect/>
          </a:stretch>
        </p:blipFill>
        <p:spPr>
          <a:xfrm>
            <a:off x="2136295" y="5000600"/>
            <a:ext cx="347473" cy="228600"/>
          </a:xfrm>
          <a:prstGeom prst="rect">
            <a:avLst/>
          </a:prstGeom>
        </p:spPr>
      </p:pic>
      <p:pic>
        <p:nvPicPr>
          <p:cNvPr id="13" name="Picture 11"/>
          <p:cNvPicPr>
            <a:picLocks noChangeAspect="1"/>
          </p:cNvPicPr>
          <p:nvPr/>
        </p:nvPicPr>
        <p:blipFill>
          <a:blip r:embed="rId4" cstate="print"/>
          <a:stretch>
            <a:fillRect/>
          </a:stretch>
        </p:blipFill>
        <p:spPr>
          <a:xfrm>
            <a:off x="6732240" y="4999207"/>
            <a:ext cx="347473" cy="228600"/>
          </a:xfrm>
          <a:prstGeom prst="rect">
            <a:avLst/>
          </a:prstGeom>
        </p:spPr>
      </p:pic>
    </p:spTree>
    <p:extLst>
      <p:ext uri="{BB962C8B-B14F-4D97-AF65-F5344CB8AC3E}">
        <p14:creationId xmlns:p14="http://schemas.microsoft.com/office/powerpoint/2010/main" xmlns="" val="1023236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Największy wspólny dzielnik</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5</a:t>
            </a:fld>
            <a:endParaRPr lang="pl-PL"/>
          </a:p>
        </p:txBody>
      </p:sp>
      <p:sp>
        <p:nvSpPr>
          <p:cNvPr id="5" name="Content Placeholder 2"/>
          <p:cNvSpPr txBox="1">
            <a:spLocks/>
          </p:cNvSpPr>
          <p:nvPr/>
        </p:nvSpPr>
        <p:spPr>
          <a:xfrm>
            <a:off x="201488" y="1421482"/>
            <a:ext cx="8763000" cy="409575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Def</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Dla całkowitych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1" i="0" u="none" strike="noStrike" kern="1200" cap="none" spc="0" normalizeH="0" baseline="0" noProof="0" dirty="0" err="1" smtClean="0">
                <a:ln>
                  <a:noFill/>
                </a:ln>
                <a:solidFill>
                  <a:sysClr val="windowText" lastClr="000000"/>
                </a:solidFill>
                <a:effectLst/>
                <a:uLnTx/>
                <a:uFillTx/>
                <a:latin typeface="Calibri"/>
                <a:ea typeface="+mn-ea"/>
                <a:cs typeface="+mn-cs"/>
              </a:rPr>
              <a:t>nwd</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(x, y)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największym wspólnym dzielnikiem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x</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i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y</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(ang. </a:t>
            </a:r>
            <a:r>
              <a:rPr lang="pl-PL" dirty="0" err="1">
                <a:solidFill>
                  <a:sysClr val="windowText" lastClr="000000"/>
                </a:solidFill>
                <a:latin typeface="Calibri"/>
              </a:rPr>
              <a:t>g</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cd. –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greatest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common</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divisor</a:t>
            </a:r>
            <a:r>
              <a:rPr lang="pl-PL" dirty="0">
                <a:solidFill>
                  <a:sysClr val="windowText" lastClr="000000"/>
                </a:solidFill>
                <a:latin typeface="Calibri"/>
              </a:rPr>
              <a:t>)</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Przykład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dirty="0" err="1" smtClean="0">
                <a:solidFill>
                  <a:sysClr val="windowText" lastClr="000000"/>
                </a:solidFill>
                <a:latin typeface="Calibri"/>
              </a:rPr>
              <a:t>nwd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( 12, 18 )  =   6</a:t>
            </a:r>
          </a:p>
          <a:p>
            <a:pPr marL="0" marR="0" lvl="0" indent="0" algn="l" defTabSz="914400" rtl="0" eaLnBrk="1" fontAlgn="auto" latinLnBrk="0" hangingPunct="1">
              <a:lnSpc>
                <a:spcPct val="100000"/>
              </a:lnSpc>
              <a:spcBef>
                <a:spcPts val="3576"/>
              </a:spcBef>
              <a:spcAft>
                <a:spcPts val="0"/>
              </a:spcAft>
              <a:buClrTx/>
              <a:buSzTx/>
              <a:buFont typeface="Arial" pitchFamily="34" charset="0"/>
              <a:buNone/>
              <a:tabLst/>
              <a:defRPr/>
            </a:pP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Fakt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dla wszystkich liczb całkowitych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y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istnieją takie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a,b</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że:</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a⋅x</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b⋅y</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a:t>
            </a:r>
            <a:r>
              <a:rPr kumimoji="0" lang="pl-PL" sz="2400" b="1" i="0" u="none" strike="noStrike" kern="1200" cap="none" spc="0" normalizeH="0" baseline="0" noProof="0" dirty="0" err="1" smtClean="0">
                <a:ln>
                  <a:noFill/>
                </a:ln>
                <a:solidFill>
                  <a:srgbClr val="FF0000"/>
                </a:solidFill>
                <a:effectLst/>
                <a:uLnTx/>
                <a:uFillTx/>
                <a:latin typeface="Calibri"/>
                <a:ea typeface="+mn-ea"/>
                <a:cs typeface="+mn-cs"/>
              </a:rPr>
              <a:t>nwd</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x,y</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 i b mogą być znalezione z zastosowaniem</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rozszerzonego alg. 	</a:t>
            </a:r>
            <a:r>
              <a:rPr lang="pl-PL" dirty="0" smtClean="0">
                <a:solidFill>
                  <a:sysClr val="windowText" lastClr="000000"/>
                </a:solidFill>
                <a:latin typeface="Calibri"/>
              </a:rPr>
              <a:t>E</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uklidesa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3576"/>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Jeśli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dirty="0" err="1" smtClean="0">
                <a:solidFill>
                  <a:sysClr val="windowText" lastClr="000000"/>
                </a:solidFill>
                <a:latin typeface="Calibri"/>
              </a:rPr>
              <a:t>nwd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)=1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mówimy, że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y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względnie pierwsze</a:t>
            </a:r>
            <a:endParaRPr kumimoji="0" lang="en-US" sz="2400" b="1" i="0" u="sng" strike="noStrike" kern="1200" cap="none" spc="0" normalizeH="0" baseline="0" noProof="0" dirty="0">
              <a:ln>
                <a:noFill/>
              </a:ln>
              <a:solidFill>
                <a:sysClr val="windowText" lastClr="000000"/>
              </a:solidFill>
              <a:effectLst/>
              <a:uLnTx/>
              <a:uFillTx/>
              <a:latin typeface="Calibri"/>
              <a:ea typeface="+mn-ea"/>
              <a:cs typeface="+mn-cs"/>
            </a:endParaRPr>
          </a:p>
        </p:txBody>
      </p:sp>
      <mc:AlternateContent xmlns:mc="http://schemas.openxmlformats.org/markup-compatibility/2006">
        <mc:Choice xmlns:p14="http://schemas.microsoft.com/office/powerpoint/2010/main" xmlns="" Requires="p14">
          <p:contentPart p14:bwMode="auto" r:id="rId3">
            <p14:nvContentPartPr>
              <p14:cNvPr id="14" name="Pismo odręczne 13"/>
              <p14:cNvContentPartPr/>
              <p14:nvPr/>
            </p14:nvContentPartPr>
            <p14:xfrm>
              <a:off x="4895959" y="2520643"/>
              <a:ext cx="3542400" cy="1212480"/>
            </p14:xfrm>
          </p:contentPart>
        </mc:Choice>
        <mc:Fallback>
          <p:pic>
            <p:nvPicPr>
              <p:cNvPr id="14" name="Pismo odręczne 13"/>
              <p:cNvPicPr/>
              <p:nvPr/>
            </p:nvPicPr>
            <p:blipFill>
              <a:blip r:embed="rId4" cstate="print"/>
              <a:stretch>
                <a:fillRect/>
              </a:stretch>
            </p:blipFill>
            <p:spPr>
              <a:xfrm>
                <a:off x="4875079" y="2499763"/>
                <a:ext cx="3584160" cy="12542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33" name="Pismo odręczne 32"/>
              <p14:cNvContentPartPr/>
              <p14:nvPr/>
            </p14:nvContentPartPr>
            <p14:xfrm>
              <a:off x="1353919" y="5700523"/>
              <a:ext cx="4005360" cy="787320"/>
            </p14:xfrm>
          </p:contentPart>
        </mc:Choice>
        <mc:Fallback>
          <p:pic>
            <p:nvPicPr>
              <p:cNvPr id="33" name="Pismo odręczne 32"/>
              <p:cNvPicPr/>
              <p:nvPr/>
            </p:nvPicPr>
            <p:blipFill>
              <a:blip r:embed="rId6" cstate="print"/>
              <a:stretch>
                <a:fillRect/>
              </a:stretch>
            </p:blipFill>
            <p:spPr>
              <a:xfrm>
                <a:off x="1333039" y="5679643"/>
                <a:ext cx="4047120" cy="829080"/>
              </a:xfrm>
              <a:prstGeom prst="rect">
                <a:avLst/>
              </a:prstGeom>
            </p:spPr>
          </p:pic>
        </mc:Fallback>
      </mc:AlternateContent>
    </p:spTree>
    <p:extLst>
      <p:ext uri="{BB962C8B-B14F-4D97-AF65-F5344CB8AC3E}">
        <p14:creationId xmlns:p14="http://schemas.microsoft.com/office/powerpoint/2010/main" xmlns="" val="3718992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Odwrotność modularna (1)</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6</a:t>
            </a:fld>
            <a:endParaRPr lang="pl-PL"/>
          </a:p>
        </p:txBody>
      </p:sp>
      <p:sp>
        <p:nvSpPr>
          <p:cNvPr id="5" name="Content Placeholder 2"/>
          <p:cNvSpPr txBox="1">
            <a:spLocks/>
          </p:cNvSpPr>
          <p:nvPr/>
        </p:nvSpPr>
        <p:spPr>
          <a:xfrm>
            <a:off x="251520" y="1196752"/>
            <a:ext cx="8435280" cy="46363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 przypadku liczb wymiernych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odwrotność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wynosi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½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r>
            <a:b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Jak jest w przypadku liczb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Def</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Odwrotność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element y należący do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b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taki, że</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y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oznaczany jako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a:solidFill>
                  <a:sysClr val="windowText" lastClr="000000"/>
                </a:solidFill>
                <a:latin typeface="Calibri"/>
              </a:rPr>
              <a:t>P</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rzykład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dirty="0" smtClean="0">
                <a:solidFill>
                  <a:sysClr val="windowText" lastClr="000000"/>
                </a:solidFill>
                <a:latin typeface="Calibri"/>
              </a:rPr>
              <a:t>Niech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będzie liczbą nieparzystą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Odwrotnością 2 w</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smtClean="0">
                <a:solidFill>
                  <a:sysClr val="windowText" lastClr="000000"/>
                </a:solidFill>
                <a:latin typeface="Calibri"/>
              </a:rPr>
              <a:t>jest: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6" name="Picture 3"/>
          <p:cNvPicPr>
            <a:picLocks noChangeAspect="1"/>
          </p:cNvPicPr>
          <p:nvPr/>
        </p:nvPicPr>
        <p:blipFill>
          <a:blip r:embed="rId3" cstate="print"/>
          <a:stretch>
            <a:fillRect/>
          </a:stretch>
        </p:blipFill>
        <p:spPr>
          <a:xfrm>
            <a:off x="3627889" y="1700808"/>
            <a:ext cx="347473" cy="228600"/>
          </a:xfrm>
          <a:prstGeom prst="rect">
            <a:avLst/>
          </a:prstGeom>
        </p:spPr>
      </p:pic>
      <p:pic>
        <p:nvPicPr>
          <p:cNvPr id="7" name="Picture 4"/>
          <p:cNvPicPr>
            <a:picLocks noChangeAspect="1"/>
          </p:cNvPicPr>
          <p:nvPr/>
        </p:nvPicPr>
        <p:blipFill>
          <a:blip r:embed="rId3" cstate="print"/>
          <a:stretch>
            <a:fillRect/>
          </a:stretch>
        </p:blipFill>
        <p:spPr>
          <a:xfrm>
            <a:off x="3059832" y="2564904"/>
            <a:ext cx="347473" cy="228600"/>
          </a:xfrm>
          <a:prstGeom prst="rect">
            <a:avLst/>
          </a:prstGeom>
        </p:spPr>
      </p:pic>
      <p:pic>
        <p:nvPicPr>
          <p:cNvPr id="8" name="Picture 5"/>
          <p:cNvPicPr>
            <a:picLocks noChangeAspect="1"/>
          </p:cNvPicPr>
          <p:nvPr/>
        </p:nvPicPr>
        <p:blipFill>
          <a:blip r:embed="rId3" cstate="print"/>
          <a:stretch>
            <a:fillRect/>
          </a:stretch>
        </p:blipFill>
        <p:spPr>
          <a:xfrm>
            <a:off x="6804248" y="2589055"/>
            <a:ext cx="347473" cy="228600"/>
          </a:xfrm>
          <a:prstGeom prst="rect">
            <a:avLst/>
          </a:prstGeom>
        </p:spPr>
      </p:pic>
      <p:pic>
        <p:nvPicPr>
          <p:cNvPr id="9" name="Picture 6"/>
          <p:cNvPicPr>
            <a:picLocks noChangeAspect="1"/>
          </p:cNvPicPr>
          <p:nvPr/>
        </p:nvPicPr>
        <p:blipFill>
          <a:blip r:embed="rId3" cstate="print"/>
          <a:stretch>
            <a:fillRect/>
          </a:stretch>
        </p:blipFill>
        <p:spPr>
          <a:xfrm>
            <a:off x="8388424" y="5013176"/>
            <a:ext cx="347473" cy="228600"/>
          </a:xfrm>
          <a:prstGeom prst="rect">
            <a:avLst/>
          </a:prstGeom>
        </p:spPr>
      </p:pic>
      <mc:AlternateContent xmlns:mc="http://schemas.openxmlformats.org/markup-compatibility/2006">
        <mc:Choice xmlns:p14="http://schemas.microsoft.com/office/powerpoint/2010/main" xmlns="" Requires="p14">
          <p:contentPart p14:bwMode="auto" r:id="rId4">
            <p14:nvContentPartPr>
              <p14:cNvPr id="41" name="Pismo odręczne 40"/>
              <p14:cNvContentPartPr/>
              <p14:nvPr/>
            </p14:nvContentPartPr>
            <p14:xfrm>
              <a:off x="451399" y="3177283"/>
              <a:ext cx="7379280" cy="3484800"/>
            </p14:xfrm>
          </p:contentPart>
        </mc:Choice>
        <mc:Fallback>
          <p:pic>
            <p:nvPicPr>
              <p:cNvPr id="41" name="Pismo odręczne 40"/>
              <p:cNvPicPr/>
              <p:nvPr/>
            </p:nvPicPr>
            <p:blipFill>
              <a:blip r:embed="rId5" cstate="print"/>
              <a:stretch>
                <a:fillRect/>
              </a:stretch>
            </p:blipFill>
            <p:spPr>
              <a:xfrm>
                <a:off x="430519" y="3156403"/>
                <a:ext cx="7421040" cy="3526560"/>
              </a:xfrm>
              <a:prstGeom prst="rect">
                <a:avLst/>
              </a:prstGeom>
            </p:spPr>
          </p:pic>
        </mc:Fallback>
      </mc:AlternateContent>
    </p:spTree>
    <p:extLst>
      <p:ext uri="{BB962C8B-B14F-4D97-AF65-F5344CB8AC3E}">
        <p14:creationId xmlns:p14="http://schemas.microsoft.com/office/powerpoint/2010/main" xmlns="" val="293760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Odwrotność modularna (2)</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7</a:t>
            </a:fld>
            <a:endParaRPr lang="pl-PL"/>
          </a:p>
        </p:txBody>
      </p:sp>
      <p:sp>
        <p:nvSpPr>
          <p:cNvPr id="5" name="Content Placeholder 2"/>
          <p:cNvSpPr txBox="1">
            <a:spLocks/>
          </p:cNvSpPr>
          <p:nvPr/>
        </p:nvSpPr>
        <p:spPr>
          <a:xfrm>
            <a:off x="323528" y="1493490"/>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Które elementy ze zbioru       posiadają odwrotność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b="1" u="sng" dirty="0" smtClean="0">
                <a:solidFill>
                  <a:sysClr val="windowText" lastClr="000000"/>
                </a:solidFill>
                <a:latin typeface="Calibri"/>
              </a:rPr>
              <a:t>Lemat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należący do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posiada odwrotność wtedy i tylko 	  wtedy, gdy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nwd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(x,</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N) = 1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Dowód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nwd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)=1    ⇒    ∃ a,</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b: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a⋅x</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b⋅N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1</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nwd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&gt; 1     ⇒    ∀a: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nwd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a⋅x</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 ) &gt; 1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a⋅x</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1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25000" noProof="0" dirty="0">
              <a:ln>
                <a:noFill/>
              </a:ln>
              <a:solidFill>
                <a:sysClr val="windowText" lastClr="000000"/>
              </a:solidFill>
              <a:effectLst/>
              <a:uLnTx/>
              <a:uFillTx/>
              <a:latin typeface="Calibri"/>
              <a:ea typeface="+mn-ea"/>
              <a:cs typeface="+mn-cs"/>
            </a:endParaRPr>
          </a:p>
        </p:txBody>
      </p:sp>
      <p:pic>
        <p:nvPicPr>
          <p:cNvPr id="6" name="Picture 3"/>
          <p:cNvPicPr>
            <a:picLocks noChangeAspect="1"/>
          </p:cNvPicPr>
          <p:nvPr/>
        </p:nvPicPr>
        <p:blipFill>
          <a:blip r:embed="rId3" cstate="print"/>
          <a:stretch>
            <a:fillRect/>
          </a:stretch>
        </p:blipFill>
        <p:spPr>
          <a:xfrm>
            <a:off x="3563888" y="1628800"/>
            <a:ext cx="347473" cy="228600"/>
          </a:xfrm>
          <a:prstGeom prst="rect">
            <a:avLst/>
          </a:prstGeom>
        </p:spPr>
      </p:pic>
      <p:pic>
        <p:nvPicPr>
          <p:cNvPr id="7" name="Picture 4"/>
          <p:cNvPicPr>
            <a:picLocks noChangeAspect="1"/>
          </p:cNvPicPr>
          <p:nvPr/>
        </p:nvPicPr>
        <p:blipFill>
          <a:blip r:embed="rId3" cstate="print"/>
          <a:stretch>
            <a:fillRect/>
          </a:stretch>
        </p:blipFill>
        <p:spPr>
          <a:xfrm>
            <a:off x="3203848" y="2492896"/>
            <a:ext cx="347473" cy="228600"/>
          </a:xfrm>
          <a:prstGeom prst="rect">
            <a:avLst/>
          </a:prstGeom>
        </p:spPr>
      </p:pic>
      <p:pic>
        <p:nvPicPr>
          <p:cNvPr id="8" name="Picture 5"/>
          <p:cNvPicPr>
            <a:picLocks noChangeAspect="1"/>
          </p:cNvPicPr>
          <p:nvPr/>
        </p:nvPicPr>
        <p:blipFill>
          <a:blip r:embed="rId3" cstate="print"/>
          <a:stretch>
            <a:fillRect/>
          </a:stretch>
        </p:blipFill>
        <p:spPr>
          <a:xfrm>
            <a:off x="7943528" y="5072608"/>
            <a:ext cx="347473" cy="228600"/>
          </a:xfrm>
          <a:prstGeom prst="rect">
            <a:avLst/>
          </a:prstGeom>
        </p:spPr>
      </p:pic>
      <mc:AlternateContent xmlns:mc="http://schemas.openxmlformats.org/markup-compatibility/2006">
        <mc:Choice xmlns:p14="http://schemas.microsoft.com/office/powerpoint/2010/main" xmlns="" Requires="p14">
          <p:contentPart p14:bwMode="auto" r:id="rId4">
            <p14:nvContentPartPr>
              <p14:cNvPr id="158" name="Pismo odręczne 157"/>
              <p14:cNvContentPartPr/>
              <p14:nvPr/>
            </p14:nvContentPartPr>
            <p14:xfrm>
              <a:off x="1585920" y="3553483"/>
              <a:ext cx="7049160" cy="1182287"/>
            </p14:xfrm>
          </p:contentPart>
        </mc:Choice>
        <mc:Fallback>
          <p:pic>
            <p:nvPicPr>
              <p:cNvPr id="158" name="Pismo odręczne 157"/>
              <p:cNvPicPr/>
              <p:nvPr/>
            </p:nvPicPr>
            <p:blipFill>
              <a:blip r:embed="rId5" cstate="print"/>
              <a:stretch>
                <a:fillRect/>
              </a:stretch>
            </p:blipFill>
            <p:spPr>
              <a:xfrm>
                <a:off x="1565040" y="3532602"/>
                <a:ext cx="7090920" cy="1224049"/>
              </a:xfrm>
              <a:prstGeom prst="rect">
                <a:avLst/>
              </a:prstGeom>
            </p:spPr>
          </p:pic>
        </mc:Fallback>
      </mc:AlternateContent>
      <mc:AlternateContent xmlns:mc="http://schemas.openxmlformats.org/markup-compatibility/2006">
        <mc:Choice xmlns:p14="http://schemas.microsoft.com/office/powerpoint/2010/main" xmlns="" Requires="p14">
          <p:contentPart p14:bwMode="auto" r:id="rId6">
            <p14:nvContentPartPr>
              <p14:cNvPr id="185" name="Pismo odręczne 184"/>
              <p14:cNvContentPartPr/>
              <p14:nvPr/>
            </p14:nvContentPartPr>
            <p14:xfrm>
              <a:off x="6259800" y="5334090"/>
              <a:ext cx="2736000" cy="522360"/>
            </p14:xfrm>
          </p:contentPart>
        </mc:Choice>
        <mc:Fallback>
          <p:pic>
            <p:nvPicPr>
              <p:cNvPr id="185" name="Pismo odręczne 184"/>
              <p:cNvPicPr/>
              <p:nvPr/>
            </p:nvPicPr>
            <p:blipFill>
              <a:blip r:embed="rId7" cstate="print"/>
              <a:stretch>
                <a:fillRect/>
              </a:stretch>
            </p:blipFill>
            <p:spPr>
              <a:xfrm>
                <a:off x="6238920" y="5313224"/>
                <a:ext cx="2777760" cy="564091"/>
              </a:xfrm>
              <a:prstGeom prst="rect">
                <a:avLst/>
              </a:prstGeom>
            </p:spPr>
          </p:pic>
        </mc:Fallback>
      </mc:AlternateContent>
      <mc:AlternateContent xmlns:mc="http://schemas.openxmlformats.org/markup-compatibility/2006">
        <mc:Choice xmlns:p14="http://schemas.microsoft.com/office/powerpoint/2010/main" xmlns="" Requires="p14">
          <p:contentPart p14:bwMode="auto" r:id="rId8">
            <p14:nvContentPartPr>
              <p14:cNvPr id="190" name="Pismo odręczne 189"/>
              <p14:cNvContentPartPr/>
              <p14:nvPr/>
            </p14:nvContentPartPr>
            <p14:xfrm>
              <a:off x="369480" y="5768610"/>
              <a:ext cx="8378640" cy="777240"/>
            </p14:xfrm>
          </p:contentPart>
        </mc:Choice>
        <mc:Fallback>
          <p:pic>
            <p:nvPicPr>
              <p:cNvPr id="190" name="Pismo odręczne 189"/>
              <p:cNvPicPr/>
              <p:nvPr/>
            </p:nvPicPr>
            <p:blipFill>
              <a:blip r:embed="rId9" cstate="print"/>
              <a:stretch>
                <a:fillRect/>
              </a:stretch>
            </p:blipFill>
            <p:spPr>
              <a:xfrm>
                <a:off x="348600" y="5747740"/>
                <a:ext cx="8420400" cy="818981"/>
              </a:xfrm>
              <a:prstGeom prst="rect">
                <a:avLst/>
              </a:prstGeom>
            </p:spPr>
          </p:pic>
        </mc:Fallback>
      </mc:AlternateContent>
    </p:spTree>
    <p:extLst>
      <p:ext uri="{BB962C8B-B14F-4D97-AF65-F5344CB8AC3E}">
        <p14:creationId xmlns:p14="http://schemas.microsoft.com/office/powerpoint/2010/main" xmlns="" val="4005904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Rozszerzenie notacji</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8</a:t>
            </a:fld>
            <a:endParaRPr lang="pl-PL"/>
          </a:p>
        </p:txBody>
      </p:sp>
      <p:sp>
        <p:nvSpPr>
          <p:cNvPr id="5" name="Content Placeholder 2"/>
          <p:cNvSpPr txBox="1">
            <a:spLocks/>
          </p:cNvSpPr>
          <p:nvPr/>
        </p:nvSpPr>
        <p:spPr>
          <a:xfrm>
            <a:off x="251520" y="1493490"/>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9163" rtl="0" eaLnBrk="1" fontAlgn="auto" latinLnBrk="0" hangingPunct="1">
              <a:lnSpc>
                <a:spcPct val="100000"/>
              </a:lnSpc>
              <a:spcBef>
                <a:spcPct val="20000"/>
              </a:spcBef>
              <a:spcAft>
                <a:spcPts val="0"/>
              </a:spcAft>
              <a:buClrTx/>
              <a:buSzTx/>
              <a:buFont typeface="Arial" pitchFamily="34" charset="0"/>
              <a:buNone/>
              <a:tabLst>
                <a:tab pos="1833563" algn="l"/>
                <a:tab pos="1885950" algn="l"/>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Def:</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zbiór odwracalnych elementów w </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1833563"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x∈        :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nwd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1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800" b="0" i="0" u="none" strike="noStrike" kern="1200" cap="none" spc="0" normalizeH="0" baseline="-25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776"/>
              </a:spcBef>
              <a:spcAft>
                <a:spcPts val="0"/>
              </a:spcAft>
              <a:buClrTx/>
              <a:buSzTx/>
              <a:buFont typeface="Arial" pitchFamily="34" charset="0"/>
              <a:buNone/>
              <a:tabLst>
                <a:tab pos="1833563"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Przykład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857250" marR="0" lvl="1" indent="-457200" algn="l" defTabSz="914400" rtl="0" eaLnBrk="1" fontAlgn="auto" latinLnBrk="0" hangingPunct="1">
              <a:lnSpc>
                <a:spcPct val="100000"/>
              </a:lnSpc>
              <a:spcBef>
                <a:spcPts val="1776"/>
              </a:spcBef>
              <a:spcAft>
                <a:spcPts val="0"/>
              </a:spcAft>
              <a:buClrTx/>
              <a:buSzTx/>
              <a:buFont typeface="+mj-lt"/>
              <a:buAutoNum type="arabicPeriod"/>
              <a:tabLst>
                <a:tab pos="1833563"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Dla liczby pierwszej 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857250" marR="0" lvl="1" indent="-457200" algn="l" defTabSz="914400" rtl="0" eaLnBrk="1" fontAlgn="auto" latinLnBrk="0" hangingPunct="1">
              <a:lnSpc>
                <a:spcPct val="100000"/>
              </a:lnSpc>
              <a:spcBef>
                <a:spcPts val="1776"/>
              </a:spcBef>
              <a:spcAft>
                <a:spcPts val="0"/>
              </a:spcAft>
              <a:buClrTx/>
              <a:buSzTx/>
              <a:buFont typeface="+mj-lt"/>
              <a:buAutoNum type="arabicPeriod"/>
              <a:tabLst>
                <a:tab pos="1833563" algn="l"/>
              </a:tabLst>
              <a:defRPr/>
            </a:pP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 1, 5, 7, 11}</a:t>
            </a: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3576"/>
              </a:spcBef>
              <a:spcAft>
                <a:spcPts val="0"/>
              </a:spcAft>
              <a:buClrTx/>
              <a:buSzTx/>
              <a:buFont typeface="Arial" pitchFamily="34" charset="0"/>
              <a:buNone/>
              <a:tabLst>
                <a:tab pos="1833563"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Dla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można znaleźć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używając rozszerzonego algorytmu Euklidesa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8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6" name="Picture 4"/>
          <p:cNvPicPr>
            <a:picLocks noChangeAspect="1"/>
          </p:cNvPicPr>
          <p:nvPr/>
        </p:nvPicPr>
        <p:blipFill>
          <a:blip r:embed="rId3" cstate="print"/>
          <a:stretch>
            <a:fillRect/>
          </a:stretch>
        </p:blipFill>
        <p:spPr>
          <a:xfrm>
            <a:off x="1470720" y="1569690"/>
            <a:ext cx="533400" cy="423729"/>
          </a:xfrm>
          <a:prstGeom prst="rect">
            <a:avLst/>
          </a:prstGeom>
        </p:spPr>
      </p:pic>
      <p:pic>
        <p:nvPicPr>
          <p:cNvPr id="7" name="Picture 5"/>
          <p:cNvPicPr>
            <a:picLocks noChangeAspect="1"/>
          </p:cNvPicPr>
          <p:nvPr/>
        </p:nvPicPr>
        <p:blipFill>
          <a:blip r:embed="rId4" cstate="print"/>
          <a:stretch>
            <a:fillRect/>
          </a:stretch>
        </p:blipFill>
        <p:spPr>
          <a:xfrm>
            <a:off x="3299520" y="2132972"/>
            <a:ext cx="347473" cy="228600"/>
          </a:xfrm>
          <a:prstGeom prst="rect">
            <a:avLst/>
          </a:prstGeom>
        </p:spPr>
      </p:pic>
      <p:pic>
        <p:nvPicPr>
          <p:cNvPr id="8" name="Picture 6"/>
          <p:cNvPicPr>
            <a:picLocks noChangeAspect="1"/>
          </p:cNvPicPr>
          <p:nvPr/>
        </p:nvPicPr>
        <p:blipFill>
          <a:blip r:embed="rId5" cstate="print"/>
          <a:stretch>
            <a:fillRect/>
          </a:stretch>
        </p:blipFill>
        <p:spPr>
          <a:xfrm>
            <a:off x="1424402" y="4751692"/>
            <a:ext cx="341555" cy="271329"/>
          </a:xfrm>
          <a:prstGeom prst="rect">
            <a:avLst/>
          </a:prstGeom>
        </p:spPr>
      </p:pic>
      <p:pic>
        <p:nvPicPr>
          <p:cNvPr id="9" name="Picture 7"/>
          <p:cNvPicPr>
            <a:picLocks noChangeAspect="1"/>
          </p:cNvPicPr>
          <p:nvPr/>
        </p:nvPicPr>
        <p:blipFill>
          <a:blip r:embed="rId6" cstate="print"/>
          <a:stretch>
            <a:fillRect/>
          </a:stretch>
        </p:blipFill>
        <p:spPr>
          <a:xfrm>
            <a:off x="4139952" y="3284984"/>
            <a:ext cx="4419600" cy="368614"/>
          </a:xfrm>
          <a:prstGeom prst="rect">
            <a:avLst/>
          </a:prstGeom>
        </p:spPr>
      </p:pic>
      <p:pic>
        <p:nvPicPr>
          <p:cNvPr id="10" name="Picture 8"/>
          <p:cNvPicPr>
            <a:picLocks noChangeAspect="1"/>
          </p:cNvPicPr>
          <p:nvPr/>
        </p:nvPicPr>
        <p:blipFill>
          <a:blip r:embed="rId7" cstate="print"/>
          <a:stretch>
            <a:fillRect/>
          </a:stretch>
        </p:blipFill>
        <p:spPr>
          <a:xfrm>
            <a:off x="1255566" y="3885572"/>
            <a:ext cx="469900" cy="363105"/>
          </a:xfrm>
          <a:prstGeom prst="rect">
            <a:avLst/>
          </a:prstGeom>
        </p:spPr>
      </p:pic>
      <p:pic>
        <p:nvPicPr>
          <p:cNvPr id="11" name="Picture 9"/>
          <p:cNvPicPr>
            <a:picLocks noChangeAspect="1"/>
          </p:cNvPicPr>
          <p:nvPr/>
        </p:nvPicPr>
        <p:blipFill>
          <a:blip r:embed="rId4" cstate="print"/>
          <a:stretch>
            <a:fillRect/>
          </a:stretch>
        </p:blipFill>
        <p:spPr>
          <a:xfrm>
            <a:off x="6732240" y="1610990"/>
            <a:ext cx="347473" cy="228600"/>
          </a:xfrm>
          <a:prstGeom prst="rect">
            <a:avLst/>
          </a:prstGeom>
        </p:spPr>
      </p:pic>
    </p:spTree>
    <p:extLst>
      <p:ext uri="{BB962C8B-B14F-4D97-AF65-F5344CB8AC3E}">
        <p14:creationId xmlns:p14="http://schemas.microsoft.com/office/powerpoint/2010/main" xmlns="" val="1473974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Rozwiązywanie modularnych równań liniowych</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9</a:t>
            </a:fld>
            <a:endParaRPr lang="pl-PL"/>
          </a:p>
        </p:txBody>
      </p:sp>
      <p:sp>
        <p:nvSpPr>
          <p:cNvPr id="5" name="Content Placeholder 2"/>
          <p:cNvSpPr txBox="1">
            <a:spLocks/>
          </p:cNvSpPr>
          <p:nvPr/>
        </p:nvSpPr>
        <p:spPr>
          <a:xfrm>
            <a:off x="107504" y="2132856"/>
            <a:ext cx="8856984"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Rozwiąż</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a⋅x</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 b = 0     </a:t>
            </a:r>
            <a:r>
              <a:rPr kumimoji="0" lang="pl-PL" sz="2400" b="1" i="0" u="none" strike="noStrike" kern="1200" cap="none" spc="0" normalizeH="0" baseline="0" noProof="0" dirty="0" smtClean="0">
                <a:ln>
                  <a:noFill/>
                </a:ln>
                <a:solidFill>
                  <a:srgbClr val="FF0000"/>
                </a:solidFill>
                <a:effectLst/>
                <a:uLnTx/>
                <a:uFillTx/>
                <a:latin typeface="Calibri"/>
                <a:ea typeface="+mn-ea"/>
                <a:cs typeface="+mn-cs"/>
              </a:rPr>
              <a:t>w</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endParaRPr kumimoji="0" lang="en-US" sz="2400" b="1" i="0" u="none" strike="noStrike" kern="1200" cap="none" spc="0" normalizeH="0" baseline="-25000" noProof="0" dirty="0" smtClean="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Rozwiązanie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x = −b⋅a</a:t>
            </a:r>
            <a:r>
              <a:rPr kumimoji="0" lang="en-US" sz="2400" b="1" i="0" u="none" strike="noStrike" kern="1200" cap="none" spc="0" normalizeH="0" baseline="30000" noProof="0" dirty="0" smtClean="0">
                <a:ln>
                  <a:noFill/>
                </a:ln>
                <a:solidFill>
                  <a:srgbClr val="FF0000"/>
                </a:solidFill>
                <a:effectLst/>
                <a:uLnTx/>
                <a:uFillTx/>
                <a:latin typeface="Calibri"/>
                <a:ea typeface="+mn-ea"/>
                <a:cs typeface="+mn-cs"/>
              </a:rPr>
              <a:t>-1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pl-PL" sz="2400" b="1" i="0" u="none" strike="noStrike" kern="1200" cap="none" spc="0" normalizeH="0" baseline="0" noProof="0" dirty="0" smtClean="0">
                <a:ln>
                  <a:noFill/>
                </a:ln>
                <a:solidFill>
                  <a:srgbClr val="FF0000"/>
                </a:solidFill>
                <a:effectLst/>
                <a:uLnTx/>
                <a:uFillTx/>
                <a:latin typeface="Calibri"/>
                <a:ea typeface="+mn-ea"/>
                <a:cs typeface="+mn-cs"/>
              </a:rPr>
              <a:t>w</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endParaRPr kumimoji="0" lang="en-US" sz="2400" b="1" i="0" u="none" strike="noStrike" kern="1200" cap="none" spc="0" normalizeH="0" baseline="-25000" noProof="0" dirty="0" smtClean="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Znajdź</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Używając rozszerz. alg.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Eucl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Złożoność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O(log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Co jeśli chcielibyśmy rozwiązać modularne równanie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kwadratowe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dalsza część wykładu…</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pic>
        <p:nvPicPr>
          <p:cNvPr id="6" name="Picture 3"/>
          <p:cNvPicPr>
            <a:picLocks noChangeAspect="1"/>
          </p:cNvPicPr>
          <p:nvPr/>
        </p:nvPicPr>
        <p:blipFill>
          <a:blip r:embed="rId3" cstate="print"/>
          <a:stretch>
            <a:fillRect/>
          </a:stretch>
        </p:blipFill>
        <p:spPr>
          <a:xfrm>
            <a:off x="4355976" y="2276872"/>
            <a:ext cx="347473" cy="228600"/>
          </a:xfrm>
          <a:prstGeom prst="rect">
            <a:avLst/>
          </a:prstGeom>
        </p:spPr>
      </p:pic>
      <p:pic>
        <p:nvPicPr>
          <p:cNvPr id="7" name="Picture 4"/>
          <p:cNvPicPr>
            <a:picLocks noChangeAspect="1"/>
          </p:cNvPicPr>
          <p:nvPr/>
        </p:nvPicPr>
        <p:blipFill>
          <a:blip r:embed="rId3" cstate="print"/>
          <a:stretch>
            <a:fillRect/>
          </a:stretch>
        </p:blipFill>
        <p:spPr>
          <a:xfrm>
            <a:off x="5580112" y="3140968"/>
            <a:ext cx="347473" cy="228600"/>
          </a:xfrm>
          <a:prstGeom prst="rect">
            <a:avLst/>
          </a:prstGeom>
        </p:spPr>
      </p:pic>
      <p:pic>
        <p:nvPicPr>
          <p:cNvPr id="8" name="Picture 5"/>
          <p:cNvPicPr>
            <a:picLocks noChangeAspect="1"/>
          </p:cNvPicPr>
          <p:nvPr/>
        </p:nvPicPr>
        <p:blipFill>
          <a:blip r:embed="rId3" cstate="print"/>
          <a:stretch>
            <a:fillRect/>
          </a:stretch>
        </p:blipFill>
        <p:spPr>
          <a:xfrm>
            <a:off x="1776255" y="4005064"/>
            <a:ext cx="347473" cy="228600"/>
          </a:xfrm>
          <a:prstGeom prst="rect">
            <a:avLst/>
          </a:prstGeom>
        </p:spPr>
      </p:pic>
    </p:spTree>
    <p:extLst>
      <p:ext uri="{BB962C8B-B14F-4D97-AF65-F5344CB8AC3E}">
        <p14:creationId xmlns:p14="http://schemas.microsoft.com/office/powerpoint/2010/main" xmlns="" val="319908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6313</TotalTime>
  <Words>4951</Words>
  <Application>Microsoft Office PowerPoint</Application>
  <PresentationFormat>Pokaz na ekranie (4:3)</PresentationFormat>
  <Paragraphs>464</Paragraphs>
  <Slides>36</Slides>
  <Notes>31</Notes>
  <HiddenSlides>0</HiddenSlides>
  <MMClips>0</MMClips>
  <ScaleCrop>false</ScaleCrop>
  <HeadingPairs>
    <vt:vector size="4" baseType="variant">
      <vt:variant>
        <vt:lpstr>Motyw</vt:lpstr>
      </vt:variant>
      <vt:variant>
        <vt:i4>2</vt:i4>
      </vt:variant>
      <vt:variant>
        <vt:lpstr>Tytuły slajdów</vt:lpstr>
      </vt:variant>
      <vt:variant>
        <vt:i4>36</vt:i4>
      </vt:variant>
    </vt:vector>
  </HeadingPairs>
  <TitlesOfParts>
    <vt:vector size="38" baseType="lpstr">
      <vt:lpstr>Motyw pakietu Office</vt:lpstr>
      <vt:lpstr>1_Lecture</vt:lpstr>
      <vt:lpstr>Kryptografia i bezpieczeństwo danych  - elementy teorii liczb</vt:lpstr>
      <vt:lpstr>Tło</vt:lpstr>
      <vt:lpstr>Notacja</vt:lpstr>
      <vt:lpstr>Arytmetyka modularna</vt:lpstr>
      <vt:lpstr>Największy wspólny dzielnik</vt:lpstr>
      <vt:lpstr>Odwrotność modularna (1)</vt:lpstr>
      <vt:lpstr>Odwrotność modularna (2)</vt:lpstr>
      <vt:lpstr>Rozszerzenie notacji</vt:lpstr>
      <vt:lpstr>Rozwiązywanie modularnych równań liniowych</vt:lpstr>
      <vt:lpstr>Podsumowanie na tym etapie</vt:lpstr>
      <vt:lpstr>Twierdzenie Fermata (1640)</vt:lpstr>
      <vt:lpstr>Zastosowanie: generowanie losowych liczb pierwszych</vt:lpstr>
      <vt:lpstr>Struktura (Zp)*</vt:lpstr>
      <vt:lpstr>Rząd</vt:lpstr>
      <vt:lpstr>Uogólnienie przez Euler’a twierdzenia Fermata (1736)</vt:lpstr>
      <vt:lpstr>Pierwiastki równań wielomianowych wyższych rzędów w arytmetyce modularnej (1)</vt:lpstr>
      <vt:lpstr>Pierwiastki równań wielomianowych wyższych rzędów w arytmetyce modularnej (2)</vt:lpstr>
      <vt:lpstr>Łatwy przypadek</vt:lpstr>
      <vt:lpstr>Przypadek e=2 (pierwiastki kwadratowe)</vt:lpstr>
      <vt:lpstr>Twierdzenie Euler’a</vt:lpstr>
      <vt:lpstr>Obliczanie pierwiastków kwadratowych modulo p</vt:lpstr>
      <vt:lpstr>Rozwiązywanie równań kwadratowych mod p</vt:lpstr>
      <vt:lpstr>Obliczanie n-tego pierwiastka mod N</vt:lpstr>
      <vt:lpstr>Reprezentowanie dużych liczb</vt:lpstr>
      <vt:lpstr>Arytmetyka</vt:lpstr>
      <vt:lpstr>Podnoszenie do potęgi</vt:lpstr>
      <vt:lpstr>Efektywny algorytm obliczania potęg</vt:lpstr>
      <vt:lpstr>Podsumowanie czasów wykonywania obliczeń</vt:lpstr>
      <vt:lpstr>Łatwe problemy</vt:lpstr>
      <vt:lpstr>Trudne problemy w dziedzinie liczb pierwszych</vt:lpstr>
      <vt:lpstr>DLOG: bardziej ogólnie</vt:lpstr>
      <vt:lpstr>Poszukiwanie Dlog w (Zp)* (n-bitowa liczba pierwsza)</vt:lpstr>
      <vt:lpstr>Zastosowanie: odporność na kolizje</vt:lpstr>
      <vt:lpstr>Problemy trudne modulo liczby złożone</vt:lpstr>
      <vt:lpstr>Problem rozkładu na czynniki pierwsze</vt:lpstr>
      <vt:lpstr>Literatura uzupełniająca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Slawomir Samolej</dc:creator>
  <cp:lastModifiedBy>ssamolej</cp:lastModifiedBy>
  <cp:revision>900</cp:revision>
  <cp:lastPrinted>2020-05-03T19:21:43Z</cp:lastPrinted>
  <dcterms:created xsi:type="dcterms:W3CDTF">2020-04-09T12:37:01Z</dcterms:created>
  <dcterms:modified xsi:type="dcterms:W3CDTF">2020-05-25T20:52:56Z</dcterms:modified>
</cp:coreProperties>
</file>