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notesSlides/notesSlide3.xml" ContentType="application/vnd.openxmlformats-officedocument.presentationml.notesSlide+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notesSlides/notesSlide4.xml" ContentType="application/vnd.openxmlformats-officedocument.presentationml.notesSlide+xml"/>
  <Override PartName="/ppt/ink/ink22.xml" ContentType="application/inkml+xml"/>
  <Override PartName="/ppt/ink/ink23.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24.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25.xml" ContentType="application/inkml+xml"/>
  <Override PartName="/ppt/notesSlides/notesSlide14.xml" ContentType="application/vnd.openxmlformats-officedocument.presentationml.notesSlide+xml"/>
  <Override PartName="/ppt/ink/ink26.xml" ContentType="application/inkml+xml"/>
  <Override PartName="/ppt/ink/ink27.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48.xml" ContentType="application/inkml+xml"/>
  <Override PartName="/ppt/notesSlides/notesSlide23.xml" ContentType="application/vnd.openxmlformats-officedocument.presentationml.notesSlide+xml"/>
  <Override PartName="/ppt/ink/ink49.xml" ContentType="application/inkml+xml"/>
  <Override PartName="/ppt/ink/ink50.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ink/ink51.xml" ContentType="application/inkml+xml"/>
  <Override PartName="/ppt/ink/ink52.xml" ContentType="application/inkml+xml"/>
  <Override PartName="/ppt/ink/ink53.xml" ContentType="application/inkml+xml"/>
  <Override PartName="/ppt/notesSlides/notesSlide26.xml" ContentType="application/vnd.openxmlformats-officedocument.presentationml.notesSlide+xml"/>
  <Override PartName="/ppt/ink/ink54.xml" ContentType="application/inkml+xml"/>
  <Override PartName="/ppt/ink/ink55.xml" ContentType="application/inkml+xml"/>
  <Override PartName="/ppt/ink/ink56.xml" ContentType="application/inkml+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1"/>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8" r:id="rId22"/>
    <p:sldId id="276" r:id="rId23"/>
    <p:sldId id="279" r:id="rId24"/>
    <p:sldId id="280" r:id="rId25"/>
    <p:sldId id="281" r:id="rId26"/>
    <p:sldId id="282" r:id="rId27"/>
    <p:sldId id="283" r:id="rId28"/>
    <p:sldId id="284" r:id="rId29"/>
    <p:sldId id="285" r:id="rId30"/>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40" userDrawn="1">
          <p15:clr>
            <a:srgbClr val="A4A3A4"/>
          </p15:clr>
        </p15:guide>
        <p15:guide id="3" pos="2238" userDrawn="1">
          <p15:clr>
            <a:srgbClr val="A4A3A4"/>
          </p15:clr>
        </p15:guide>
        <p15:guide id="4"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58832" autoAdjust="0"/>
  </p:normalViewPr>
  <p:slideViewPr>
    <p:cSldViewPr>
      <p:cViewPr varScale="1">
        <p:scale>
          <a:sx n="60" d="100"/>
          <a:sy n="60" d="100"/>
        </p:scale>
        <p:origin x="828" y="72"/>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notesViewPr>
    <p:cSldViewPr>
      <p:cViewPr varScale="1">
        <p:scale>
          <a:sx n="63" d="100"/>
          <a:sy n="63" d="100"/>
        </p:scale>
        <p:origin x="-3144" y="-72"/>
      </p:cViewPr>
      <p:guideLst>
        <p:guide orient="horz" pos="3224"/>
        <p:guide pos="2240"/>
        <p:guide pos="2238"/>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ink/ink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02.635"/>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EED8EBFB-87B4-4B8C-8993-BCB7CBFD8A58}" emma:medium="tactile" emma:mode="ink">
          <msink:context xmlns:msink="http://schemas.microsoft.com/ink/2010/main" type="inkDrawing" rotatedBoundingBox="5272,6210 18936,6201 18937,7604 5273,7613" semanticType="callout" shapeName="Other">
            <msink:sourceLink direction="with" ref="{2801E444-9275-4D64-8FA4-69E6F14044A2}"/>
            <msink:sourceLink direction="with" ref="{7D778497-A4FD-41E3-BF2B-36A726F61238}"/>
          </msink:context>
        </emma:interpretation>
      </emma:emma>
    </inkml:annotationXML>
    <inkml:trace contextRef="#ctx0" brushRef="#br0">0 1399 0,'96'-32'172,"-16"-1"-141,17 17-15,-17-48 15,17 32 0,-17 0 1,16-33-17,-15 49 1,15-16 15,-15 0-15,15 0 15,1-32-15,-17 48-1,16-17 1,-15 1 15,15 0-31,-15 0 16,15 0-1,-15 32 1,-1-16 0,16-16-1,-15-1-15,15 1 16,-15 32-1,47-32 1,-47 0 0,15 16-16,33-16 15,-49 32 17,0-32-17,17-1 1,-17 33-16,49-32 15,-1 0 1,-47 0 0,-1 32-1,17-32-15,-17 32 16,16-16 0,17-16-1,-17 32-15,-15 0 16,15-33-16,-15 33 15,-1-32 1,17 32-16,15-32 16,17 32-1,-49 0 1,16-32 0,-15 32-16,-1 0 15,17-32 1,15 32-1,-15 0 1,15-16 0,-15 16-1,-17 0 1,33 0 0,-17 0-1,-16 0-15,17-32 16,-17 32-1,1 0 1,15 0 0,-16 0-1,1 0 1,15 0-16,-15 0 16,-1 0 15,17 0-31,-17-33 31,16 33-15,-15 0 15,-1 0 0,49 0-15,-49 0-1,0 0 1,17 0-16,-17 0 16,1 0-1,15-32 1,-15 32 0,15 0-1,-16 0 1,33 0-1,-17 0 1,-15 0 0,-1 0 15,17-32-31,-17 32 16,16 0-1,17 32 1,-17-32-1,-15-32 1,15 64-16,-15-32 16,-1 0-1,16 0-15,-15 0 32,-1 0-17,17 32 1,-17-32-1,0 0-15,17 0 16,-17 33 0,17-33-1,-17 0-15,49 32 16,-49-32 0,0 32-16,17-32 15,-17 16 1,49-16-16,-17 32 15,-15 0 1,-17 0 15,17 1-15,-17-1 0,17-16-1,-17 48-15,16-32 31,-15 0-15,15 33 0,1-49-1,-17 16 1,17 32 0,-17-32-16,16 1 15,-15-33-15,15 48 16,-15-16-1,15 32 17,-16-32-17,17 33 17,-17-49-1,17 16-16,-17 32 17,17-32-32,-17 1 15,16-17 1,-15-16 0,15 32 15,-15 32-16,15-64 1,-16 32 0,17 0 31,-17 17-16,17-49 0,-17 32 32,-144-113 77,-17-15-140</inkml:trace>
  </inkml:traceGroup>
</inkml:ink>
</file>

<file path=ppt/ink/ink1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8.69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7C156C91-B1B6-4C0E-8ECD-6BE1B54B84B8}" emma:medium="tactile" emma:mode="ink">
          <msink:context xmlns:msink="http://schemas.microsoft.com/ink/2010/main" type="writingRegion" rotatedBoundingBox="15079,9533 16450,10662 15830,11414 14459,10285"/>
        </emma:interpretation>
      </emma:emma>
    </inkml:annotationXML>
    <inkml:traceGroup>
      <inkml:annotationXML>
        <emma:emma xmlns:emma="http://www.w3.org/2003/04/emma" version="1.0">
          <emma:interpretation id="{1C80AE63-B4E8-4442-890D-687AB2439BCF}" emma:medium="tactile" emma:mode="ink">
            <msink:context xmlns:msink="http://schemas.microsoft.com/ink/2010/main" type="paragraph" rotatedBoundingBox="15079,9533 16450,10662 15830,11414 14459,10285" alignmentLevel="1"/>
          </emma:interpretation>
        </emma:emma>
      </inkml:annotationXML>
      <inkml:traceGroup>
        <inkml:annotationXML>
          <emma:emma xmlns:emma="http://www.w3.org/2003/04/emma" version="1.0">
            <emma:interpretation id="{599B5D2D-C9D3-47EA-8704-1DF448F1A4FF}" emma:medium="tactile" emma:mode="ink">
              <msink:context xmlns:msink="http://schemas.microsoft.com/ink/2010/main" type="line" rotatedBoundingBox="15079,9533 16450,10662 15830,11414 14459,10285"/>
            </emma:interpretation>
          </emma:emma>
        </inkml:annotationXML>
        <inkml:traceGroup>
          <inkml:annotationXML>
            <emma:emma xmlns:emma="http://www.w3.org/2003/04/emma" version="1.0">
              <emma:interpretation id="{84061D1A-4522-42FC-94E4-500679CE14D4}" emma:medium="tactile" emma:mode="ink">
                <msink:context xmlns:msink="http://schemas.microsoft.com/ink/2010/main" type="inkWord" rotatedBoundingBox="15079,9532 16391,10614 15772,11366 14459,10285"/>
              </emma:interpretation>
              <emma:one-of disjunction-type="recognition" id="oneOf0">
                <emma:interpretation id="interp0" emma:lang="" emma:confidence="1">
                  <emma:literal/>
                </emma:interpretation>
              </emma:one-of>
            </emma:emma>
          </inkml:annotationXML>
          <inkml:trace contextRef="#ctx0" brushRef="#br0">241 177 0,'0'-81'32,"0"-15"15,-16 192 15,-16-15-62,32 15 16,-33-15-16,33 47 15,-32-15-15,0-17 16,0 17 0,0-17-16,16-15 31,16 15-16,80-160 32</inkml:trace>
          <inkml:trace contextRef="#ctx0" brushRef="#br0" timeOffset="328.616">530 611 0,'-96'-48'63,"-1"96"-48,17 48 1,16 1 15,128-17 0,-16 17 1,49-33-17,-1-48 1</inkml:trace>
          <inkml:trace contextRef="#ctx0" brushRef="#br0" timeOffset="2135.5376">546 1254 0,'97'-65'109,"-17"1"-93,17 0 0,-1-16-1,-48-17 1,-96 194 78,16-17-79,0 16 1,0-15 0,-1 15-1,1-15 16,97-162 16</inkml:trace>
          <inkml:trace contextRef="#ctx0" brushRef="#br0" timeOffset="2556.3535">1221 900 0,'-32'97'62,"-64"-17"-15,32 16-16,160-31 0,0-33 1,-15-16-17,15-32 17</inkml:trace>
        </inkml:traceGroup>
        <inkml:traceGroup>
          <inkml:annotationXML>
            <emma:emma xmlns:emma="http://www.w3.org/2003/04/emma" version="1.0">
              <emma:interpretation id="{489912DF-9673-4CE0-A033-C1D216396CBF}" emma:medium="tactile" emma:mode="ink">
                <msink:context xmlns:msink="http://schemas.microsoft.com/ink/2010/main" type="inkWord" rotatedBoundingBox="16252,10706 16348,10785 16043,11157 15946,11077"/>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I</emma:literal>
                </emma:interpretation>
                <emma:interpretation id="interp5" emma:lang="" emma:confidence="0">
                  <emma:literal>.</emma:literal>
                </emma:interpretation>
              </emma:one-of>
            </emma:emma>
          </inkml:annotationXML>
          <inkml:trace contextRef="#ctx0" brushRef="#br0" timeOffset="2772.6944">1414 1173 0,'-48'97'63,"-16"-17"-63,32 17 15,-33-17 1,65 17 15</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1.78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99EB0B3-6C20-40A7-88AF-435BB457CA13}" emma:medium="tactile" emma:mode="ink">
          <msink:context xmlns:msink="http://schemas.microsoft.com/ink/2010/main" type="inkDrawing" rotatedBoundingBox="13962,9427 19068,7183 19107,7272 14002,9517" semanticType="callout" shapeName="Other">
            <msink:sourceLink direction="with" ref="{82B25A89-11A9-4DB8-8D15-F1216A0834FE}"/>
          </msink:context>
        </emma:interpretation>
      </emma:emma>
    </inkml:annotationXML>
    <inkml:trace contextRef="#ctx0" brushRef="#br0">5057 0 0,'-97'32'281,"17"0"-249,-16 17 61,15 15-46,-15-32-16,15 0 1,-15 0-17,16 1 17,-17-17-1,17 16-31,-17 32 31,17-32-15,-17 0 15,17 17 0,-16-17-15,-1 32-1,17-32 1,-17 0 0,17 17 15,-17-17-31,17 32 16,-16-32-1,15 0 1,-47 33-1,31-17 1,17-16 15,-17 0-31,17 0 16,-17 0 0,17-15-1,-16 15 1,15 32-1,-47-32 1,31 32 0,17-31-16,-17-17 15,17 16-15,-16 0 16,15 32 0,-15-32-16,-33 33 15,49-17 1,-17 16-1,17-32-15,-17 33 16,17-49-16,-16 16 16,15 0-1,-15 0-15,-1 33 16,17-49 15,-17 48-15,17-32-1,-16 32 1,15-31 0,-15 15-1,192-96 173,-31-81-173</inkml:trace>
  </inkml:traceGroup>
</inkml:ink>
</file>

<file path=ppt/ink/ink1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58.32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912A0A91-55A5-41F8-9E84-2FC5C426B82F}" emma:medium="tactile" emma:mode="ink">
          <msink:context xmlns:msink="http://schemas.microsoft.com/ink/2010/main" type="writingRegion" rotatedBoundingBox="8178,6959 16345,7091 16322,8523 8155,8391"/>
        </emma:interpretation>
      </emma:emma>
    </inkml:annotationXML>
    <inkml:traceGroup>
      <inkml:annotationXML>
        <emma:emma xmlns:emma="http://www.w3.org/2003/04/emma" version="1.0">
          <emma:interpretation id="{918372B1-49E3-470B-AE18-78490DA452E4}" emma:medium="tactile" emma:mode="ink">
            <msink:context xmlns:msink="http://schemas.microsoft.com/ink/2010/main" type="paragraph" rotatedBoundingBox="8178,6959 16345,7091 16322,8523 8155,8391" alignmentLevel="1"/>
          </emma:interpretation>
        </emma:emma>
      </inkml:annotationXML>
      <inkml:traceGroup>
        <inkml:annotationXML>
          <emma:emma xmlns:emma="http://www.w3.org/2003/04/emma" version="1.0">
            <emma:interpretation id="{A4675804-8D80-4515-B15B-ACD16D2DDF9E}" emma:medium="tactile" emma:mode="ink">
              <msink:context xmlns:msink="http://schemas.microsoft.com/ink/2010/main" type="line" rotatedBoundingBox="8178,6959 16345,7091 16322,8523 8155,8391"/>
            </emma:interpretation>
          </emma:emma>
        </inkml:annotationXML>
        <inkml:traceGroup>
          <inkml:annotationXML>
            <emma:emma xmlns:emma="http://www.w3.org/2003/04/emma" version="1.0">
              <emma:interpretation id="{0D1FDB79-E003-40EF-9290-C7F60299F33D}" emma:medium="tactile" emma:mode="ink">
                <msink:context xmlns:msink="http://schemas.microsoft.com/ink/2010/main" type="inkWord" rotatedBoundingBox="8178,6959 9213,6975 9190,8408 8155,8391">
                  <msink:destinationLink direction="with" ref="{14F06EFD-9CAD-4511-9552-AC434D28EE26}"/>
                  <msink:destinationLink direction="with" ref="{1DA5FF2C-8B21-43A0-A3DD-2C2CD554A24C}"/>
                </msink:context>
              </emma:interpretation>
              <emma:one-of disjunction-type="recognition" id="oneOf0">
                <emma:interpretation id="interp0" emma:lang="" emma:confidence="1">
                  <emma:literal/>
                </emma:interpretation>
              </emma:one-of>
            </emma:emma>
          </inkml:annotationXML>
          <inkml:trace contextRef="#ctx0" brushRef="#br0">-6896 289 0,'0'-80'16,"-81"160"46,-15 16-46,32 1-1,-1-17 1,130 17 47,31-33-48,-16-16 16,17 17-15,-17-33 0</inkml:trace>
          <inkml:trace contextRef="#ctx0" brushRef="#br0" timeOffset="-384.6471">-7073-193 0,'-32'96'62,"32"17"-46,0 15 0,0-47-1,-32 47-15,32-15 16,-33-17-16,33-15 16,0-1-1,0 17 1,97-242 31</inkml:trace>
          <inkml:trace contextRef="#ctx0" brushRef="#br0" timeOffset="463.0518">-6398 482 0,'-64'96'46,"48"1"-30,-49-17 0,33 17-1,0-17-15,0 16 32,16-15-17,96-145 32</inkml:trace>
          <inkml:trace contextRef="#ctx0" brushRef="#br0" timeOffset="747.9033">-6446 530 0,'16'81'78,"48"47"-62,-32 1-1,0-49 1,1 49-1,-1-33-15,0-15 32</inkml:trace>
          <inkml:trace contextRef="#ctx0" brushRef="#br0" timeOffset="963.9111">-6430 1012 0,'128'-32'78,"1"32"-78</inkml:trace>
        </inkml:traceGroup>
        <inkml:traceGroup>
          <inkml:annotationXML>
            <emma:emma xmlns:emma="http://www.w3.org/2003/04/emma" version="1.0">
              <emma:interpretation id="{82B25A89-11A9-4DB8-8D15-F1216A0834FE}" emma:medium="tactile" emma:mode="ink">
                <msink:context xmlns:msink="http://schemas.microsoft.com/ink/2010/main" type="inkWord" rotatedBoundingBox="15398,7150 16343,7166 16325,8297 15379,8282">
                  <msink:destinationLink direction="with" ref="{399EB0B3-6C20-40A7-88AF-435BB457CA13}"/>
                  <msink:destinationLink direction="with" ref="{ED102CF8-B968-4D23-9E91-D73B649E87B0}"/>
                </msink:context>
              </emma:interpretation>
              <emma:one-of disjunction-type="recognition" id="oneOf1">
                <emma:interpretation id="interp1" emma:lang="" emma:confidence="1">
                  <emma:literal/>
                </emma:interpretation>
              </emma:one-of>
            </emma:emma>
          </inkml:annotationXML>
          <inkml:trace contextRef="#ctx0" brushRef="#br0" timeOffset="-15567.4701">225 80 0,'0'-80'0,"-64"160"140,32 16-140,32 17 16,-32 16-16,0-1 15,-1-15-15,33 15 16,-16-47 0,16 15-16,0-15 15,16-1 17,17-160-1</inkml:trace>
          <inkml:trace contextRef="#ctx0" brushRef="#br0" timeOffset="-14604.232">563 578 0,'0'-80'0,"-80"16"47,-17 96-16,17 0-15,-17 16-16,17 17 15,16 31 32,64-16 47,64 17-63,16-49-15,-15 48-1,31-31 17,-16-33-17</inkml:trace>
          <inkml:trace contextRef="#ctx0" brushRef="#br0" timeOffset="-12835.5875">740 964 0,'-81'97'16,"162"-194"93,-17 17-93,0-17 0,33 1-1,-129 192 48,-1-15-48,1 15 1,0-15 0,0 15-1,128-128 32</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8.00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ED102CF8-B968-4D23-9E91-D73B649E87B0}" emma:medium="tactile" emma:mode="ink">
          <msink:context xmlns:msink="http://schemas.microsoft.com/ink/2010/main" type="inkDrawing" rotatedBoundingBox="14175,10608 19212,13490 18931,13982 13894,11099" semanticType="callout" shapeName="Other">
            <msink:sourceLink direction="with" ref="{82B25A89-11A9-4DB8-8D15-F1216A0834FE}"/>
            <msink:sourceLink direction="with" ref="{137D529B-ED5C-47DD-BD47-9FF75750CA52}"/>
          </msink:context>
        </emma:interpretation>
      </emma:emma>
    </inkml:annotationXML>
    <inkml:trace contextRef="#ctx0" brushRef="#br0">0 0 0,'96'0'47,"-15"32"0,15 1-16,-15-17-16,15 48 1,0 32 15,-15 1 1,15-49-17,1 16 1,-17 1 15,17-33-15,-17 16-1,16 16 17,-31 33-17,15-33 1,17-16 15,-17-15-31,16 31 31,-15-32-15,15 16 0,1 16 15,-17 1 0,16 31-15,1-48-1,-17 17 17,17 31-17,-1-31 16,-15-17-15,15 16 0,1 33 15,-17-33-31,16-16 31,1 49-15,-17-33 15,17-32-15,-17 16-1,16-16 1,-15 1 0,15-1-1,-15 32 1,15-48 15,-15 16-31,15 0 16,-16 0-1,17 1 1,-17-1 15,17-16 16,-17 16-16,17 0 1,-17 0-1,16 0 0,-15-32 16,-1 0-31,17 33 15,-17-33-16,16 0 32,-15 48 0,15-48 188,-96-81-220</inkml:trace>
  </inkml:traceGroup>
</inkml:ink>
</file>

<file path=ppt/ink/ink1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8.85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0F09E36C-B518-4BAE-88E1-F90C88D56A4F}" emma:medium="tactile" emma:mode="ink">
          <msink:context xmlns:msink="http://schemas.microsoft.com/ink/2010/main" type="writingRegion" rotatedBoundingBox="16847,11414 17747,11414 17747,12973 16847,12973"/>
        </emma:interpretation>
      </emma:emma>
    </inkml:annotationXML>
    <inkml:traceGroup>
      <inkml:annotationXML>
        <emma:emma xmlns:emma="http://www.w3.org/2003/04/emma" version="1.0">
          <emma:interpretation id="{17CE27E2-BB90-4767-808B-D4E88D6F6BFE}" emma:medium="tactile" emma:mode="ink">
            <msink:context xmlns:msink="http://schemas.microsoft.com/ink/2010/main" type="paragraph" rotatedBoundingBox="16847,11414 17747,11414 17747,12973 16847,12973" alignmentLevel="1"/>
          </emma:interpretation>
        </emma:emma>
      </inkml:annotationXML>
      <inkml:traceGroup>
        <inkml:annotationXML>
          <emma:emma xmlns:emma="http://www.w3.org/2003/04/emma" version="1.0">
            <emma:interpretation id="{8CF8CDCE-1418-4D3D-858D-61E22EBE274C}" emma:medium="tactile" emma:mode="ink">
              <msink:context xmlns:msink="http://schemas.microsoft.com/ink/2010/main" type="line" rotatedBoundingBox="16847,11414 17747,11414 17747,12973 16847,12973"/>
            </emma:interpretation>
          </emma:emma>
        </inkml:annotationXML>
        <inkml:traceGroup>
          <inkml:annotationXML>
            <emma:emma xmlns:emma="http://www.w3.org/2003/04/emma" version="1.0">
              <emma:interpretation id="{8E6CAE7C-DE19-4BDA-8B61-A5CE9B1BB5EF}" emma:medium="tactile" emma:mode="ink">
                <msink:context xmlns:msink="http://schemas.microsoft.com/ink/2010/main" type="inkWord" rotatedBoundingBox="16847,11414 17265,11414 17265,12523 16847,12523"/>
              </emma:interpretation>
              <emma:one-of disjunction-type="recognition" id="oneOf0">
                <emma:interpretation id="interp0" emma:lang="" emma:confidence="1">
                  <emma:literal/>
                </emma:interpretation>
              </emma:one-of>
            </emma:emma>
          </inkml:annotationXML>
          <inkml:trace contextRef="#ctx0" brushRef="#br0">126 0 0,'0'80'78,"0"49"-63,0-17 1,-32-15-16,32 15 16,-32 17-16,-1-17 15,17-15 1,16-17-16,-32 17 15,113-65 32,-49-129-31</inkml:trace>
          <inkml:trace contextRef="#ctx0" brushRef="#br0" timeOffset="354.2524">399 530 0,'-96'0'31,"15"97"-15,17-17-1,0 17 17,96-17-1,0 16 0,65 1 16,-17-65-31</inkml:trace>
        </inkml:traceGroup>
        <inkml:traceGroup>
          <inkml:annotationXML>
            <emma:emma xmlns:emma="http://www.w3.org/2003/04/emma" version="1.0">
              <emma:interpretation id="{137D529B-ED5C-47DD-BD47-9FF75750CA52}" emma:medium="tactile" emma:mode="ink">
                <msink:context xmlns:msink="http://schemas.microsoft.com/ink/2010/main" type="inkWord" rotatedBoundingBox="17297,12362 17747,12362 17747,12973 17297,12973">
                  <msink:destinationLink direction="with" ref="{ED102CF8-B968-4D23-9E91-D73B649E87B0}"/>
                </msink:context>
              </emma:interpretation>
              <emma:one-of disjunction-type="recognition" id="oneOf1">
                <emma:interpretation id="interp1" emma:lang="" emma:confidence="0">
                  <emma:literal>2</emma:literal>
                </emma:interpretation>
                <emma:interpretation id="interp2" emma:lang="" emma:confidence="0">
                  <emma:literal>z</emma:literal>
                </emma:interpretation>
                <emma:interpretation id="interp3" emma:lang="" emma:confidence="0">
                  <emma:literal>Z</emma:literal>
                </emma:interpretation>
                <emma:interpretation id="interp4" emma:lang="" emma:confidence="0">
                  <emma:literal>,</emma:literal>
                </emma:interpretation>
                <emma:interpretation id="interp5" emma:lang="" emma:confidence="0">
                  <emma:literal>za</emma:literal>
                </emma:interpretation>
              </emma:one-of>
            </emma:emma>
          </inkml:annotationXML>
          <inkml:trace contextRef="#ctx0" brushRef="#br0" timeOffset="1411.0311">592 1013 0,'97'-65'63,"-17"65"-17,-80 97-30,-16-17 0,-48 49-1,-33-33 1,33-15 0,-33-17-1,194-32 48,-17 0-48,17-32 17,15 0-17,-48-96 1</inkml:trace>
        </inkml:traceGroup>
      </inkml:traceGroup>
    </inkml:traceGroup>
  </inkml:traceGroup>
</inkml:ink>
</file>

<file path=ppt/ink/ink1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57.08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4F06EFD-9CAD-4511-9552-AC434D28EE26}" emma:medium="tactile" emma:mode="ink">
          <msink:context xmlns:msink="http://schemas.microsoft.com/ink/2010/main" type="inkDrawing" rotatedBoundingBox="7066,7558 10251,9376 10161,9533 6977,7715" semanticType="callout" shapeName="Other">
            <msink:sourceLink direction="with" ref="{0D1FDB79-E003-40EF-9290-C7F60299F33D}"/>
            <msink:sourceLink direction="with" ref="{91E27567-4E7C-4CC2-8149-0A72AD01CA44}"/>
          </msink:context>
        </emma:interpretation>
      </emma:emma>
    </inkml:annotationXML>
    <inkml:trace contextRef="#ctx0" brushRef="#br0">0 0 0,'96'0'3125,"-16"49"-3063,17-17-15,-17 0-16,17 0 16,-17 0-16,17 16 16,-1 17-16,-16-33-15,17 32 15,-17-16 1,17 17-17,-1-1 16,-15 0 1,15-16-1,-16 17 0,17-33 0,-17 32 1,17-16-1,-1 17-15,-16-33 15,17 64-16,-1-31 17,-15-17-1,15 16 0,-15 1 0,15-33-15,-16 16 0,17-16 15,-1 32 0,-15-31 0,15-1 16,-15 16 0,15-16 16,-16 0 15,17 32 31,-161-160-46,-33 0-63</inkml:trace>
  </inkml:traceGroup>
</inkml:ink>
</file>

<file path=ppt/ink/ink1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1.252"/>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91E27567-4E7C-4CC2-8149-0A72AD01CA44}" emma:medium="tactile" emma:mode="ink">
          <msink:context xmlns:msink="http://schemas.microsoft.com/ink/2010/main" type="inkDrawing" rotatedBoundingBox="6676,13343 9924,10723 10144,10996 6896,13615" semanticType="underline" shapeName="Other">
            <msink:sourceLink direction="with" ref="{3EAF1C69-0919-4A73-A195-8C41C8C39CDA}"/>
            <msink:destinationLink direction="with" ref="{14F06EFD-9CAD-4511-9552-AC434D28EE26}"/>
          </msink:context>
        </emma:interpretation>
      </emma:emma>
    </inkml:annotationXML>
    <inkml:trace contextRef="#ctx0" brushRef="#br0">-8536 6382 0,'32'-81'31,"48"17"0,17-32 1,-1 47-17,33-63 1,-81 32-16,49 15 16,-1-31-16,1 15 15,47-63 1,-63 47-1,-17 1 1,32 31-16,-31-15 16,15 16-16,17-33 15,-1 49-15,-48-48 16,49 31 0,-1-31-1,-16 16 1,17 15-1,-33-31 1,17 48 15,15-17-15,1 1 15,-17 32-15,16-16-1,-15-17 17,15 1-17,1 0 17,-17 31-1,0 17 31,17-16-30,-17 0 30,17 0-15,-17 32-31,17-32 30,-194 96 17</inkml:trace>
  </inkml:traceGroup>
</inkml:ink>
</file>

<file path=ppt/ink/ink1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5.08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FE835023-F865-4508-8894-BDAE7791963A}" emma:medium="tactile" emma:mode="ink">
          <msink:context xmlns:msink="http://schemas.microsoft.com/ink/2010/main" type="writingRegion" rotatedBoundingBox="3101,8116 3278,13423 1346,13487 1168,8181"/>
        </emma:interpretation>
      </emma:emma>
    </inkml:annotationXML>
    <inkml:traceGroup>
      <inkml:annotationXML>
        <emma:emma xmlns:emma="http://www.w3.org/2003/04/emma" version="1.0">
          <emma:interpretation id="{D7A4D8C9-359D-49F3-8DF6-40011BEFFF18}" emma:medium="tactile" emma:mode="ink">
            <msink:context xmlns:msink="http://schemas.microsoft.com/ink/2010/main" type="paragraph" rotatedBoundingBox="3101,8116 3279,13423 2841,13437 2664,8131" alignmentLevel="1"/>
          </emma:interpretation>
        </emma:emma>
      </inkml:annotationXML>
      <inkml:traceGroup>
        <inkml:annotationXML>
          <emma:emma xmlns:emma="http://www.w3.org/2003/04/emma" version="1.0">
            <emma:interpretation id="{A402BF77-025C-44D1-9FA8-2767D4C313BD}" emma:medium="tactile" emma:mode="ink">
              <msink:context xmlns:msink="http://schemas.microsoft.com/ink/2010/main" type="inkBullet" rotatedBoundingBox="3099,8117 3182,10614 2808,10626 2725,8129"/>
            </emma:interpretation>
          </emma:emma>
        </inkml:annotationXML>
        <inkml:trace contextRef="#ctx0" brushRef="#br0">-12298 964 0,'32'81'157</inkml:trace>
        <inkml:trace contextRef="#ctx0" brushRef="#br0" timeOffset="763.9367">-12410 1012 0,'-65'97'47,"33"-1"-16</inkml:trace>
        <inkml:trace contextRef="#ctx0" brushRef="#br0" timeOffset="917.7589">-12410 1286 0,'-33'80'63</inkml:trace>
        <inkml:trace contextRef="#ctx0" brushRef="#br0" timeOffset="1080.7372">-12410 1463 0,'-65'80'15,"65"16"17,0-15-1</inkml:trace>
        <inkml:trace contextRef="#ctx0" brushRef="#br0" timeOffset="247.4284">-12330 1575 0,'-80'64'31</inkml:trace>
        <inkml:trace contextRef="#ctx0" brushRef="#br0" timeOffset="463.3875">-12443 1639 0</inkml:trace>
        <inkml:trace contextRef="#ctx0" brushRef="#br0" timeOffset="1465.737">-12475 1720 0,'-32'96'0,"0"-15"47,32-1-16,32 16 31,-64-15 1,32 15-32,0-15 47,0 15-31</inkml:trace>
        <inkml:trace contextRef="#ctx0" brushRef="#br0" timeOffset="1581.6341">-12507 2588 0,'-32'96'31,"32"-15"0</inkml:trace>
        <inkml:trace contextRef="#ctx0" brushRef="#br0" timeOffset="1719.3228">-12539 3022 0,'-32'96'31</inkml:trace>
        <inkml:trace contextRef="#ctx0" brushRef="#br0" timeOffset="1866.8107">-12507 3376 0,'-32'96'31</inkml:trace>
      </inkml:traceGroup>
      <inkml:traceGroup>
        <inkml:annotationXML>
          <emma:emma xmlns:emma="http://www.w3.org/2003/04/emma" version="1.0">
            <emma:interpretation id="{A1BF68D6-4A70-4DB0-91CC-6BAF990B0EA6}" emma:medium="tactile" emma:mode="ink">
              <msink:context xmlns:msink="http://schemas.microsoft.com/ink/2010/main" type="line" rotatedBoundingBox="3199,11045 3279,13423 2841,13437 2762,11060"/>
            </emma:interpretation>
          </emma:emma>
        </inkml:annotationXML>
        <inkml:traceGroup>
          <inkml:annotationXML>
            <emma:emma xmlns:emma="http://www.w3.org/2003/04/emma" version="1.0">
              <emma:interpretation id="{5CAA5840-8A70-44D8-A98F-FD79520DA47C}" emma:medium="tactile" emma:mode="ink">
                <msink:context xmlns:msink="http://schemas.microsoft.com/ink/2010/main" type="inkWord" rotatedBoundingBox="3199,11045 3279,13423 2841,13437 2762,11060"/>
              </emma:interpretation>
              <emma:one-of disjunction-type="recognition" id="oneOf0">
                <emma:interpretation id="interp0" emma:lang="" emma:confidence="0">
                  <emma:literal>-----</emma:literal>
                </emma:interpretation>
                <emma:interpretation id="interp1" emma:lang="" emma:confidence="0">
                  <emma:literal>a...</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 timeOffset="2004.599">-12603 3906 0,'0'80'31,"32"17"-15</inkml:trace>
          <inkml:trace contextRef="#ctx0" brushRef="#br0" timeOffset="2151.4947">-12539 4260 0,'0'80'16,"0"1"15,32 15-15</inkml:trace>
          <inkml:trace contextRef="#ctx0" brushRef="#br0" timeOffset="2236.3706">-12443 4694 0,'33'80'32,"-17"17"-17</inkml:trace>
          <inkml:trace contextRef="#ctx0" brushRef="#br0" timeOffset="2383.9132">-12362 5128 0,'32'96'31</inkml:trace>
          <inkml:trace contextRef="#ctx0" brushRef="#br0" timeOffset="2537.1853">-12266 5562 0,'-32'96'0,"96"1"31,-47-17-15</inkml:trace>
          <inkml:trace contextRef="#ctx0" brushRef="#br0" timeOffset="2722.4065">-12153 6092 0,'0'97'31,"64"-17"0</inkml:trace>
        </inkml:traceGroup>
      </inkml:traceGroup>
    </inkml:traceGroup>
    <inkml:traceGroup>
      <inkml:annotationXML>
        <emma:emma xmlns:emma="http://www.w3.org/2003/04/emma" version="1.0">
          <emma:interpretation id="{7E7FABA2-0AC4-47DD-8FFB-A6DE548FE398}" emma:medium="tactile" emma:mode="ink">
            <msink:context xmlns:msink="http://schemas.microsoft.com/ink/2010/main" type="paragraph" rotatedBoundingBox="1414,10096 2986,11295 2325,12162 753,10963" alignmentLevel="2"/>
          </emma:interpretation>
        </emma:emma>
      </inkml:annotationXML>
      <inkml:traceGroup>
        <inkml:annotationXML>
          <emma:emma xmlns:emma="http://www.w3.org/2003/04/emma" version="1.0">
            <emma:interpretation id="{3D9CF4ED-E292-489F-A8AE-CEE08ABEEC4D}" emma:medium="tactile" emma:mode="ink">
              <msink:context xmlns:msink="http://schemas.microsoft.com/ink/2010/main" type="line" rotatedBoundingBox="1414,10096 2986,11295 2325,12162 753,10963"/>
            </emma:interpretation>
          </emma:emma>
        </inkml:annotationXML>
        <inkml:traceGroup>
          <inkml:annotationXML>
            <emma:emma xmlns:emma="http://www.w3.org/2003/04/emma" version="1.0">
              <emma:interpretation id="{464ADAA2-5589-4A95-BEDF-FFDE7F74176D}" emma:medium="tactile" emma:mode="ink">
                <msink:context xmlns:msink="http://schemas.microsoft.com/ink/2010/main" type="inkWord" rotatedBoundingBox="1366,10160 2659,11145 2046,11949 753,10963"/>
              </emma:interpretation>
              <emma:one-of disjunction-type="recognition" id="oneOf1">
                <emma:interpretation id="interp5" emma:lang="" emma:confidence="1">
                  <emma:literal/>
                </emma:interpretation>
              </emma:one-of>
            </emma:emma>
          </inkml:annotationXML>
          <inkml:trace contextRef="#ctx0" brushRef="#br0" timeOffset="4086.2096">-13986 3102 0,'-16'-96'0,"16"192"94,0-15-94,0 160 15,-32-113 1,32-15-16,-32-17 16,32 17-16,-32-17 15,32-15 1,32-1 0,-32 17-1</inkml:trace>
          <inkml:trace contextRef="#ctx0" brushRef="#br0" timeOffset="4455.6375">-13825 3520 0,'-80'32'63,"47"49"-47,1 15-1,0-15 1,64 15 15,65-32 0,-33 17 1,16-17-1,17 0-16</inkml:trace>
          <inkml:trace contextRef="#ctx0" brushRef="#br0" timeOffset="6444.9281">-13423 3826 0,'0'80'62,"32"17"-31,-16-17-15,16 16 0,0-15-1,0 15 1,1-15-16,-33-1 16,64 16 15</inkml:trace>
          <inkml:trace contextRef="#ctx0" brushRef="#br0" timeOffset="6112.1495">-13391 3986 0,'-64'97'500,"32"-17"-484,32 17-1,-33-17-15,33 17 16,-32-17 15,97-176 47</inkml:trace>
        </inkml:traceGroup>
        <inkml:traceGroup>
          <inkml:annotationXML>
            <emma:emma xmlns:emma="http://www.w3.org/2003/04/emma" version="1.0">
              <emma:interpretation id="{EE5FE514-9C9C-480C-A9CF-89E47C31E4B6}" emma:medium="tactile" emma:mode="ink">
                <msink:context xmlns:msink="http://schemas.microsoft.com/ink/2010/main" type="inkWord" rotatedBoundingBox="2318,10786 2986,11295 2448,12001 1780,11492"/>
              </emma:interpretation>
              <emma:one-of disjunction-type="recognition" id="oneOf2">
                <emma:interpretation id="interp6" emma:lang="" emma:confidence="0">
                  <emma:literal>zł3</emma:literal>
                </emma:interpretation>
                <emma:interpretation id="interp7" emma:lang="" emma:confidence="0">
                  <emma:literal>*B</emma:literal>
                </emma:interpretation>
                <emma:interpretation id="interp8" emma:lang="" emma:confidence="0">
                  <emma:literal>B</emma:literal>
                </emma:interpretation>
                <emma:interpretation id="interp9" emma:lang="" emma:confidence="0">
                  <emma:literal>in</emma:literal>
                </emma:interpretation>
                <emma:interpretation id="interp10" emma:lang="" emma:confidence="0">
                  <emma:literal>*y</emma:literal>
                </emma:interpretation>
              </emma:one-of>
            </emma:emma>
          </inkml:annotationXML>
          <inkml:trace contextRef="#ctx0" brushRef="#br0" timeOffset="6646.089">-13552 4292 0,'97'0'16,"-17"0"-1,0-32 1,17 0 0</inkml:trace>
          <inkml:trace contextRef="#ctx0" brushRef="#br0" timeOffset="7817.1509">-13021 4019 0,'-65'-97'46,"162"65"-14,-17 16-1,17 16-15,-17 0 15,-80 80-16,-64 1 17,16 15-17,-17 1 17,146-97 46,15 48-63,-16 16 32,-47 33-16,-82-17 1,-47 16-1,-1 1-31,1-65 16,16-16-1,15-96 16</inkml:trace>
          <inkml:trace contextRef="#ctx0" brushRef="#br0" timeOffset="7078.175">-13053 4051 0,'0'80'47,"0"1"-47,0 47 16,0-15-1,32-17 17,-32-15-17,32-162 16</inkml:trace>
        </inkml:traceGroup>
      </inkml:traceGroup>
    </inkml:traceGroup>
  </inkml:traceGroup>
</inkml:ink>
</file>

<file path=ppt/ink/ink1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1.983"/>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67637288-B7F3-4DE4-A55F-D5CF5A7A5FA5}" emma:medium="tactile" emma:mode="ink">
          <msink:context xmlns:msink="http://schemas.microsoft.com/ink/2010/main" type="inkDrawing" rotatedBoundingBox="7786,11959 7813,10964 7861,10965 7834,11960" shapeName="Other"/>
        </emma:interpretation>
      </emma:emma>
    </inkml:annotationXML>
    <inkml:trace contextRef="#ctx0" brushRef="#br0">-7523 3890 0,'-32'-80'0,"64"160"79,-32 16-79,0 17 15,0 0 1,0 15-16,0-47 15,-32 47-15,32-47 16,0 15-16,0-16 31</inkml:trace>
  </inkml:traceGroup>
</inkml:ink>
</file>

<file path=ppt/ink/ink1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2.467"/>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E525C92-E905-4BB0-B7D4-4199C9AB62A0}" emma:medium="tactile" emma:mode="ink">
          <msink:context xmlns:msink="http://schemas.microsoft.com/ink/2010/main" type="inkDrawing" rotatedBoundingBox="7889,11857 8006,11089 8364,11144 8247,11912" shapeName="Other"/>
        </emma:interpretation>
      </emma:emma>
    </inkml:annotationXML>
    <inkml:trace contextRef="#ctx0" brushRef="#br0">-7137 3970 0,'-97'97'78,"65"-17"-78,-32 49 16,-1-1-16,33-31 15,16-17 1,-16 17 0,112-65 31,17-16-16,-17-16-16,17 32 17</inkml:trace>
  </inkml:traceGroup>
</inkml:ink>
</file>

<file path=ppt/ink/ink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05.007"/>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0FA0E020-3F3C-45FE-80EA-2D59495DCC0E}" emma:medium="tactile" emma:mode="ink">
          <msink:context xmlns:msink="http://schemas.microsoft.com/ink/2010/main" type="writingRegion" rotatedBoundingBox="11832,5132 13315,5343 13186,6254 11703,6044"/>
        </emma:interpretation>
      </emma:emma>
    </inkml:annotationXML>
    <inkml:traceGroup>
      <inkml:annotationXML>
        <emma:emma xmlns:emma="http://www.w3.org/2003/04/emma" version="1.0">
          <emma:interpretation id="{92174936-296C-4161-BDA4-1CFFDD6EF438}" emma:medium="tactile" emma:mode="ink">
            <msink:context xmlns:msink="http://schemas.microsoft.com/ink/2010/main" type="paragraph" rotatedBoundingBox="11832,5132 13315,5343 13186,6254 11703,6044" alignmentLevel="1"/>
          </emma:interpretation>
        </emma:emma>
      </inkml:annotationXML>
      <inkml:traceGroup>
        <inkml:annotationXML>
          <emma:emma xmlns:emma="http://www.w3.org/2003/04/emma" version="1.0">
            <emma:interpretation id="{50142E4F-E8A3-46C4-AB2F-DA27DCC198CA}" emma:medium="tactile" emma:mode="ink">
              <msink:context xmlns:msink="http://schemas.microsoft.com/ink/2010/main" type="line" rotatedBoundingBox="11832,5132 13315,5343 13186,6254 11703,6044"/>
            </emma:interpretation>
          </emma:emma>
        </inkml:annotationXML>
        <inkml:traceGroup>
          <inkml:annotationXML>
            <emma:emma xmlns:emma="http://www.w3.org/2003/04/emma" version="1.0">
              <emma:interpretation id="{35F68BA4-D470-4DD0-B99C-2C0D639213D1}" emma:medium="tactile" emma:mode="ink">
                <msink:context xmlns:msink="http://schemas.microsoft.com/ink/2010/main" type="inkWord" rotatedBoundingBox="11832,5132 12386,5211 12257,6122 11703,6044"/>
              </emma:interpretation>
              <emma:one-of disjunction-type="recognition" id="oneOf0">
                <emma:interpretation id="interp0" emma:lang="" emma:confidence="1">
                  <emma:literal/>
                </emma:interpretation>
              </emma:one-of>
            </emma:emma>
          </inkml:annotationXML>
          <inkml:trace contextRef="#ctx0" brushRef="#br0">323 81 0,'0'-81'78,"-32"162"78,0 15-140,0-16-1,16 17 1,-16-17 0,0 17-1,-1-17-15,1 17 16,0-17 0,-16 16 15,96-192 94</inkml:trace>
          <inkml:trace contextRef="#ctx0" brushRef="#br0" timeOffset="1374.4893">661 225 0,'-96'0'94,"15"49"-78,-15 47-1,-1-32 1,17 1 15,80 15 157,80-16-173,-15 17 17,31-17-1,-64 32 16,-64-192 31</inkml:trace>
        </inkml:traceGroup>
        <inkml:traceGroup>
          <inkml:annotationXML>
            <emma:emma xmlns:emma="http://www.w3.org/2003/04/emma" version="1.0">
              <emma:interpretation id="{4C3111F7-30A9-4855-8C94-49C2D7543CD1}" emma:medium="tactile" emma:mode="ink">
                <msink:context xmlns:msink="http://schemas.microsoft.com/ink/2010/main" type="inkWord" rotatedBoundingBox="12333,5469 13278,5603 13188,6239 12243,6105"/>
              </emma:interpretation>
              <emma:one-of disjunction-type="recognition" id="oneOf1">
                <emma:interpretation id="interp1" emma:lang="" emma:confidence="0">
                  <emma:literal>13</emma:literal>
                </emma:interpretation>
                <emma:interpretation id="interp2" emma:lang="" emma:confidence="0">
                  <emma:literal>1 3</emma:literal>
                </emma:interpretation>
                <emma:interpretation id="interp3" emma:lang="" emma:confidence="0">
                  <emma:literal>I 3</emma:literal>
                </emma:interpretation>
                <emma:interpretation id="interp4" emma:lang="" emma:confidence="0">
                  <emma:literal>l 3</emma:literal>
                </emma:interpretation>
                <emma:interpretation id="interp5" emma:lang="" emma:confidence="0">
                  <emma:literal>☺ 3</emma:literal>
                </emma:interpretation>
              </emma:one-of>
            </emma:emma>
          </inkml:annotationXML>
          <inkml:trace contextRef="#ctx0" brushRef="#br0" timeOffset="2252.9309">565 788 0,'96'-32'110,"-16"-33"-95,17-15 1,-1 16 0,-64-33 15,-64 194 63,0-17-63,-32 17-15,64-17-1,-32 16 32,16-15-16</inkml:trace>
          <inkml:trace contextRef="#ctx0" brushRef="#br0" timeOffset="3207.6327">1143 515 0,'97'-97'94,"-17"97"-79,1 0 16,-114 81 32,-47-49-47,-16 0 30,192 0 17,-16 0-32,17 0-15,-17-16-1,-96 81 32,-80-33-31,-1-16 0,17-48-1,-17 33 16</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2.94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DA5FF2C-8B21-43A0-A3DD-2C2CD554A24C}" emma:medium="tactile" emma:mode="ink">
          <msink:context xmlns:msink="http://schemas.microsoft.com/ink/2010/main" type="inkDrawing" rotatedBoundingBox="8421,12152 8425,11525 8508,11526 8503,12153" semanticType="callout" shapeName="Other">
            <msink:sourceLink direction="with" ref="{0D1FDB79-E003-40EF-9290-C7F60299F33D}"/>
          </msink:context>
        </emma:interpretation>
      </emma:emma>
    </inkml:annotationXML>
    <inkml:trace contextRef="#ctx0" brushRef="#br0">-6912 4372 0,'0'97'31,"0"-17"-15,0 33-1,-33 15 1,33-47 15,0 15-31,81-64 63</inkml:trace>
  </inkml:traceGroup>
</inkml:ink>
</file>

<file path=ppt/ink/ink2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3.57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EAF1C69-0919-4A73-A195-8C41C8C39CDA}" emma:medium="tactile" emma:mode="ink">
          <msink:context xmlns:msink="http://schemas.microsoft.com/ink/2010/main" type="writingRegion" rotatedBoundingBox="8375,11333 8857,11333 8857,12266 8375,12266">
            <msink:destinationLink direction="with" ref="{91E27567-4E7C-4CC2-8149-0A72AD01CA44}"/>
          </msink:context>
        </emma:interpretation>
      </emma:emma>
    </inkml:annotationXML>
    <inkml:traceGroup>
      <inkml:annotationXML>
        <emma:emma xmlns:emma="http://www.w3.org/2003/04/emma" version="1.0">
          <emma:interpretation id="{674AB113-52EA-4E1F-83DF-70B24D24A3F1}" emma:medium="tactile" emma:mode="ink">
            <msink:context xmlns:msink="http://schemas.microsoft.com/ink/2010/main" type="paragraph" rotatedBoundingBox="8375,11333 8857,11333 8857,12266 8375,12266" alignmentLevel="1"/>
          </emma:interpretation>
        </emma:emma>
      </inkml:annotationXML>
      <inkml:traceGroup>
        <inkml:annotationXML>
          <emma:emma xmlns:emma="http://www.w3.org/2003/04/emma" version="1.0">
            <emma:interpretation id="{C12FA0C3-7D99-4E99-B3D5-3C7684F73F85}" emma:medium="tactile" emma:mode="ink">
              <msink:context xmlns:msink="http://schemas.microsoft.com/ink/2010/main" type="line" rotatedBoundingBox="8375,11333 8857,11333 8857,12266 8375,12266"/>
            </emma:interpretation>
          </emma:emma>
        </inkml:annotationXML>
        <inkml:traceGroup>
          <inkml:annotationXML>
            <emma:emma xmlns:emma="http://www.w3.org/2003/04/emma" version="1.0">
              <emma:interpretation id="{7DDE469F-6DF6-42C1-8DBF-AFD18ADC4C58}" emma:medium="tactile" emma:mode="ink">
                <msink:context xmlns:msink="http://schemas.microsoft.com/ink/2010/main" type="inkWord" rotatedBoundingBox="8375,11333 8857,11333 8857,12266 8375,12266"/>
              </emma:interpretation>
            </emma:emma>
          </inkml:annotationXML>
          <inkml:trace contextRef="#ctx0" brushRef="#br0">-6912 4388 0,'16'-96'31,"80"64"-16,1-16 1,-17 15 0,0 66-1,-48 47 17,-80 16-1,-48-15-31,-1 15 31,162 1 47,15-65-47,-16 48 16,-64 17-31,-64-17 0,-16-16-1,-17 1 1,-31-33-1,47-32 1</inkml:trace>
        </inkml:traceGroup>
      </inkml:traceGroup>
    </inkml:traceGroup>
  </inkml:traceGroup>
</inkml:ink>
</file>

<file path=ppt/ink/ink2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4T10:48:56.255"/>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E783CA71-5153-41F9-98B7-4A9BF8AE2E3B}" emma:medium="tactile" emma:mode="ink">
          <msink:context xmlns:msink="http://schemas.microsoft.com/ink/2010/main" type="writingRegion" rotatedBoundingBox="11311,9766 23546,10079 23459,13462 11225,13149"/>
        </emma:interpretation>
      </emma:emma>
    </inkml:annotationXML>
    <inkml:traceGroup>
      <inkml:annotationXML>
        <emma:emma xmlns:emma="http://www.w3.org/2003/04/emma" version="1.0">
          <emma:interpretation id="{4867630E-9A62-4A01-A15B-2A340B338AD0}" emma:medium="tactile" emma:mode="ink">
            <msink:context xmlns:msink="http://schemas.microsoft.com/ink/2010/main" type="paragraph" rotatedBoundingBox="11453,9771 20103,9991 20061,11644 11411,11424" alignmentLevel="1"/>
          </emma:interpretation>
        </emma:emma>
      </inkml:annotationXML>
      <inkml:traceGroup>
        <inkml:annotationXML>
          <emma:emma xmlns:emma="http://www.w3.org/2003/04/emma" version="1.0">
            <emma:interpretation id="{DA63488C-4AA4-4205-9592-65287883F445}" emma:medium="tactile" emma:mode="ink">
              <msink:context xmlns:msink="http://schemas.microsoft.com/ink/2010/main" type="line" rotatedBoundingBox="11453,9771 20103,9991 20061,11644 11411,11424"/>
            </emma:interpretation>
          </emma:emma>
        </inkml:annotationXML>
        <inkml:traceGroup>
          <inkml:annotationXML>
            <emma:emma xmlns:emma="http://www.w3.org/2003/04/emma" version="1.0">
              <emma:interpretation id="{88B51B42-99E3-4329-985F-51A4D0112365}" emma:medium="tactile" emma:mode="ink">
                <msink:context xmlns:msink="http://schemas.microsoft.com/ink/2010/main" type="inkWord" rotatedBoundingBox="11451,9867 14394,9942 14355,11499 11411,11424"/>
              </emma:interpretation>
              <emma:one-of disjunction-type="recognition" id="oneOf0">
                <emma:interpretation id="interp0" emma:lang="" emma:confidence="1">
                  <emma:literal/>
                </emma:interpretation>
              </emma:one-of>
            </emma:emma>
          </inkml:annotationXML>
          <inkml:trace contextRef="#ctx0" brushRef="#br0">-60 16 0,'80'16'0,"15"-32"47,-16 32-15,17-16-17,-17 0 1,0 0-16,48-16 15,-47 16 1,15-32 0,-16 32-1</inkml:trace>
          <inkml:trace contextRef="#ctx0" brushRef="#br0" timeOffset="532.4622">-28 571 0,'80'0'62,"47"-32"-46,-48 32 0,16-32-1,-15 0 1,15 17-16,-16 15 16,16 15 15,-126 81 0</inkml:trace>
          <inkml:trace contextRef="#ctx0" brushRef="#br0" timeOffset="-715.9543">4 80 0,'0'-80'78,"16"175"63,-16-15-110,0-1 0,-16 16-15,16-15-1,0-1 1,0 16 15,0-15-31,0-1 16,0 16-1,0-15 1,0-1 15,0-158 47</inkml:trace>
          <inkml:trace contextRef="#ctx0" brushRef="#br0" timeOffset="1100.6679">52 953 0,'79'31'78,"16"-31"-62,16 0-16,-31 0 15,47 0 1,-48-31-1,16 62 32,-15 1-31</inkml:trace>
          <inkml:trace contextRef="#ctx0" brushRef="#br0" timeOffset="3195.21">1464-111 0,'0'-79'0,"-63"174"63,31-16-48,0 17 17,1-17-32,15 16 15,16-15 32,-32-1-31,32 16 15,-32-15-15,1 15-1,31-16 1,0 1 15,0 15-15,31-16-1,1 16 17,0-15-1,-16 15 0,15-16-15</inkml:trace>
          <inkml:trace contextRef="#ctx0" brushRef="#br0" timeOffset="3874.8161">1845 16 0,'-31'95'93,"31"-15"-77,0 15 0,0-16-16,-32 48 15,32-16 1,-32-15-1,0-17 1,32 0-16,-15 17 16,15-17 15</inkml:trace>
          <inkml:trace contextRef="#ctx0" brushRef="#br0" timeOffset="4359.9312">2179 365 0,'-80'0'31,"-15"95"-15,32 1 15,-17-17-15,49 16 15,94-15 47,16-48-62,17 31 15</inkml:trace>
          <inkml:trace contextRef="#ctx0" brushRef="#br0" timeOffset="6429.754">2242 699 0,'48'-96'47,"-16"192"62,-64-17-93,16 16-16,-16-15 16,-31 15-1,31-16 17</inkml:trace>
          <inkml:trace contextRef="#ctx0" brushRef="#br0" timeOffset="7075.0974">2274 1032 0,'79'-48'46,"17"80"-30</inkml:trace>
          <inkml:trace contextRef="#ctx0" brushRef="#br0" timeOffset="6783.8297">2353 683 0,'32'95'78,"0"-16"-62,0 17-1,-16-17 17,47 16-1</inkml:trace>
          <inkml:trace contextRef="#ctx0" brushRef="#br0" timeOffset="7416.0223">2798 889 0,'63'95'32,"-94"-15"-17,31 15 1,-64 32-1</inkml:trace>
        </inkml:traceGroup>
        <inkml:traceGroup>
          <inkml:annotationXML>
            <emma:emma xmlns:emma="http://www.w3.org/2003/04/emma" version="1.0">
              <emma:interpretation id="{160C7A11-EC6A-42C3-8ACE-4DF0D0F38C9E}" emma:medium="tactile" emma:mode="ink">
                <msink:context xmlns:msink="http://schemas.microsoft.com/ink/2010/main" type="inkWord" rotatedBoundingBox="15004,9862 20103,9991 20063,11541 14964,11412"/>
              </emma:interpretation>
              <emma:one-of disjunction-type="recognition" id="oneOf1">
                <emma:interpretation id="interp1" emma:lang="" emma:confidence="1">
                  <emma:literal/>
                </emma:interpretation>
              </emma:one-of>
            </emma:emma>
          </inkml:annotationXML>
          <inkml:trace contextRef="#ctx0" brushRef="#br0" timeOffset="12515.3702">3846 651 0,'95'32'63,"-16"-1"-47,17 33-16</inkml:trace>
          <inkml:trace contextRef="#ctx0" brushRef="#br0" timeOffset="12246.2667">3909 286 0,'0'-80'63,"95"144"30,-63 15-77,0 17 0,-32-17-16,16 0 15,-16 17 1,32-17-1,-32 16 1,31-15 15</inkml:trace>
          <inkml:trace contextRef="#ctx0" brushRef="#br0" timeOffset="12869.4172">4290 857 0,'-32'96'31,"-31"31"-15,31-48-1,32 0 1,0 17 0</inkml:trace>
          <inkml:trace contextRef="#ctx0" brushRef="#br0" timeOffset="9460.8262">3496-111 0,'32'95'63,"-32"-15"-48,32-1 17</inkml:trace>
          <inkml:trace contextRef="#ctx0" brushRef="#br0" timeOffset="11613.7063">4068 111 0,'-95'64'93,"31"15"-61,32 16-1,17-15 31,-17 15 626,-32-16-610,33 17-47,-33-17 0,48 16 16,-16-15-15,1 15-1</inkml:trace>
          <inkml:trace contextRef="#ctx0" brushRef="#br0" timeOffset="9794.283">3703-79 0,'0'79'47,"-32"16"-16,32-15-16,0-1 1</inkml:trace>
          <inkml:trace contextRef="#ctx0" brushRef="#br0" timeOffset="14365.3895">4512 364 0,'0'-79'62,"96"47"-30,-1-15-1,-16 47-16,-15 79 32,-96 16-15,-63-15-17,0-17 1,15-31 15,160-64 32,15 32-32,-48 95 0,-15-15-15,-32 15 15,-32-16 0,-15 17-15,-48-49 15,15 17 0,-15-64-15,127-80 15</inkml:trace>
          <inkml:trace contextRef="#ctx0" brushRef="#br0" timeOffset="13455.1086">4512 318 0,'0'79'63,"0"16"-47,-15-15-1,15 15-15,-32-16 16,32 1-1</inkml:trace>
          <inkml:trace contextRef="#ctx0" brushRef="#br0" timeOffset="14805.8554">5322-95 0,'-63'127'63,"63"-32"-48,0-16 1,0 1-16</inkml:trace>
          <inkml:trace contextRef="#ctx0" brushRef="#br0" timeOffset="15053.6997">5497-159 0,'-48'96'47,"48"-17"-47,0 16 16,-32-15-1,32 15-15,0-16 32</inkml:trace>
          <inkml:trace contextRef="#ctx0" brushRef="#br0" timeOffset="17225.9138">5973-79 0,'63'95'157,"-63"-16"-142,0 1 1,0 15 15,-31-16-15,31 1 31,-16 15-16,16-16 0,-32 17-15,0-17-1,32 16 1,-31-15 15,31-1-15,-32 16 0,32-15-1,-32 15 16</inkml:trace>
          <inkml:trace contextRef="#ctx0" brushRef="#br0" timeOffset="18225.6256">6402-127 0,'15'95'15,"-30"-15"17,15-1-1,-32 16 0,32-15-15,-32 15-1,32-16 32,0 1-31,-32 15 15,1-16 0,31 17 1,0-17-1,0 0-16,0 17 17,0-17-1,0 0 0,31 17-15</inkml:trace>
          <inkml:trace contextRef="#ctx0" brushRef="#br0" timeOffset="21455.802">6767 222 0,'-16'-79'140,"16"158"-30,0 1-95,0 15 1,0 16 15,-32 16-15,32-48-16,0 1 15,-32 15 1,32-16 0,-31 17 15,62-192 47</inkml:trace>
          <inkml:trace contextRef="#ctx0" brushRef="#br0" timeOffset="21955.048">7100 413 0,'-95'32'32,"47"47"-1,-15 16 0,31-15-15,0 15 62,96 0-47,-33-16 0,33 17 1,15-80-1</inkml:trace>
          <inkml:trace contextRef="#ctx0" brushRef="#br0" timeOffset="22460.0101">7370 619 0,'-64'95'78,"1"-15"-62,31 15 0,-15-16-1,15 17 16</inkml:trace>
          <inkml:trace contextRef="#ctx0" brushRef="#br0" timeOffset="22978.1589">7211 953 0,'95'-64'32,"-15"96"-17,15 0 1</inkml:trace>
          <inkml:trace contextRef="#ctx0" brushRef="#br0" timeOffset="22776.0935">7338 619 0,'0'80'62,"32"15"-46,-32-16 0,32 16-1,-32-15-15,0-1 16,16 16 15</inkml:trace>
          <inkml:trace contextRef="#ctx0" brushRef="#br0" timeOffset="24034.7306">7719 746 0,'-32'-95'15,"128"32"17,-17 31-1,-79 127 31,-63-16-46,15 17 15,127-65 63,17 33-47,-65 15-16,-62 17-15,-33-17-1,-31-16 17,15-31-1,17-127-16</inkml:trace>
          <inkml:trace contextRef="#ctx0" brushRef="#br0" timeOffset="23394.8949">7656 794 0,'31'95'47,"-62"-16"-31,31 17 15,0-17-15</inkml:trace>
          <inkml:trace contextRef="#ctx0" brushRef="#br0" timeOffset="25014.2881">8338-111 0,'0'79'140,"64"17"-124,-32-17 15,31 16 0,-47 1-15,16-17 0,-32 0-1,31 17 1,-31-17 0,0 16-16,-31-15 15,31-1 1,0 16-1,-64-15 1,48 15 0,-47-16 15,-32-15-15,15-1-1</inkml:trace>
        </inkml:traceGroup>
      </inkml:traceGroup>
    </inkml:traceGroup>
    <inkml:traceGroup>
      <inkml:annotationXML>
        <emma:emma xmlns:emma="http://www.w3.org/2003/04/emma" version="1.0">
          <emma:interpretation id="{DF94E7C3-B976-489B-AB2C-E7B11B2DDE1B}" emma:medium="tactile" emma:mode="ink">
            <msink:context xmlns:msink="http://schemas.microsoft.com/ink/2010/main" type="paragraph" rotatedBoundingBox="11269,11409 23504,11722 23459,13462 11225,13149" alignmentLevel="1"/>
          </emma:interpretation>
        </emma:emma>
      </inkml:annotationXML>
      <inkml:traceGroup>
        <inkml:annotationXML>
          <emma:emma xmlns:emma="http://www.w3.org/2003/04/emma" version="1.0">
            <emma:interpretation id="{AD30D28A-AAE7-454D-B6A2-49C1CCA4A072}" emma:medium="tactile" emma:mode="ink">
              <msink:context xmlns:msink="http://schemas.microsoft.com/ink/2010/main" type="line" rotatedBoundingBox="11269,11409 23504,11722 23459,13462 11225,13149"/>
            </emma:interpretation>
          </emma:emma>
        </inkml:annotationXML>
        <inkml:traceGroup>
          <inkml:annotationXML>
            <emma:emma xmlns:emma="http://www.w3.org/2003/04/emma" version="1.0">
              <emma:interpretation id="{64DBF727-7A05-4F10-A832-7B4E72D906F8}" emma:medium="tactile" emma:mode="ink">
                <msink:context xmlns:msink="http://schemas.microsoft.com/ink/2010/main" type="inkWord" rotatedBoundingBox="11258,11843 14177,11918 14152,12912 11233,12837"/>
              </emma:interpretation>
              <emma:one-of disjunction-type="recognition" id="oneOf2">
                <emma:interpretation id="interp2" emma:lang="" emma:confidence="1">
                  <emma:literal/>
                </emma:interpretation>
              </emma:one-of>
            </emma:emma>
          </inkml:annotationXML>
          <inkml:trace contextRef="#ctx0" brushRef="#br0" timeOffset="30499.2763">194 2302 0,'32'-79'16,"-32"158"62,32 16-63,-32-15 1,32-1 0,-32 16 15,16-15-15</inkml:trace>
          <inkml:trace contextRef="#ctx0" brushRef="#br0" timeOffset="30682.96">290 1953 0,'0'95'32</inkml:trace>
          <inkml:trace contextRef="#ctx0" brushRef="#br0" timeOffset="31420.0821">734 1842 0,'-63'79'188,"63"16"-173,0-15 1,0-1 0,0 16-1,31-15 16,-15 15 1,16-16-1,63-47 31</inkml:trace>
          <inkml:trace contextRef="#ctx0" brushRef="#br0" timeOffset="31905.9344">1068 2397 0,'63'-79'0,"32"15"46,-126-15 1,-49 79 0,17 79-31,-1 17 15,32-17-15,32 16-1,96-15 17,-17-80-17,16-16 16</inkml:trace>
          <inkml:trace contextRef="#ctx0" brushRef="#br0" timeOffset="29987.8634">-155 1858 0,'0'-96'0,"-16"192"171,16-17-155,-31 16 15,31-15 1,0-1-1,0 16 0,-32-15 0,32 15 1,0-16-1,0 1 0,63 15 16,17-64 0,15-94 0,-63-16-16,-32-17-15,-32 17-1,0-16 1,-63 31 15,16 128 0,47 31-15,0-16 15</inkml:trace>
          <inkml:trace contextRef="#ctx0" brushRef="#br0" timeOffset="32485.7843">1353 2270 0,'175'0'47,"-96"32"-31,1-32-1</inkml:trace>
          <inkml:trace contextRef="#ctx0" brushRef="#br0" timeOffset="32300.3042">1576 1794 0,'-16'79'46,"-16"48"-30,32 0 0,0-47-16,0 31 31,-32-16-15,32-16-1,-32 17 1,32-17-1</inkml:trace>
          <inkml:trace contextRef="#ctx0" brushRef="#br0" timeOffset="33999.5709">2226 2540 0,'80'0'31,"15"0"-15,-16-32 31,1 32-47,15 0 31</inkml:trace>
          <inkml:trace contextRef="#ctx0" brushRef="#br0" timeOffset="33598.9104">2242 2318 0,'96'-48'78,"-17"16"-47,0 32-15,17-31 15</inkml:trace>
        </inkml:traceGroup>
        <inkml:traceGroup>
          <inkml:annotationXML>
            <emma:emma xmlns:emma="http://www.w3.org/2003/04/emma" version="1.0">
              <emma:interpretation id="{9E46947E-C730-4C47-9D40-94555A0FA40B}" emma:medium="tactile" emma:mode="ink">
                <msink:context xmlns:msink="http://schemas.microsoft.com/ink/2010/main" type="inkWord" rotatedBoundingBox="15029,11763 18028,11839 17990,13322 14992,13245"/>
              </emma:interpretation>
              <emma:one-of disjunction-type="recognition" id="oneOf3">
                <emma:interpretation id="interp3" emma:lang="" emma:confidence="1">
                  <emma:literal/>
                </emma:interpretation>
              </emma:one-of>
            </emma:emma>
          </inkml:annotationXML>
          <inkml:trace contextRef="#ctx0" brushRef="#br0" timeOffset="35990.7252">3544 1905 0,'0'95'63,"0"-15"-32,-32 15-15,32-16-1,0 1 1,0 15-16,0-16 16,0 1-1,0 15 1,0-16 15</inkml:trace>
          <inkml:trace contextRef="#ctx0" brushRef="#br0" timeOffset="36779.34">3528 2397 0,'80'-47'32,"15"-17"-1,-16 64-15,16 0-1,-15 32 1</inkml:trace>
          <inkml:trace contextRef="#ctx0" brushRef="#br0" timeOffset="37179.7388">3544 2794 0,'79'-63'31,"17"-1"-15,-17 64-1,16 32 1,-15-32-1,15 32 1</inkml:trace>
          <inkml:trace contextRef="#ctx0" brushRef="#br0" timeOffset="36408.0225">3576 1953 0,'79'-32'31,"16"0"-15,-15 32-1,-1-16 17,16-15-17,-15 62 1</inkml:trace>
          <inkml:trace contextRef="#ctx0" brushRef="#br0" timeOffset="38038.6755">4766 1699 0,'-79'0'47,"16"95"-16,47-16-15,-16 17 0,0-17-1,0 16 17,32-15-17,-31 15 1,31-16-1,0 1 1,31 15-16,-31-16 31,32 16 1,0-15-32,47 15 31,17-63-16</inkml:trace>
          <inkml:trace contextRef="#ctx0" brushRef="#br0" timeOffset="40131.4609">5211 1873 0,'-16'80'141,"16"-1"-125,0 48-1,0-16 1,0-15-16,-32 15 15,32-16 1,-31-16-16,31 16 16</inkml:trace>
          <inkml:trace contextRef="#ctx0" brushRef="#br0" timeOffset="40599.3687">5401 2238 0,'-95'32'93,"32"64"-61,47-17-1,32 16 0,79-47 0,0 15-15,-15 32 15</inkml:trace>
          <inkml:trace contextRef="#ctx0" brushRef="#br0" timeOffset="41381.4949">5687 2572 0,'64'-95'15,"-64"190"63,-32-16-78,32 16 16,-32-15 0,32-1 15,32 16 0</inkml:trace>
          <inkml:trace contextRef="#ctx0" brushRef="#br0" timeOffset="42073.721">5782 2572 0,'-63'-95'16,"158"-1"31,-15 96-16,15-31-15,-16 31-1,-79 95 63,-95 0-62,47-15 0,128-49 77,15 33-61,-63 15-1,-128-15 16,1-1-32,16-95 1,-1 32 15</inkml:trace>
          <inkml:trace contextRef="#ctx0" brushRef="#br0" timeOffset="42436.9756">6481 2683 0,'16'79'78,"-32"17"-78,-48 31 16,33-16-1,-1 16 1</inkml:trace>
        </inkml:traceGroup>
        <inkml:traceGroup>
          <inkml:annotationXML>
            <emma:emma xmlns:emma="http://www.w3.org/2003/04/emma" version="1.0">
              <emma:interpretation id="{742C7957-BB9B-40E0-B55F-93B9230EC7B4}" emma:medium="tactile" emma:mode="ink">
                <msink:context xmlns:msink="http://schemas.microsoft.com/ink/2010/main" type="inkWord" rotatedBoundingBox="18547,11842 22954,11954 22917,13377 18511,13265"/>
              </emma:interpretation>
              <emma:one-of disjunction-type="recognition" id="oneOf4">
                <emma:interpretation id="interp4" emma:lang="" emma:confidence="1">
                  <emma:literal/>
                </emma:interpretation>
              </emma:one-of>
            </emma:emma>
          </inkml:annotationXML>
          <inkml:trace contextRef="#ctx0" brushRef="#br0" timeOffset="45333.3984">7687 2000 0,'-31'80'63,"-1"15"-48,0-16 1,0 17-16,1-17 16,15 16-1,-48-15 1,33 15-1,31-16 17</inkml:trace>
          <inkml:trace contextRef="#ctx0" brushRef="#br0" timeOffset="45886.8015">7529 2492 0,'95'-47'31,"0"63"-15,-15 47 15</inkml:trace>
          <inkml:trace contextRef="#ctx0" brushRef="#br0" timeOffset="45668.07">7719 2000 0,'0'80'47,"0"-1"-31,0 16-1,16-15-15,-16 15 16,0-16 0,0 1-1,0 15 1,0-16-1</inkml:trace>
          <inkml:trace contextRef="#ctx0" brushRef="#br0" timeOffset="46149.2268">7973 2667 0,'32'95'0,"-96"-15"31,33 15-31,15-16 16,-16 17 0,32-17 15</inkml:trace>
          <inkml:trace contextRef="#ctx0" brushRef="#br0" timeOffset="44516.4487">7037 1969 0,'63'-96'31,"-63"176"32,0 15-48,-32-16 1</inkml:trace>
          <inkml:trace contextRef="#ctx0" brushRef="#br0" timeOffset="44759.9995">7243 1921 0,'32'-79'0,"-32"158"31,0 0 0,0 17-15,31-17 15</inkml:trace>
          <inkml:trace contextRef="#ctx0" brushRef="#br0" timeOffset="46602.8136">8275 2127 0,'-80'0'47,"80"96"-32,-31-17 1,31 48-16,0 32 31,0-64-31,-32-16 16,64 17-1</inkml:trace>
          <inkml:trace contextRef="#ctx0" brushRef="#br0" timeOffset="47271.778">8195 2032 0,'64'-79'31,"15"79"1,1 31-17,15 17 16,-127 47 1,-47-15 15,-16-17-32,-1 1 1,192-32 31,-17-1-16,16 17 0,-63 47-15,-64-15 15,-63 15-15,16-32-1,-17-63 1</inkml:trace>
          <inkml:trace contextRef="#ctx0" brushRef="#br0" timeOffset="47603.0476">8910 1794 0,'-95'95'31,"95"-15"-15,-32-1 0,0 16-1,32-15 1</inkml:trace>
          <inkml:trace contextRef="#ctx0" brushRef="#br0" timeOffset="47803.3687">8942 1953 0,'15'95'32,"-15"-16"-17,0 17 16</inkml:trace>
          <inkml:trace contextRef="#ctx0" brushRef="#br0" timeOffset="48799.8174">9354 1842 0,'-31'79'109,"31"16"-93,0-15-1,-32 47-15,32-16 16,0-32-16,0 48 16,0-16-1,-32 16-15,32-47 16,-32 15-16,32-16 16,0 17-1</inkml:trace>
          <inkml:trace contextRef="#ctx0" brushRef="#br0" timeOffset="49269.797">9608 1842 0,'0'111'78,"0"-32"-78,0 48 15,0-16-15,32 64 16,-64 0 0,32-64-16,0 0 15,0-16-15,0-16 32,0 1-17</inkml:trace>
          <inkml:trace contextRef="#ctx0" brushRef="#br0" timeOffset="51086.8187">10148 2032 0,'32'-79'15,"-32"158"126,0 48-125,0-48-16,-32 49 15,-16 46-15,-15-47 16,47-48-1,16 17-15,-32-17 16</inkml:trace>
          <inkml:trace contextRef="#ctx0" brushRef="#br0" timeOffset="51456.1573">10402 2445 0,'-79'16'78,"-17"47"-62,33 33 0,47-17 15,64 16 0,47-63-15,-16 16 15</inkml:trace>
          <inkml:trace contextRef="#ctx0" brushRef="#br0" timeOffset="52183.5078">10735 2588 0,'0'-80'16,"-31"160"312,-1 15-313,-63 111 17,63-79-32,0-47 15</inkml:trace>
          <inkml:trace contextRef="#ctx0" brushRef="#br0" timeOffset="55464.2808">10640 2889 0,'95'0'93,"-15"0"-61,-1 0-17</inkml:trace>
          <inkml:trace contextRef="#ctx0" brushRef="#br0" timeOffset="54787.565">10751 2492 0,'64'80'1813,"-32"15"-1751,-1-16 16,-31 17-15,0-17-1,0 0 1,32 17 140</inkml:trace>
          <inkml:trace contextRef="#ctx0" brushRef="#br0" timeOffset="55960.9948">11053 2620 0,'32'95'109,"-32"-16"-93,0 1-16,-32 15 15,0-16 16</inkml:trace>
          <inkml:trace contextRef="#ctx0" brushRef="#br0" timeOffset="56627.1461">11196 2620 0,'-32'-96'32,"127"49"-1,-15 15 0,15 32 0,-159 79 1,-31-15-1,16 31-15,158-32 62,16-47-47,-79 80 0,-16-17 0,-79 16 1,-16-63-1,15-32-15,17-95 15</inkml:trace>
        </inkml:traceGroup>
        <inkml:traceGroup>
          <inkml:annotationXML>
            <emma:emma xmlns:emma="http://www.w3.org/2003/04/emma" version="1.0">
              <emma:interpretation id="{3CB9185A-A35A-4852-8FF2-F9A0DEBB6451}" emma:medium="tactile" emma:mode="ink">
                <msink:context xmlns:msink="http://schemas.microsoft.com/ink/2010/main" type="inkWord" rotatedBoundingBox="23209,11715 23504,11722 23463,13309 23168,13302"/>
              </emma:interpretation>
              <emma:one-of disjunction-type="recognition" id="oneOf5">
                <emma:interpretation id="interp5" emma:lang="" emma:confidence="0">
                  <emma:literal>)</emma:literal>
                </emma:interpretation>
                <emma:interpretation id="interp6" emma:lang="" emma:confidence="0">
                  <emma:literal>,</emma:literal>
                </emma:interpretation>
                <emma:interpretation id="interp7" emma:lang="" emma:confidence="0">
                  <emma:literal>'</emma:literal>
                </emma:interpretation>
                <emma:interpretation id="interp8" emma:lang="" emma:confidence="0">
                  <emma:literal>„</emma:literal>
                </emma:interpretation>
                <emma:interpretation id="interp9" emma:lang="" emma:confidence="0">
                  <emma:literal>I</emma:literal>
                </emma:interpretation>
              </emma:one-of>
            </emma:emma>
          </inkml:annotationXML>
          <inkml:trace contextRef="#ctx0" brushRef="#br0" timeOffset="57490.7155">11704 1619 0,'32'80'63,"110"110"-1,-110-110-62,0 47 16,-32-48-16,32 48 15,-32-16 1,0 16 0,0-47-1,-32-1-15,32 16 16,-32-15-1,16 15-15,-47-16 16,-32-15 15,47 31 1</inkml:trace>
        </inkml:traceGroup>
      </inkml:traceGroup>
    </inkml:traceGroup>
  </inkml:traceGroup>
</inkml:ink>
</file>

<file path=ppt/ink/ink2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4T10:49:59.874"/>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8D075F33-5C4A-4EAC-BDA4-BEE760F150B0}" emma:medium="tactile" emma:mode="ink">
          <msink:context xmlns:msink="http://schemas.microsoft.com/ink/2010/main" type="writingRegion" rotatedBoundingBox="4699,11858 4714,11858 4714,11873 4699,11873"/>
        </emma:interpretation>
      </emma:emma>
    </inkml:annotationXML>
    <inkml:traceGroup>
      <inkml:annotationXML>
        <emma:emma xmlns:emma="http://www.w3.org/2003/04/emma" version="1.0">
          <emma:interpretation id="{E375159B-2F6C-4B51-A984-12BC50A87478}" emma:medium="tactile" emma:mode="ink">
            <msink:context xmlns:msink="http://schemas.microsoft.com/ink/2010/main" type="paragraph" rotatedBoundingBox="4699,11858 4714,11858 4714,11873 4699,11873" alignmentLevel="1"/>
          </emma:interpretation>
        </emma:emma>
      </inkml:annotationXML>
      <inkml:traceGroup>
        <inkml:annotationXML>
          <emma:emma xmlns:emma="http://www.w3.org/2003/04/emma" version="1.0">
            <emma:interpretation id="{5396A94C-F9C1-46CF-964A-BBA431BC30E7}" emma:medium="tactile" emma:mode="ink">
              <msink:context xmlns:msink="http://schemas.microsoft.com/ink/2010/main" type="line" rotatedBoundingBox="4699,11858 4714,11858 4714,11873 4699,11873"/>
            </emma:interpretation>
          </emma:emma>
        </inkml:annotationXML>
        <inkml:traceGroup>
          <inkml:annotationXML>
            <emma:emma xmlns:emma="http://www.w3.org/2003/04/emma" version="1.0">
              <emma:interpretation id="{5FA49919-BE13-4672-A1A0-855348695F6D}" emma:medium="tactile" emma:mode="ink">
                <msink:context xmlns:msink="http://schemas.microsoft.com/ink/2010/main" type="inkWord" rotatedBoundingBox="4699,11858 4714,11858 4714,11873 4699,11873"/>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24.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30.06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FAB47DE7-715D-4D20-A044-48AC2D617264}" emma:medium="tactile" emma:mode="ink">
          <msink:context xmlns:msink="http://schemas.microsoft.com/ink/2010/main" type="writingRegion" rotatedBoundingBox="12352,12783 12860,14163 12201,14405 11694,13025"/>
        </emma:interpretation>
      </emma:emma>
    </inkml:annotationXML>
    <inkml:traceGroup>
      <inkml:annotationXML>
        <emma:emma xmlns:emma="http://www.w3.org/2003/04/emma" version="1.0">
          <emma:interpretation id="{AA724BF3-3C91-4B46-8457-3314A97D465B}" emma:medium="tactile" emma:mode="ink">
            <msink:context xmlns:msink="http://schemas.microsoft.com/ink/2010/main" type="paragraph" rotatedBoundingBox="12352,12783 12860,14163 12201,14405 11694,13025" alignmentLevel="1"/>
          </emma:interpretation>
        </emma:emma>
      </inkml:annotationXML>
      <inkml:traceGroup>
        <inkml:annotationXML>
          <emma:emma xmlns:emma="http://www.w3.org/2003/04/emma" version="1.0">
            <emma:interpretation id="{3CDAAA11-F83C-485F-AA48-E831488122B8}" emma:medium="tactile" emma:mode="ink">
              <msink:context xmlns:msink="http://schemas.microsoft.com/ink/2010/main" type="line" rotatedBoundingBox="12352,12783 12859,14163 12201,14405 11694,13025"/>
            </emma:interpretation>
          </emma:emma>
        </inkml:annotationXML>
        <inkml:traceGroup>
          <inkml:annotationXML>
            <emma:emma xmlns:emma="http://www.w3.org/2003/04/emma" version="1.0">
              <emma:interpretation id="{18A8DC73-1C1B-4D79-A5D9-B4B90B59073F}" emma:medium="tactile" emma:mode="ink">
                <msink:context xmlns:msink="http://schemas.microsoft.com/ink/2010/main" type="inkWord" rotatedBoundingBox="12282,12808 12490,13375 12150,13499 11942,12933"/>
              </emma:interpretation>
              <emma:one-of disjunction-type="recognition" id="oneOf0">
                <emma:interpretation id="interp0" emma:lang="" emma:confidence="1">
                  <emma:literal/>
                </emma:interpretation>
              </emma:one-of>
            </emma:emma>
          </inkml:annotationXML>
          <inkml:trace contextRef="#ctx0" brushRef="#br0">150 0 0,'-33'80'156,"1"16"-109,16-15-31,-16 15-1,0-15 1,32 15 15,0-192 125,64-81-109,-48 0-16,-16 97-15,65 176 156,-33-16-125,32 17-32,16 80 17,-15-97-1,-98-160 203</inkml:trace>
        </inkml:traceGroup>
        <inkml:traceGroup>
          <inkml:annotationXML>
            <emma:emma xmlns:emma="http://www.w3.org/2003/04/emma" version="1.0">
              <emma:interpretation id="{34549358-4751-4E33-A519-12FB9E7BE7C5}" emma:medium="tactile" emma:mode="ink">
                <msink:context xmlns:msink="http://schemas.microsoft.com/ink/2010/main" type="inkWord" rotatedBoundingBox="12169,12861 12335,13314 11864,13487 11697,13034"/>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I</emma:literal>
                </emma:interpretation>
                <emma:interpretation id="interp5" emma:lang="" emma:confidence="0">
                  <emma:literal>i</emma:literal>
                </emma:interpretation>
              </emma:one-of>
            </emma:emma>
          </inkml:annotationXML>
          <inkml:trace contextRef="#ctx0" brushRef="#br0" timeOffset="826.1468">69 16 0,'-64'80'78,"0"17"-46,15-1 15,17-16-16,0 17 0,0-17-15,0 17 15,96-194 141</inkml:trace>
        </inkml:traceGroup>
        <inkml:traceGroup>
          <inkml:annotationXML>
            <emma:emma xmlns:emma="http://www.w3.org/2003/04/emma" version="1.0">
              <emma:interpretation id="{D17F8031-6115-41BE-8955-6C456AA8F182}" emma:medium="tactile" emma:mode="ink">
                <msink:context xmlns:msink="http://schemas.microsoft.com/ink/2010/main" type="inkWord" rotatedBoundingBox="12387,12878 12859,14162 12408,14329 11935,13044"/>
              </emma:interpretation>
              <emma:one-of disjunction-type="recognition" id="oneOf2">
                <emma:interpretation id="interp6" emma:lang="" emma:confidence="1">
                  <emma:literal/>
                </emma:interpretation>
              </emma:one-of>
            </emma:emma>
          </inkml:annotationXML>
          <inkml:trace contextRef="#ctx0" brushRef="#br0" timeOffset="-1921.5415">117 96 0,'-32'80'250,"32"17"-203,0-17 0,0 1 0,-32 15-16,32-16 63,0 17-47,0-17 0,32 1 31,0 15-31,17 1 0,15-17 46,32-16-30,-15 1 15,15-17-47,-15-16 32,15-64-16,-16 32-1</inkml:trace>
        </inkml:traceGroup>
      </inkml:traceGroup>
    </inkml:traceGroup>
  </inkml:traceGroup>
</inkml:ink>
</file>

<file path=ppt/ink/ink25.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53.648"/>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57362853-7484-4214-9EC0-925BD3E47CB8}" emma:medium="tactile" emma:mode="ink">
          <msink:context xmlns:msink="http://schemas.microsoft.com/ink/2010/main" type="inkDrawing" rotatedBoundingBox="12149,12593 12791,14232 12169,14475 11527,12837" semanticType="callout" shapeName="Other"/>
        </emma:interpretation>
      </emma:emma>
    </inkml:annotationXML>
    <inkml:trace contextRef="#ctx0" brushRef="#br0">86 81 0,'0'-81'32,"-16"162"77,16 15-78,-33-16-15,33 17 31,0-17-16,0 1 16,-32 15-16,32-16 0,0 1 1,0 15-1,0-15 0,0-1 16,32 17 0,1-17-16,47-16 32,16 1-32,1 31 16,-17-80-16,1-16 0,15 32-15,-16 0 31,17-64-32,-97-48 63</inkml:trace>
    <inkml:trace contextRef="#ctx0" brushRef="#br0" timeOffset="1364.6706">-381 274 0,'81'0'141,"-17"-97"-110,0 1-15,17 15-1,-17-15 17,33 96 139,-49 96-139,-16-15-1,32 47-15,-32-31-16,1-17 15,-1 0-15,-16 17 31</inkml:trace>
  </inkml:traceGroup>
</inkml:ink>
</file>

<file path=ppt/ink/ink26.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20:22:07.58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AC4E9A08-D0CB-4BA5-BAC9-61B00C63AEB5}" emma:medium="tactile" emma:mode="ink">
          <msink:context xmlns:msink="http://schemas.microsoft.com/ink/2010/main" type="writingRegion" rotatedBoundingBox="7465,9881 15925,9659 16022,13349 7562,13572"/>
        </emma:interpretation>
      </emma:emma>
    </inkml:annotationXML>
    <inkml:traceGroup>
      <inkml:annotationXML>
        <emma:emma xmlns:emma="http://www.w3.org/2003/04/emma" version="1.0">
          <emma:interpretation id="{132A3E6F-CAD7-48B3-9C1C-15097DA5839A}" emma:medium="tactile" emma:mode="ink">
            <msink:context xmlns:msink="http://schemas.microsoft.com/ink/2010/main" type="paragraph" rotatedBoundingBox="7536,9597 14459,9842 14384,11975 7460,11729" alignmentLevel="1"/>
          </emma:interpretation>
        </emma:emma>
      </inkml:annotationXML>
      <inkml:traceGroup>
        <inkml:annotationXML>
          <emma:emma xmlns:emma="http://www.w3.org/2003/04/emma" version="1.0">
            <emma:interpretation id="{3032444A-7987-474E-9DA6-DACE18C17790}" emma:medium="tactile" emma:mode="ink">
              <msink:context xmlns:msink="http://schemas.microsoft.com/ink/2010/main" type="line" rotatedBoundingBox="7536,9597 14459,9842 14384,11975 7460,11729"/>
            </emma:interpretation>
          </emma:emma>
        </inkml:annotationXML>
        <inkml:traceGroup>
          <inkml:annotationXML>
            <emma:emma xmlns:emma="http://www.w3.org/2003/04/emma" version="1.0">
              <emma:interpretation id="{7AFD1E71-25AB-456C-B3CF-E853367F108F}" emma:medium="tactile" emma:mode="ink">
                <msink:context xmlns:msink="http://schemas.microsoft.com/ink/2010/main" type="inkWord" rotatedBoundingBox="7526,9856 9394,9922 9358,10933 7490,10867"/>
              </emma:interpretation>
              <emma:one-of disjunction-type="recognition" id="oneOf0">
                <emma:interpretation id="interp0" emma:lang="" emma:confidence="1">
                  <emma:literal/>
                </emma:interpretation>
              </emma:one-of>
            </emma:emma>
          </inkml:annotationXML>
          <inkml:trace contextRef="#ctx0" brushRef="#br0">-1109 116 0,'96'32'234,"-16"-16"-203,17-16 1,-17 0 15,1 0-1,15 32 17,-16-32-16,17-32 47</inkml:trace>
          <inkml:trace contextRef="#ctx0" brushRef="#br0" timeOffset="956.3776">-788-93 0,'-80'0'63,"-17"64"-32,17-32-31,-17 17 16,17 15-1,-16-32 17,96 48 108,96-47-124,-16 31-1,17 0 1,-17-48 15,17 16-15</inkml:trace>
          <inkml:trace contextRef="#ctx0" brushRef="#br0" timeOffset="2110.4092">-1897-415 0,'32'-96'31,"-96"192"79,48-15-95,-49 15-15,33 17 32,0-17-17,-32 1-15,48-17 0,-17 49 16,1-17 0,-32-15-1,160-194 63</inkml:trace>
          <inkml:trace contextRef="#ctx0" brushRef="#br0" timeOffset="3757.5163">-1929-13 0,'-81'0'32,"1"65"186,160-97-93,1 32-109,15-17 0,-15 17-1</inkml:trace>
          <inkml:trace contextRef="#ctx0" brushRef="#br0" timeOffset="2793.0721">-1897-495 0,'96'97'172,"-64"-1"-172,-32-16 15,17 1 1,15 47-16,-32 1 31,32-49-15,0 17-1,0-17 1,-32-160 78</inkml:trace>
        </inkml:traceGroup>
        <inkml:traceGroup>
          <inkml:annotationXML>
            <emma:emma xmlns:emma="http://www.w3.org/2003/04/emma" version="1.0">
              <emma:interpretation id="{7AEB6338-2BE3-4773-AE88-4DBFD1D1D963}" emma:medium="tactile" emma:mode="ink">
                <msink:context xmlns:msink="http://schemas.microsoft.com/ink/2010/main" type="inkWord" rotatedBoundingBox="9804,9677 14459,9842 14384,11975 9729,11810"/>
              </emma:interpretation>
              <emma:one-of disjunction-type="recognition" id="oneOf1">
                <emma:interpretation id="interp1" emma:lang="" emma:confidence="1">
                  <emma:literal/>
                </emma:interpretation>
              </emma:one-of>
            </emma:emma>
          </inkml:annotationXML>
          <inkml:trace contextRef="#ctx0" brushRef="#br0" timeOffset="-104530.1324">1511-447 0,'-80'65'47,"47"31"0,33-16-32,-32 17 1,0-17 15,32 1-15,-32 15 15,32-16-15,0 17-1,0-17 1,0 1 0,0 15 15,32-15-16,65-17 17</inkml:trace>
          <inkml:trace contextRef="#ctx0" brushRef="#br0" timeOffset="-103081.0517">1736 52 0,'-16'80'109,"-16"16"-77,32-15-17,0-1 1,0 17 15,32-194 78,-16 17-93,16-17 0,-32 17 31,64-16-1,33 160 33,-97 16-48,0 17 16,0-17-32,0 0 17,48-160 61,-16-16-93,0 15 32,-32-15-17,65 15 48,15 114-16,-16 47-1,-64 16-30,0-15 15,-32-1 1</inkml:trace>
          <inkml:trace contextRef="#ctx0" brushRef="#br0" timeOffset="-102369.1014">2556 116 0,'-97'0'62,"81"80"-30,-16 17-1,0-17-15,32 1-1,80-17 16,17-96 1,-1-17-17,-47-47 1,-17 0 0,-64 15 15,-49-15-16,-15 64 1,-1 96 15,97 16-15,32 17 0</inkml:trace>
          <inkml:trace contextRef="#ctx0" brushRef="#br0" timeOffset="-101848.3535">2910 277 0,'-33'80'78,"66"17"-47,47-97 1,0-33-1,-48-47-16,-32-16 1,-64 15 0,-16 49 15,48 112 0</inkml:trace>
          <inkml:trace contextRef="#ctx0" brushRef="#br0" timeOffset="-101492.4249">3167-511 0,'-32'129'63,"32"-49"-63,0 49 15,0-17 1,0 17-16,0-17 16,-33-15-1,66-17-15,63-48 32</inkml:trace>
          <inkml:trace contextRef="#ctx0" brushRef="#br0" timeOffset="-105441.2301">964-334 0,'-16'80'31,"16"1"-15,-32 15-1,32-16 1,32 17 0</inkml:trace>
          <inkml:trace contextRef="#ctx0" brushRef="#br0" timeOffset="-108224.5104">161 100 0,'16'-80'16,"-97"47"78,17 130-32,32-17-15,32 17-16,0-17 1,32 0-1,64-15 16,-15-33 0,15-64-32,1-65 1,-81 17 0,-16-1 15,-48-15-31,-17 0 15,-31 80 1,15 32 0,49 80 15,64-16-15</inkml:trace>
          <inkml:trace contextRef="#ctx0" brushRef="#br0" timeOffset="-107303.1295">402 164 0,'0'81'78,"-32"-1"-62,32 16 15,-33-15 0,33 15-15,-32-15 15,32-1 0,-32 16 0,32-15-15,-32 15 15,32-15 16,-16 15-16,16-15-15,-32-1 15,-65-16 1,1-160-1,96 15-16,-16 1 1,16-16 15,48 15 1,48-15-32,49-49 15,-48 81 1,-17-1-1,49 33 1</inkml:trace>
          <inkml:trace contextRef="#ctx0" brushRef="#br0" timeOffset="-105710.6833">788-222 0,'32'-80'15,"-113"80"79,49 80-63,0 17 16,32-17-31,64 17 46,17-97-30,15-65-1,-64-15-16,-32-16 1,-64 15 15,-32 17-15,96 144 31</inkml:trace>
          <inkml:trace contextRef="#ctx0" brushRef="#br0" timeOffset="-99300.4438">3922 261 0,'-80'-33'47,"80"-47"31,-32 177 0,0-17-62,32 0-1,-32 49-15,32-49 32,-33 49-32,1 0 15,0-1-15,0-47 16,16 15-16,-16-16 16,112-112 30,-80-48-30,32-17-16</inkml:trace>
          <inkml:trace contextRef="#ctx0" brushRef="#br0" timeOffset="-98471.2704">3778 293 0,'48'-97'110,"48"65"-95,-15-16 17,15 16 14,-15 0-14,15 32 30,-32 80-15,-48 16-31,-32-15 15,-16 15-15,-32 1 15,-33-49-31,17 16 15,-49 1 1,33-33 0,16-64-1,112-49 1,16-15 0</inkml:trace>
          <inkml:trace contextRef="#ctx0" brushRef="#br0" timeOffset="-99859.5578">4196 228 0,'-97'65'62,"17"-65"95</inkml:trace>
          <inkml:trace contextRef="#ctx0" brushRef="#br0" timeOffset="-97622.2701">4549-543 0,'49'80'109,"-49"17"-93,32 15 0,0-15-16,-32 15 0,0-15 15,0-17-15,-32 81 16,-49 32-16,17-65 15,0 1 1,-33 16 0,33-65-1,-33-16 17</inkml:trace>
        </inkml:traceGroup>
      </inkml:traceGroup>
    </inkml:traceGroup>
    <inkml:traceGroup>
      <inkml:annotationXML>
        <emma:emma xmlns:emma="http://www.w3.org/2003/04/emma" version="1.0">
          <emma:interpretation id="{7C018717-EDBF-4E31-A760-234DC3B2FDEF}" emma:medium="tactile" emma:mode="ink">
            <msink:context xmlns:msink="http://schemas.microsoft.com/ink/2010/main" type="paragraph" rotatedBoundingBox="8837,11424 15967,11237 16022,13349 8893,13537" alignmentLevel="1"/>
          </emma:interpretation>
        </emma:emma>
      </inkml:annotationXML>
      <inkml:traceGroup>
        <inkml:annotationXML>
          <emma:emma xmlns:emma="http://www.w3.org/2003/04/emma" version="1.0">
            <emma:interpretation id="{F968EBC1-49F4-49C6-8C6A-51B573FE9987}" emma:medium="tactile" emma:mode="ink">
              <msink:context xmlns:msink="http://schemas.microsoft.com/ink/2010/main" type="line" rotatedBoundingBox="8837,11424 15967,11237 16022,13349 8893,13537"/>
            </emma:interpretation>
          </emma:emma>
        </inkml:annotationXML>
        <inkml:traceGroup>
          <inkml:annotationXML>
            <emma:emma xmlns:emma="http://www.w3.org/2003/04/emma" version="1.0">
              <emma:interpretation id="{56EE4377-C9C9-47F4-897D-80FA1AC4BC37}" emma:medium="tactile" emma:mode="ink">
                <msink:context xmlns:msink="http://schemas.microsoft.com/ink/2010/main" type="inkWord" rotatedBoundingBox="8848,11817 9644,11796 9660,12389 8863,12410"/>
              </emma:interpretation>
              <emma:one-of disjunction-type="recognition" id="oneOf2">
                <emma:interpretation id="interp2" emma:lang="" emma:confidence="0">
                  <emma:literal>&lt;</emma:literal>
                </emma:interpretation>
                <emma:interpretation id="interp3" emma:lang="" emma:confidence="0">
                  <emma:literal>c</emma:literal>
                </emma:interpretation>
                <emma:interpretation id="interp4" emma:lang="" emma:confidence="0">
                  <emma:literal>C</emma:literal>
                </emma:interpretation>
                <emma:interpretation id="interp5" emma:lang="" emma:confidence="0">
                  <emma:literal>&amp;</emma:literal>
                </emma:interpretation>
                <emma:interpretation id="interp6" emma:lang="" emma:confidence="0">
                  <emma:literal>Ć</emma:literal>
                </emma:interpretation>
              </emma:one-of>
            </emma:emma>
          </inkml:annotationXML>
          <inkml:trace contextRef="#ctx0" brushRef="#br0" timeOffset="126113.1044">-129 1434 0,'-96'-16'47,"-33"80"-47,49-48 16,-17 49-16,-31-33 15,47 32 1,-15 1-16,15-17 31,130 48 16,79-64-31,-31 33-1,-17-49-15,17 16 16,15-32 0,-31 0-1</inkml:trace>
        </inkml:traceGroup>
        <inkml:traceGroup>
          <inkml:annotationXML>
            <emma:emma xmlns:emma="http://www.w3.org/2003/04/emma" version="1.0">
              <emma:interpretation id="{47C85E55-63BF-496B-ABF4-7D242D2310E1}" emma:medium="tactile" emma:mode="ink">
                <msink:context xmlns:msink="http://schemas.microsoft.com/ink/2010/main" type="inkWord" rotatedBoundingBox="9254,11413 15967,11237 16022,13349 9310,13526"/>
              </emma:interpretation>
              <emma:one-of disjunction-type="recognition" id="oneOf3">
                <emma:interpretation id="interp7" emma:lang="" emma:confidence="1">
                  <emma:literal/>
                </emma:interpretation>
              </emma:one-of>
            </emma:emma>
          </inkml:annotationXML>
          <inkml:trace contextRef="#ctx0" brushRef="#br0" timeOffset="105963.3948">964 1579 0,'-32'96'171,"-16"-15"-92,-16 15-17,96-15 1,48-17 15,17-64-47,-17-97 0,-16 17 16,-64-16-16,-32 15-15,-48 49 0,-17 64 15,49 65-16</inkml:trace>
          <inkml:trace contextRef="#ctx0" brushRef="#br0" timeOffset="107051.7034">1173 1724 0,'0'96'125,"-64"-16"-94,48 17 0,-16-17 1,0 17-17,32-17 32,-65 17-31,65-17 15,-64 16-15,16-15 15,-16 15-15,-1 1 15,17-17-16,-16 16 1,-33 1 15,1-49 1,96-128 14,32-49-30,0 49 0,-32-17-1,32 17 1,33-16 0,15 15-1,113-80 32,-113 129-31,17-16-16,-17 16 15,17 0 1,-1-33 0,-16 1-1,17 16 16</inkml:trace>
          <inkml:trace contextRef="#ctx0" brushRef="#br0" timeOffset="108444.146">1479 1547 0,'96'32'31,"-48"-129"16,49 49-31,-33-48-1,-16-1 16,17 17-15,-1-17 0,0 1 15,-160 96 47,48 96-47,-49 1-15,65-17 0,-32 17-1,32-17 1,16 17-1,-17-17 1,33 16 15,49-15-15,47-49 15,-16-64-15,17-49-1,-65-15 32,-96 16-31,-17 15 0,-15 97-1,32 49 16</inkml:trace>
          <inkml:trace contextRef="#ctx0" brushRef="#br0" timeOffset="109317.6298">2701 1306 0,'0'-81'0,"-97"129"94,49 49-79,-16-1 1,-1-15-1,1 47 1,32 1 0,0 0 15,32-49-31,32 0 16,0 17-1,48-65 1</inkml:trace>
          <inkml:trace contextRef="#ctx0" brushRef="#br0" timeOffset="111289.1397">2942 1659 0,'-65'81'156,"33"15"-125,0-16-15,0 17 15,0-17 0,96-160 63,0-17-78,1 17 15,-17-16-15,16-1 15,33 49 0,-17 16 16,17 128 31,-130-15-47,-31 15-15,48-16 0,-16 17-1,96-194 95,-16 1-79,-15 16 0,63 15 0,-16 1-15,17 16 15,-33 128 32,-64 17-48,-32-17 1,-32 16 15,32-15-15</inkml:trace>
          <inkml:trace contextRef="#ctx0" brushRef="#br0" timeOffset="111964.2167">3922 1675 0,'-80'32'47,"16"49"-1,32 15-30,64-15 15,64-17 1,-16-64-1,17-32-16,-49-65 1,16 17 15,-96-16-15,16 15 0,-80 49-1,-1 96 16,97 17-15</inkml:trace>
          <inkml:trace contextRef="#ctx0" brushRef="#br0" timeOffset="112578.5808">4453 1788 0,'-81'-64'31,"-15"128"16,16 0-16,47 17 0,114 15 0,15-96 1,-15-32-17,15-32 17,-64-17-17,-64-15 16,0 15-15</inkml:trace>
          <inkml:trace contextRef="#ctx0" brushRef="#br0" timeOffset="112918.0699">4726 1257 0,'0'129'62,"-32"-49"-62,0 49 16,0-17 0,-33 33-16,33-64 15,-16 15 1,128-64 15</inkml:trace>
          <inkml:trace contextRef="#ctx0" brushRef="#br0" timeOffset="120071.1275">5337 1756 0,'-64'-97'47,"-1"194"109,33-17-140,0 17-1,16-17 17,-48 16-1,32-15-15,-1 15 15,1-15-16,-16 15 17,128-160 140,-47-17-157,-1-15 1,0 16-1,0-17 1,-32 17 0,48-17-1,17 17 17,31-17 14,-16 65-14,17 0 15,-17 0-32,17 32 16,-17 0 1,-16 96 30,-128 1-31,-32-17 1,15-48-32,-15 33 15,15-33 1,-15 0 0,16-64 15,96-65 0</inkml:trace>
          <inkml:trace contextRef="#ctx0" brushRef="#br0" timeOffset="121100.5471">6060 1129 0,'81'0'157,"-49"96"-142,0-15 1,-32 15-16,0-16 16,-32 49-1,0-16 1,-32 31-16,-33-15 15,1-33 1,31 1 0,-31-17 15,15-16 47</inkml:trace>
          <inkml:trace contextRef="#ctx0" brushRef="#br0" timeOffset="125423.6502">-499 1804 0,'17'-97'47,"79"97"141,-16 33-173,17-33 1,-17 0 0,1 32-16,15-64 15,-16 32 1,17 32-1,-17-32 32</inkml:trace>
        </inkml:traceGroup>
      </inkml:traceGroup>
    </inkml:traceGroup>
  </inkml:traceGroup>
</inkml:ink>
</file>

<file path=ppt/ink/ink27.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20:24:31.69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273 97 0,'32'-97'63,"-32"194"124,-32-17-155,0 17-17,32-17 32,-32 0 0,0 17-16,16-17 1,-17 17-1,33-17 16,-32 16-16,64-192 63,1 16-79,-17-17 1,16 17 15,-32-17 0,32 17-15,-32 0 31,64-17 0,17 33-16,15 16 0,-15 15 16,15 33 0,-16 49 16,-96 47-17,-80 1-14,-1-49-17,17 16 17,-16 0-17,128-160 126,48 96-110,17 0-15,-17 64 31,16 1-16,-47 15 16,-49 16 15,-81-31-31,-15 15 1,15-48-17,-15 33 17,16-65-17,-17 0 1,17-33-16,-17 1 15,17 0 1</inkml:trace>
</inkml:ink>
</file>

<file path=ppt/ink/ink2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39.115"/>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0 508 0,'81'-33'156,"-1"33"-109,17-32-47,-17 32 31,17-32-15,-17 0 15,16 32-15,-15-32-1,15 16 1,-15-16 0,-1 32-16,16-33 15,-15 33 1,47-32-1,-47 0 1,15 32 0,-15-32-1,15 32 17,-16 0-32,1 0 15,15-32 1,-15 32-1,-1 0-15,49-16 16,-49 16 0,17 0-1,-17-32 1,16 32 0,-15 0-16,-1 0 15,17 0 1,15 0-1,-32 0 1,49-32 0,-49 32-1,17 0 17,-17 0-32,1 0 15,47 0 1,-47 0-1,15-33 1,17 33 0,-17 0-1,17 0 1,-33 0 0,16 0-16,-15 0 31,-1 0-16,17 0-15,-17 0 16,0 0 0,17 0 15,-17 0-15,1 0-1,15 0 1,-16 0-1,1 0 1,15 0 0,-15 0-1,15 0 1,-15 0 0,-1 0-1,16 0 1,-15 0-1,-1 0-15,17 0 16,-17 0 0,0 0 15,17 0-15,-17 0-1,1 33 32,15-33-31,-16 0-1,17 32 1,-17-32 0,1 0-16,15 16 15,-16-16 1,17 32 15,-17-32-31,1 32 31,15-32-15,-15 32 15,15-32-15,-16 32 15,1-32-15,15 32-1,-15-32 1,15 17 15,-16-17-15,1 0-1,15 32-15,-15-32 16,15 0 15,-16 32 32,-160-64 15,-16 32-62</inkml:trace>
</inkml:ink>
</file>

<file path=ppt/ink/ink2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0.58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0 838 0,'64'-81'234,"17"49"-202,15 0-1,-16 0 0,17 0-15,-17 32-1,1-16 1,15-17 0,-16 1-1,17 0 1,-17 0 0,17 0-1,-17 16 1,17 16-16,-17-32 15,16-33 17,-15 33-1,47 0-15,1 0-1,-16 32-15,-17-32 16,16 16-1,-15 16 1,-17-33-16,49 33 0,-49-32 16,49 32-1,-17-32 1,17 32-16,-49 0 16,17-32-16,15 32 15,-31 0 1,15-32-16,-15 32 15,15 0 1,-16 0 0,33 0-16,-17-32 15,-15 32 1,15 0 15,-15 0-15,-1 0-1,17 0 1,-17 32-16,0-32 16,49 0-1,-49 0 1,17 32-16,-17-32 16,17 32-1,-17-32 1,49 32-1,-49-32 1,0 32 15,17 1-31,-17-33 16,17 16 0,-17 16-1,16 0 1,-15 0-1,15 0 1,-15 0 0,47-15-16,-47-17 15,47 32 1,-47 0 0,15-32-1,-16 32 16,17 0-15,-17 0 0,17 0-1,-17-15 1,17 15 0,-17-32-1,0 32 32,-160-64 0,-16 0-47,15-49 16</inkml:trace>
</inkml:ink>
</file>

<file path=ppt/ink/ink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11.98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45124E2D-A971-4EC5-BE9C-D6A8AB72CFDE}" emma:medium="tactile" emma:mode="ink">
          <msink:context xmlns:msink="http://schemas.microsoft.com/ink/2010/main" type="inkDrawing" rotatedBoundingBox="3745,13370 4004,9014 4435,9039 4176,13395" semanticType="verticalRange" shapeName="Other">
            <msink:sourceLink direction="with" ref="{33AF815C-2245-429C-A9B1-FF1EFD872A8B}"/>
            <msink:destinationLink direction="with" ref="{1351F6E7-4B59-4021-A367-E0AD853C3F58}"/>
          </msink:context>
        </emma:interpretation>
      </emma:emma>
    </inkml:annotationXML>
    <inkml:trace contextRef="#ctx0" brushRef="#br0">502 0 0,'-32'96'296,"16"-16"-264,-16 17-1,0-17 0,0 17 16,32-17-31,-33 0-1,33 17 17,-32-17-1,32 17 0,0-17-15,-16 0-1,-16 17 17,32-17-17,-32 17 1,32-17-1,0 1 1,-32 15 0,0-16-1,32 17 17,-33-17-17,17 17 1,16-17-1,-32 16 17,32-15-17,-32-1 1,32 17-16,-32-17 16,32 17 15,0-17-16,0 0 1,0 17 0,0-17-16,0 0 15,0 17 1,0-17 0,0 1 30,32 15-30,-32-15 0,0-1 15,32 16-15,-32-15 15,0 15 0,32-15-15,-32-1 15,16 16-15,-16-15 15,33 15 0,31-15 32,-32 15 30,48-128 32,-80-48-109,0-17-16,0-64 16</inkml:trace>
  </inkml:traceGroup>
</inkml:ink>
</file>

<file path=ppt/ink/ink3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1.871"/>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579 0 0,'-96'-16'94,"-1"64"-79,17 49 1,16-1 0,-33-48-16,49 49 15,-16-1 1,31-15 0,130-49 15,-17 0-16,17 0 17,-17-32-32,0 0 15,17 0 1,15 0 0,-15-32-1</inkml:trace>
  <inkml:trace contextRef="#ctx0" brushRef="#br0" timeOffset="2539.1434">-1237 643 0,'-97'64'0,"194"-96"78,-1-64-62,33-17-1,-65 33 1,0-17 0,-16 17-1,-15-16 1,-33 15 15,-81 145 32,49 17-48,0 15 1,-32-15-1,31 15 1,17-15 0,16-1-1,0 16-15,0-15 16,49 15 15,47-32 0,-16-96-15,17-32 0,-33-32-1,-64 15 1,-64-15 0,-33 48-1,17 48 1</inkml:trace>
  <inkml:trace contextRef="#ctx0" brushRef="#br0" timeOffset="2855.3846">-401-579 0,'-17'81'16,"17"-1"-1,0 49-15,33 31 16,-33-31 0,0-49-16</inkml:trace>
  <inkml:trace contextRef="#ctx0" brushRef="#br0" timeOffset="14239.7659">2894-1527 0,'16'-97'0,"-64"194"79,48 15-48,-32-15-31,0-17 15,-1 17 1,33-17 0,-32 49-16,16-49 31</inkml:trace>
  <inkml:trace contextRef="#ctx0" brushRef="#br0" timeOffset="15151.6715">2653-1383 0,'0'-80'16,"48"-16"15,49 47 0,-1-15 0,-16 32 1,17 0-17,-17 64 1,-15 64 31,-98-15-32,-63 15 17,16-31-1,160-17 94,-16 48-94,-32 1-15,-64-17 15,-64 17-15,15-49-1,-15-16 1,16-32 15,47-80 16</inkml:trace>
  <inkml:trace contextRef="#ctx0" brushRef="#br0" timeOffset="15772.2928">3473-1174 0,'0'97'32,"80"-129"-17,17 32-15,-17 0 0</inkml:trace>
  <inkml:trace contextRef="#ctx0" brushRef="#br0" timeOffset="15556.427">3489-1286 0,'80'-64'47,"1"64"-31,15 0-1,-16-16-15,17 16 31</inkml:trace>
  <inkml:trace contextRef="#ctx0" brushRef="#br0" timeOffset="17972.692">4614-1238 0,'-96'0'31,"96"81"1,96-17-17,-15-64 1,15-32 0,0-49-1,-96-15 16,-64 15-15,-32 81 15,48 81 1,15 15-17,33-15 32,33 15-31,-1-15-1,-32-1 1,0 16 15,-32-15-31,-1 15 16,-31 33-1,-32-49 1,-1-16-16,17 1 16,-17-33 15,49-129-15,16 17-1,64-49 1,32 1-1,33 31-15,-17 33 16,17 64 0,-17-32-16,17 16 15,-17-16-15,48 0 16,1-81 0</inkml:trace>
  <inkml:trace contextRef="#ctx0" brushRef="#br0" timeOffset="19790.0675">5161-1318 0,'80'-97'15,"17"33"1,-1 16-16,33-49 16,-65 1-1,16-1 1,-47 17-16,-1-16 31,0 15-15,-96 162 62,-1 15-62,49-16-16,-16 17 15,32-17 1,-32 17-1,64-17 1,0 17-16,49-65 31,-81-129 32,-81 65-48,-47 96-15,31-31 16</inkml:trace>
</inkml:ink>
</file>

<file path=ppt/ink/ink3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47.019"/>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2411 225 0,'81'-32'125,"-1"32"-110,16-32 1,-15 15 0,15-15-1,17 0 16,-17 32-15,-15-32 0,15 32-1,-16-32 1,49 0 0,-49-33 30,17 65-46,-17-16 32,17 16-17,-17 0 1,1-32 15,15 32-31,-16 0 16,17-32-1,-17 0 1,1 32-16,15-32 16,-16 32 15,17-32-15,-17 32-1,1 0 1,15 0-1,-16-16-15,17 16 16,-17 0 15,1 0-31,15 0 16,17-33 0,15 33-1,-47 0-15,-1 0 16,16 0 31,-15 0-32,15 33 1,-15-66 0,-1 33-16,17 33 15,-17-33 16,16 0-31,-15 16 16,-1-16 15,17 32-31,-17-32 16,16 0 0,-15 32 15,-1-32-16,17 0 1,-17 0 0,0 0-1,17 32 1,-17-32 0,17 0-1,-17 32 1,0-32-1,17 0 17,-17 32-17,17-32-15,-17 0 16,1 0 0,15 0-1,-16 16 1,1-16-1,15 0 17,-15 0-17,15 0 1,-16 0 0,1 0-1,15-16 1,-15 16-16,-1 0 15,16 0 1,-15 0 0,-1 0 15,17 0-15,-17-32 15,-144 113 94</inkml:trace>
</inkml:ink>
</file>

<file path=ppt/ink/ink3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9.858"/>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0 630 0,'0'-96'140,"80"64"-108,17-16-1,-1 15 0,-16 1 0,17 0-15,-17 0 15,1 32-31,15-16 16,-16 16 15,17-32-15,-17 32 15,17-32-31,-17-1 16,0 33-1,17-32 16,-17 32-15,17-32 0,-17 32-16,1 0 31,15-16-15,-16 16-1,17 0 1,-17 0 15,1-32-31,15 32 16,-16 0 15,17-32-15,-17 32-16,1 0 15,15 0 1,-16 0-1,1 0 1,15 0 0,-15 0-1,-1-32 1,49 32 0,-49 0-1,16 0 1,-15 0-1,-1 0 1,17 0 0,-17 0-1,0 0 1,17 32-16,-17-32 16,1 0 15,15 0-16,-15 0 1,15-32-16,-16 32 31,1 0-15,15 0 0,-15 0 15,-1 0-16,16 0-15,-15 0 16,-1-33 0,17 33-1,-17 0 1,16 0 0,-15 0-1,-1 0 1,17 0-1,-17 0 1,0 0 0,49 33-1,-49-66 17,17 33-17,-17 0-15,1 0 16,15 0-1,-16 0 1,17 33 15,-17-33-15,1 0 0,15 0 15,-15 0-16,-1 32 1,16-32 15,-15 0-15,15 32 0,-15 0 15,15-16-16,-16 16 1,17 0 15,-17 1 32,-160-66 46</inkml:trace>
</inkml:ink>
</file>

<file path=ppt/ink/ink3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42.964"/>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1768-659 0,'32'80'31,"-32"17"-15,0-17-1,-32 16 1,32-15 0</inkml:trace>
  <inkml:trace contextRef="#ctx0" brushRef="#br0" timeOffset="8333.3634">-4871-1367 0,'-97'65'141,"81"15"-125,-16 16-1,-32-15 16,32 15-31,0 17 16,-1-17 0,33-15-1,-16 15 1,-48-15 15,64-162 32</inkml:trace>
  <inkml:trace contextRef="#ctx0" brushRef="#br0" timeOffset="9123.6181">-5128-820 0,'80'32'47,"16"-32"-31,-15 0-1,-1 0 1</inkml:trace>
  <inkml:trace contextRef="#ctx0" brushRef="#br0" timeOffset="8823.0574">-4919-1431 0,'16'80'63,"-16"17"-47,32-17-1,-32 1 16,32 15-15,0-16 0,0 17-1,-32-17 1,32 17 0,-15-17 15</inkml:trace>
  <inkml:trace contextRef="#ctx0" brushRef="#br0" timeOffset="9729.6041">-4437-820 0,'80'16'31,"17"-16"-15,-17 0 0</inkml:trace>
  <inkml:trace contextRef="#ctx0" brushRef="#br0" timeOffset="9488.9915">-4421-1013 0,'80'-16'31,"17"-16"0,-17 32-15,1 0 0</inkml:trace>
  <inkml:trace contextRef="#ctx0" brushRef="#br0" timeOffset="10947.9033">-3569-1029 0,'0'80'79,"0"1"-48,0 15-16,0-15 1,-16 15 15,16-16-15,0 1 15,-32 15-15,-33-15 15,-31-17-15,16 0 15,-1-64 0,17-96 0,96 15 1,-16-15-32,81-1 47,-1 81-32,-16-16-15,17 0 0,-17-32 16,17 32-1,-33-49 1</inkml:trace>
  <inkml:trace contextRef="#ctx0" brushRef="#br0" timeOffset="10308.3753">-3682-981 0,'-80'0'63,"48"97"-32,64-17-16,48-80 1,17-32 15,-65-49-15,-32 1 0,-96 16 15</inkml:trace>
  <inkml:trace contextRef="#ctx0" brushRef="#br0" timeOffset="11592.5415">-3151-1383 0,'-48'97'47,"48"-17"-16,80-48 0,17-64-15,-49-48 15,-16-17-15,-112 17 30</inkml:trace>
  <inkml:trace contextRef="#ctx0" brushRef="#br0" timeOffset="11812.6245">-3022-1463 0,'16'80'31,"16"17"-15,-32-17 15,64 0-15,16-80-1,17 0 1,-49-80 15</inkml:trace>
  <inkml:trace contextRef="#ctx0" brushRef="#br0" timeOffset="-1958.1396">305 0 0,'81'0'47,"15"32"-32,-15 0 16,15-16-15,-80 81 125,-96-1-110,-17-16-15,1-15-1,15-1 1,-63 33-16,63-33 15,-15 0 17</inkml:trace>
  <inkml:trace contextRef="#ctx0" brushRef="#br0" timeOffset="-703.4834">1125 64 0,'-64'97'94,"0"-1"-79,64-16 16,0 1 1,96-49-1,-16-64-15,1 32-1,15-48 1,-31-49-1,-98-32 1,-31 49 0,0-16 15</inkml:trace>
  <inkml:trace contextRef="#ctx0" brushRef="#br0" timeOffset="-418.834">1350 0 0,'32'80'15,"-16"17"32,-32-17-31,16 16 15,-32-15-31,32 15 31,81-80 0,15-64 1</inkml:trace>
  <inkml:trace contextRef="#ctx0" brushRef="#br0" timeOffset="15731.3345">5048-1560 0,'-97'97'94,"33"-17"-79,0 17 16,15-17-15,-15 17 0,32-1-16,-32 17 31,-33 31-15,33-47-1,0-17-15,-1 17 31,162-194 16</inkml:trace>
  <inkml:trace contextRef="#ctx0" brushRef="#br0" timeOffset="16100.734">4919-1511 0,'32'96'63,"-32"-15"-48,0 15 1,32-16 0,-32 33-1,0 15 1,0-47-1,-32 15-15,32-15 32</inkml:trace>
  <inkml:trace contextRef="#ctx0" brushRef="#br0" timeOffset="16316.2485">4742-1013 0,'81'0'16,"-1"0"-1,49 0 1</inkml:trace>
  <inkml:trace contextRef="#ctx0" brushRef="#br0" timeOffset="16591.5074">5385-1704 0,'-32'96'15,"32"-15"16,0 15-15,32-16 0,-32 1-16</inkml:trace>
  <inkml:trace contextRef="#ctx0" brushRef="#br0" timeOffset="17446.7204">5643-884 0,'96'32'62,"-16"-64"-46,17 32-1</inkml:trace>
  <inkml:trace contextRef="#ctx0" brushRef="#br0" timeOffset="17215.4003">5626-1061 0,'97'-65'31,"-17"65"0,1 0-15,15 33 15</inkml:trace>
  <inkml:trace contextRef="#ctx0" brushRef="#br0" timeOffset="30583.3121">6495-1093 0,'32'-81'47,"-129"146"62,33 15-93,32 16 31,32-15-32,96-17 16,-15-64 1,15-64-17,1-1-15,-97-15 32,-33-16-17,-31 192 95,32 1-79,32-17-16,-32 0 1,16 17 0,16-17-1,-32 17 1,-1 15 0,1-15-1,0-17-15,0 16 16,-16-15-16,16 15 15,-1 33 1,1-49 0,-64-15 15,15-33 0,17-129 0,32-31-31,64 47 16,0-15 0,33 15-16,-1-47 31,16 31-31,17 33 0,-1-16 16,33-1-1,-1 65-15,-47-16 31,47 0-31,1 0 16,-49 0-16</inkml:trace>
  <inkml:trace contextRef="#ctx0" brushRef="#br0" timeOffset="32326.1238">7234-1447 0,'-96'0'47,"47"80"-32,17 17 1,32-17 15,81-16 0,15-96-31,-16-32 32,-47-16-17,-33-17 1,-33 17 0,-47 48 46,80 112-46,0 17 15,0-17-15,64 16 15,17-64 0</inkml:trace>
  <inkml:trace contextRef="#ctx0" brushRef="#br0" timeOffset="32616.2666">7652-1929 0,'32'128'0,"-32"-15"0,0-17 16,0-15-16,-32-1 15</inkml:trace>
  <inkml:trace contextRef="#ctx0" brushRef="#br0" timeOffset="4650.882">9501-402 0,'96'64'63,"1"-32"-32,-17 33-16,16-33 1,-15 48 15,-129 17-15,-97-1 0,65-64-1,-17 33-15,-15-33 16,-33 64-1,48-32 1,17 1 31</inkml:trace>
</inkml:ink>
</file>

<file path=ppt/ink/ink3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32.810"/>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530 80 0,'48'-80'0,"-128"128"109,15 48-109,-31 33 16,-1-33-1,33 1-15,48-17 16,-48 17-1,-1-17-15,33 16 32,64-15-1,49-81-15,15 0-1,-15 0 1,-1 0-1,17-16-15,-17 16 16</inkml:trace>
  <inkml:trace contextRef="#ctx0" brushRef="#br0" timeOffset="11051.0224">2604-1142 0,'-33'97'47,"17"-17"-32,16 0 1,0 17-16,-32-17 16,32 17-1,-32-17-15,32 0 32</inkml:trace>
  <inkml:trace contextRef="#ctx0" brushRef="#br0" timeOffset="11789.4746">2427-1045 0,'0'-97'16,"96"49"-1,1-16 1,-17 32-1,17-1 1,-17 33 0,0 33 15,17 31-15,-97 16 15,-97 17 0,17-33-31,-17-32 31,194-16 32,-17 16-32,17 33 0,-49 31-15,-48-16 15,-80-15 0,-17 15-15,17-48 0,-17 0-1,17-32 1,48-80-16</inkml:trace>
  <inkml:trace contextRef="#ctx0" brushRef="#br0" timeOffset="12121.3887">3440-1576 0,'32'81'47,"-32"47"-32,0-47 1,32-1-16,-64 49 16</inkml:trace>
  <inkml:trace contextRef="#ctx0" brushRef="#br0" timeOffset="12901.9004">3761-740 0,'80'0'31,"1"0"-15,15 0 15</inkml:trace>
  <inkml:trace contextRef="#ctx0" brushRef="#br0" timeOffset="12643.726">3761-933 0,'97'-48'0,"-17"48"15,16 0 1,-15 0 15</inkml:trace>
  <inkml:trace contextRef="#ctx0" brushRef="#br0" timeOffset="14021.8772">4517-804 0,'-81'0'15,"81"80"1,97 17 15,15-130 1,65-31-17,-113-32 1,-64 15-1,-64-15 17,-16 80-17,-17 32 1,81 80 0,-16-15 15,32 15 0,32-15-15,-16 15-1,49-16 1,-65 17 0,0-17-1,-33 17-15,1-17 16,-16 17-1,-48 31 1,-1-64 0,1-15-1,47-130 17,17-47-17,32 15 1,65-15-16,-17 31 15,80 33 1,1 32 0,-32-1-16,15 1 15,-16 16-15,-47-80 16</inkml:trace>
  <inkml:trace contextRef="#ctx0" brushRef="#br0" timeOffset="16186.9883">5304-1061 0,'97'-81'32,"-17"17"-1,-15-33-31,31 1 15,-64 16 1,-16-17 15,-96 161 32,48 33-48,-33-17 1,33 17 0,16-17-1,16 17 1,48-17 0,49-48 15,-17-64-16,17 0 1,-65-49 15,-96-15-15,-33 64 0,17 64 15</inkml:trace>
  <inkml:trace contextRef="#ctx0" brushRef="#br0" timeOffset="16562.7377">6076-1656 0,'32'80'47,"0"49"-47,-32-17 15</inkml:trace>
  <inkml:trace contextRef="#ctx0" brushRef="#br0" timeOffset="20569.1669">-1544 3392 0,'-96'32'32,"96"48"-17,32 1 1,32 15 0,16-96 15,17-32-16,-49-49 1,16-15 0,-31 0-1,-130 15 17,17 81-1,15 81 0,65 15-15,0-16-1,0 1 1,33 15-16,-1-15 16,0 15-1,-32-16 1,16 17-1,-16-17-15,0 1 16,-32 47 15,16 1-31,-49-49 32,-31-48-17,48-112 16,-65-65-31,113 65 16,0-33-16,0-15 16,97 31-16,47 1 15,-15 32 1,-33 31 0,-15 33-1,15-64 1</inkml:trace>
  <inkml:trace contextRef="#ctx0" brushRef="#br0" timeOffset="22924.8455">-724 2942 0,'0'-97'15,"-32"194"17,16-17-1,16 16-16,16-15 1,80-49 15,-15-64-15,15-49 0,-96-15-1,0 16 16,-64-17-15,48 194 78,64-17-63,-48 16-15,32-15 15,32 15-15</inkml:trace>
  <inkml:trace contextRef="#ctx0" brushRef="#br0" timeOffset="23802.9163">-145 3118 0,'48'-96'16,"48"-1"-1,1 1 1,-65 16-16,32-17 31,-48 17-31,-16-1 16,0-15 15,-80 160 16,48 17-31,0 15-1,-1-16-15,1 17 16,32-17-1,0 17 1,32-17 15,33 17-31,31-81 16,-15-32 15,15-17-31,-48-63 31,-48 16-15,-80-17 15,-17 97-31,17 64 32</inkml:trace>
  <inkml:trace contextRef="#ctx0" brushRef="#br0" timeOffset="19337.5344">-258 1880 0,'0'81'16,"32"-1"-1,0 17-15,-32-17 32,33 49-32,31-49 31,16-48-16,17-80 17,-17-16-32,17-1 15,-1-31 1,0 16 0,-15 15-16</inkml:trace>
  <inkml:trace contextRef="#ctx0" brushRef="#br0" timeOffset="18643.9433">64 1237 0,'0'81'62,"-33"15"-62,1-15 0,0 15 16,16-15-1,-16 15 1,0-16-16,32 1 31</inkml:trace>
  <inkml:trace contextRef="#ctx0" brushRef="#br0" timeOffset="18933.474">337 1254 0,'0'96'62,"-16"-16"-62,16 1 32,-64 15-32,64 33 15,-65-49-15,65 17 16,-32 15 0</inkml:trace>
  <inkml:trace contextRef="#ctx0" brushRef="#br0" timeOffset="24056.3778">610 2266 0,'0'81'32,"0"-1"-17,0 49-15,0-49 32,0 49-32,0-49 15</inkml:trace>
</inkml:ink>
</file>

<file path=ppt/ink/ink3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30:01.74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1109 2990 0,'129'32'47,"-1"-64"-32,-47 32-15,15-64 16</inkml:trace>
  <inkml:trace contextRef="#ctx0" brushRef="#br0" timeOffset="-695.7428">386 2733 0,'-65'97'78,"65"-17"-62,97-16 0,-17-32-1,17-32 1,-17-32-1,-16-64 1,-64 15 15,-64-15-15,-16 96 0,-17 96 15,65 1-16,0-17 1,64 17 0,-32-17-1,32 0 1,0 49 0,0-32-16,-32-17 15,0 32 1,-32-15-1,0 31 1,-32-47-16,16 15 16,-49 1-16,-48-1 15,65-64 1,-16-64 0,47-64-16,49-17 15,0 33 1,16-17-16,17 17 0,31-16 15,0-1-15,113-31 16,16-33-16,0 0 16,-65 65-16</inkml:trace>
  <inkml:trace contextRef="#ctx0" brushRef="#br0" timeOffset="-191.357">1205 2685 0,'97'-32'31,"-17"32"16,17 0-47</inkml:trace>
  <inkml:trace contextRef="#ctx0" brushRef="#br0" timeOffset="4351.6336">2041 2460 0,'65'-97'63,"15"49"-48,17-48 1,-33-33 15,32 33-31,-64-1 31,-32 17-15,-96 144 47,32 16-48,15 17-15,17-1 16,0-15-1,0 15-15,0-15 16,32-1 0,32 16-1,64-63 1,-15-33 0,15-65-1,-48-31 16,-80 15-15,-48 17 0,-16 96-1,15 33 1</inkml:trace>
  <inkml:trace contextRef="#ctx0" brushRef="#br0" timeOffset="-3080.9772">0 0 0,'64'81'63,"-32"15"-48,32 33 1,-31-17-16,-1-15 16,-32 15-16,0 17 15,0-49 1</inkml:trace>
  <inkml:trace contextRef="#ctx0" brushRef="#br0" timeOffset="-2796.4547">546 64 0,'81'65'16,"-49"63"-1,0-15 1,0 16-16,0-1 15,0-15-15,1-17 16,-1-15 0,-32 15 15</inkml:trace>
  <inkml:trace contextRef="#ctx0" brushRef="#br0" timeOffset="-2329.6619">16 836 0,'0'81'15,"32"15"1,32-16-16,17 17 16,-17-1-1,65 1-15,-33-49 16,33 16-1,-49-64 1,16 0 0,17-32-16,-17-16 15,1-49-15,31 33 16,-63-32 0,-17 15-1,-48-15 16,-80 96 1</inkml:trace>
  <inkml:trace contextRef="#ctx0" brushRef="#br0" timeOffset="4956.3752">2990 2315 0,'-32'-80'0,"-65"128"31,17 48-16,16 1 17,96-17-17,48-48 17,17-64-17,-17 0-15,-16-48 31,-32-17-15,-96 17 15,-16 112 1,80 48-17,0 1 1,16 15-1,80-64 17,-15-96-17</inkml:trace>
  <inkml:trace contextRef="#ctx0" brushRef="#br0" timeOffset="5225.3271">3456 1511 0,'0'97'32,"0"-17"-32,0 49 15,32-17-15,-32 17 16,0-49-16,0 1 16</inkml:trace>
</inkml:ink>
</file>

<file path=ppt/ink/ink3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30:11.023"/>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-1350 2620 0,'32'81'0,"-16"15"16,16 17-16,33-17 31,31 1-15,-15-81-1,15-16-15,-16 0 16,49-65 0,-33-15-1,1-16-15,-49-1 16,16 17 0,1-17-16,-162 33 62</inkml:trace>
  <inkml:trace contextRef="#ctx0" brushRef="#br0" timeOffset="-664.245">-1205 1640 0,'0'96'31,"0"-15"-31,16 47 16,-16-47-16,0-1 16,-16 16-16,16 17 15,0-17 1,16-15 0,80-146-1</inkml:trace>
  <inkml:trace contextRef="#ctx0" brushRef="#br0" timeOffset="-395.5714">-755 1640 0,'0'96'47,"0"-15"-47,0 47 16,0-15-1,0 15-15,0-15 16,-32 15-16,32-47 16,0-1-16</inkml:trace>
  <inkml:trace contextRef="#ctx0" brushRef="#br0" timeOffset="1867.4257">-2138 4212 0,'-80'-32'16,"48"112"-1,32 17 32,32-17-31,48-80-1,1-32 1,15-16-16,-64-49 16,-128 1 46,15 128-46,49 64 15,0-15-31,32 15 16,0-16-1,0 1 1,32 15-1,0-15 1,-15 15-16,15 17 16,-32 15-1,0-47-15,-32 15 16,-17 33-16,-15-49 16,-32 17-1,-1-1 1,17-128-1,15-97 1,33-48 0,97-80-1,31 80 1,-32 81-16,65-33 16,-17-15-1,17 79-15,-32 17 16,-49-48-16</inkml:trace>
  <inkml:trace contextRef="#ctx0" brushRef="#br0" timeOffset="4148.3213">-1141 3424 0,'-64'97'62,"64"15"-46,0 17-1,0-49-15,0 1 16,32 15 0,0-16-1,48-80 16,-15-80 1,-33-16-1,-96 15 0,-33 17-31,17 64 16,48 80-1</inkml:trace>
  <inkml:trace contextRef="#ctx0" brushRef="#br0" timeOffset="3181.6299">-1704 3858 0,'-96'0'94,"48"97"-78,48-17 15,80-16-15,17-64-1,-17-64 1,-16-16 0,-64-17 15,-32 17-31,-48 16 31,80 160 32,48-16-48,16 17 16,0-17 1,17-15-17</inkml:trace>
  <inkml:trace contextRef="#ctx0" brushRef="#br0" timeOffset="4409.2036">-819 3263 0,'32'97'31,"0"31"-16,-32-15 1,32-17-16,-32-15 31</inkml:trace>
  <inkml:trace contextRef="#ctx0" brushRef="#br0" timeOffset="5533.6695">-659 5048 0,'32'112'31,"-64"-15"0,32-17-31,-32 17 16,32 15-16,0 17 16,32-49-16</inkml:trace>
  <inkml:trace contextRef="#ctx0" brushRef="#br0" timeOffset="6500.72">193 4276 0,'-96'-48'0,"-1"96"31,81 49-15,16-17-1,16 16 1,81-63 15,-17-66-15,17 1-16,-1-64 16,-64 16-1,-32-17 1,-96 65-1,15 32 17,49 96-17,0-15 1,64 15 15,0-15-15,1 15-1,15 0 1,-16 17 0,0 128 15,-32-144-31,-32 15 16,0 17-16,0-1 15,-33 1 1,1-33-16,16-15 15,-49-49 32,65-145-47,32-63 16,32 95-16,1-15 0,-1 15 0,32-15 16,-48 16-16,129-65 15,-1 48-15,-63 1 16,15 32-1,-31-17 1</inkml:trace>
  <inkml:trace contextRef="#ctx0" brushRef="#br0" timeOffset="9338.55">724 3987 0,'96'-64'15,"-47"-33"1,15-32 0,0 49 15,-64-16-31,32 15 15,-32 1 1,0-17 0,-96 162 31,32 63-32,47-47 1,-15 15-16,32-15 15,-32 47 1,32-47 0,32 15 15,17-16-15,47-80-1,-16-16 1,-15-80 15,-65 15-15,-65-15-1,-15 64 1,-16 64 0,31 64-1</inkml:trace>
  <inkml:trace contextRef="#ctx0" brushRef="#br0" timeOffset="10078.0825">1769 3006 0,'64'97'15,"-32"-17"1,-32 49-16,0-17 31,-32-15-31</inkml:trace>
  <inkml:trace contextRef="#ctx0" brushRef="#br0" timeOffset="9855.3856">1431 3714 0,'-80'0'47,"48"96"-31,-1-16-16,66 17 31,63-33 0,-16-128-15,-15-33 15,-33 17-15,-32-16-1,-97 47 1,49 130 31,64 15-47,16-15 31,65-17 0</inkml:trace>
</inkml:ink>
</file>

<file path=ppt/ink/ink3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2.15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2992 418 0,'33'-81'63,"-114"17"15,-15 32-63,15 0 17,-15 0-17,16 16 17,-17-17-32,17 33 15,-17 0 1,17-32-1,-1 32 1,-15-32 0,16 32-16,-17-32 15,17 32 1,-1 0 0,-15-32-16,16 32 15,-17 0 1,17 0-1,-1 0 1,-15 0-16,-17 0 16,17 32-1,16 0 1,-49-32-16,49 32 16,-49 0-1,16 1-15,17-1 16,16-16-16,-17 16 15,1 64 17,80 1-17,-17-17 1,1 17 0,32-17-1,0 0 1,32 17-1,1-17 1,-17 49 0,16-49-1,32 17 1,-32-17 0,49-16-16,-17 33 15,65-1 1,-33 1-1,0-49 1,33 16 0,-49-32-1,17 1-15,15-1 16,17 0 0,-32 0-1,15 0-15,-16 0 16,17-32-16,-17 0 15,-15 0-15,47-32 16,-15 32 0,16-32-16,-17 0 15,81-49-15,-113 49 16,49 16 0,-49-16-1,17 0-15,-1-32 16,-15-1-16,15 17 15,-15-16 1,15 0-16,0-33 16,-15 17-1,-17-17-15,0-31 16,-31-1 0,-1 16-16,0 17 15,-32-17-15,-32-15 16,-33 31-1,-31-31 1,-49 31-16,33 65 16,15 0-16,17 32 15,-17 64 1</inkml:trace>
</inkml:ink>
</file>

<file path=ppt/ink/ink3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4.470"/>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45 3617 0,'32'80'78,"-32"0"-47,-32 97 1,-1-80-17,33-17 1,0 0-1,0 17 1,0-17 0,0 1-1,0 47 1,-32-47 0,32 15-1,32-15 1,1 15-16,-33-16 31,32 17-31,0-17 31,0 17-31,-16-17 16,16 16 0,33-15 15,-1 15-16,-32-15-15,16 15 32,-16-15-17,33 15 1,-1 0 0,16-15-16,-15 15 31,31-31-16,-16 15 1,17 16 0,-1 1-1,1-1 17,-17-47-32,17 47 15,-1-32 1,-48 33-1,49-81 1,-1 48 0,33 0-1,-49 1 1,17-33 0,-17 0-16,17-16 15,-17 16 1,49 0-16,-1 1 15,-15-33-15,-1 0 16,17 0 0,-17 0-16,-15 0 15,15 0 1,65-33-16,-64 33 16,15-64-1,-31 32-15,15 0 16,-15-65-1,-1 49 1,-48-48-16,49-1 16,-33 17-1,33-17 1,-49 1 0,16 16-16,0-17 15,-15 17-15,15-17 16,0-31-1,-32-1 1,33 0-16,-1 33 16,0-33-16,-31 49 15,31-16 1,-16 15 0,-16-15-16,33-33 15,-1 49-15,0-49 16,0-16-16,1 17 15,-33-1 1,32 1-16,0-1 16,1 0-1,-33 33-15,32-33 16,-32 17-16,33-33 16,-1 17-1,-32-1-15,0 16 16,33-31-1,-33 31-15,0-15 16,32-1-16,-32 0 16,1 1-1,31-1 1,0 1-16,-32 31 16,0-15-16,33-33 15,-33 64 1,0-47-16,0-1 15,33 1 1,-33 47 0,32-15-1,-32 15 1,16-15-16,-16-33 16,33 49-1,-33-16 1,0 15 15,-16-15-15,16 15-16,0-15 31,33 15-15,-1-15 15,16 32 0,17-17 0,-1 17 16,-160-32 125</inkml:trace>
</inkml:ink>
</file>

<file path=ppt/ink/ink3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5.31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0,'97'0'453</inkml:trace>
</inkml:ink>
</file>

<file path=ppt/ink/ink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13.29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21650559-8D65-405A-A1D8-948E3EC41291}" emma:medium="tactile" emma:mode="ink">
          <msink:context xmlns:msink="http://schemas.microsoft.com/ink/2010/main" type="writingRegion" rotatedBoundingBox="2427,10240 3818,11142 3372,11830 1980,10928"/>
        </emma:interpretation>
      </emma:emma>
    </inkml:annotationXML>
    <inkml:traceGroup>
      <inkml:annotationXML>
        <emma:emma xmlns:emma="http://www.w3.org/2003/04/emma" version="1.0">
          <emma:interpretation id="{E6CC894B-223F-46B1-A7E7-4C26A61582E1}" emma:medium="tactile" emma:mode="ink">
            <msink:context xmlns:msink="http://schemas.microsoft.com/ink/2010/main" type="paragraph" rotatedBoundingBox="2427,10240 3818,11142 3372,11830 1980,10928" alignmentLevel="1"/>
          </emma:interpretation>
        </emma:emma>
      </inkml:annotationXML>
      <inkml:traceGroup>
        <inkml:annotationXML>
          <emma:emma xmlns:emma="http://www.w3.org/2003/04/emma" version="1.0">
            <emma:interpretation id="{0163791B-499D-42A1-9A1C-6EA08A497965}" emma:medium="tactile" emma:mode="ink">
              <msink:context xmlns:msink="http://schemas.microsoft.com/ink/2010/main" type="line" rotatedBoundingBox="2426,10240 3818,11142 3372,11830 1980,10928"/>
            </emma:interpretation>
          </emma:emma>
        </inkml:annotationXML>
        <inkml:traceGroup>
          <inkml:annotationXML>
            <emma:emma xmlns:emma="http://www.w3.org/2003/04/emma" version="1.0">
              <emma:interpretation id="{2801E444-9275-4D64-8FA4-69E6F14044A2}" emma:medium="tactile" emma:mode="ink">
                <msink:context xmlns:msink="http://schemas.microsoft.com/ink/2010/main" type="inkWord" rotatedBoundingBox="2427,10240 3344,10835 2898,11523 1980,10928">
                  <msink:destinationLink direction="with" ref="{EED8EBFB-87B4-4B8C-8993-BCB7CBFD8A58}"/>
                </msink:context>
              </emma:interpretation>
              <emma:one-of disjunction-type="recognition" id="oneOf0">
                <emma:interpretation id="interp0" emma:lang="" emma:confidence="1">
                  <emma:literal/>
                </emma:interpretation>
              </emma:one-of>
            </emma:emma>
          </inkml:annotationXML>
          <inkml:trace contextRef="#ctx0" brushRef="#br0">138 0 0,'-32'97'79,"32"-17"-64,-32 0 1,32 17-1,-32 15-15,32 17 16,-33-49 0,33 49-16,-16-49 15,97-128 63</inkml:trace>
          <inkml:trace contextRef="#ctx0" brushRef="#br0" timeOffset="453.4349">347 418 0,'-80'16'78,"15"81"-62,-31-33-1,16 0 17,160-15 46,16-17-47,-31 64-15,15-64-1,17-16 17</inkml:trace>
          <inkml:trace contextRef="#ctx0" brushRef="#br0" timeOffset="2487.2014">556 1158 0,'48'-97'93,"-16"17"-77,33-17 0,-33 17-1,0-16 1,-64 192 124,32-16-140,0 1 32,0 15-17,-32-15 1</inkml:trace>
        </inkml:traceGroup>
        <inkml:traceGroup>
          <inkml:annotationXML>
            <emma:emma xmlns:emma="http://www.w3.org/2003/04/emma" version="1.0">
              <emma:interpretation id="{19BB0F06-5F4D-49F9-B8F3-73D4AE444F07}" emma:medium="tactile" emma:mode="ink">
                <msink:context xmlns:msink="http://schemas.microsoft.com/ink/2010/main" type="inkWord" rotatedBoundingBox="3382,10927 3787,11189 3479,11666 3074,11403">
                  <msink:destinationLink direction="with" ref="{8B67D4E2-F1E3-457D-8C64-7E66FC3502F7}"/>
                </msink:context>
              </emma:interpretation>
              <emma:one-of disjunction-type="recognition" id="oneOf1">
                <emma:interpretation id="interp1" emma:lang="" emma:confidence="0">
                  <emma:literal>•</emma:literal>
                </emma:interpretation>
                <emma:interpretation id="interp2" emma:lang="" emma:confidence="0">
                  <emma:literal>r</emma:literal>
                </emma:interpretation>
                <emma:interpretation id="interp3" emma:lang="" emma:confidence="0">
                  <emma:literal>'</emma:literal>
                </emma:interpretation>
                <emma:interpretation id="interp4" emma:lang="" emma:confidence="0">
                  <emma:literal>z</emma:literal>
                </emma:interpretation>
                <emma:interpretation id="interp5" emma:lang="" emma:confidence="0">
                  <emma:literal>I</emma:literal>
                </emma:interpretation>
              </emma:one-of>
            </emma:emma>
          </inkml:annotationXML>
          <inkml:trace contextRef="#ctx0" brushRef="#br0" timeOffset="3207.9309">1070 724 0,'81'0'125,"-49"80"-109,-64 16 0,0 17-1,-33-17 1,49 1-1,-48-17 1,144-112 93,17 32-93,-17 0 31,1-16-31</inkml:trace>
        </inkml:traceGroup>
      </inkml:traceGroup>
    </inkml:traceGroup>
  </inkml:traceGroup>
</inkml:ink>
</file>

<file path=ppt/ink/ink4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6.938"/>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209 258 0,'0'80'63,"-48"16"-47,48-15-16,-32-1 15,0 17-15,0-17 16,-33 16-1,98-192 110,-1 16-109,0-17-16,32 17 16,-48-49-1,16 49-15,1-49 16,-33 49 0,0-17-1,96 97 79,-48 97-78,17-1-1,-33-15-15,64 15 16,-80-16-1,48 17 1,1-1 0,-1-15 31</inkml:trace>
</inkml:ink>
</file>

<file path=ppt/ink/ink4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1.56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4006 672 0,'17'-80'0,"15"-17"47,-64 17-16,-49-17 16,-15 33-16,15 32-31,-15 32 16,-17-32-1,17 16 1,15-16-16,-47-1 16,47 33-1,-47-32-15,47 32 16,-47-32-1,-1 32-15,-31 0 16,-1-32 0,64 32-16,-63 0 0,-1 0 15,0 0 1,32 0-16,49 0 16,-49 0-16,17 32 15,15-32 1,17 64-16,-16-48 15,15 17 1,-15 63-16,-33-32 16,33 1-1,-33 31-15,33-32 16,15 17-16,-15-17 16,-1 33-1,49-1-15,-16 33 16,32-49-1,0 49-15,32 31 16,0-79-16,32 47 16,0 1-1,-16-49 1,48 17-16,33 31 16,47-15-16,33-49 15,16 17 1,-113-65-16,49 16 0,-49 0 15,17 0-15,15 0 0,-15 0 16,32 1-16,-17-33 0,17 32 16,-17-32-16,17 16 0,-49-16 0,17 0 15,15 0-15,-31 0 0,47 0 16,1-16-16,-17 16 0,17-32 16,-17-1-16,17 1 15,-33 0-15,33-32 0,0 0 0,-1-1 16,-31 1-16,-17-33 0,17 33 15,-33-16-15,0-49 0,1 33 16,-49 15-16,16-47 0,-32 15 16,32-15-16,-64-1 0,32 49 15,-32-49-15,16 49 0,-49-17 16,-112-48-16,81 97 0,16 16 16,-17 0-16,-15 0 0,-17 32 15,16 0-15,-15 0 0,-33 0 16,-16-32-16,16 32 0</inkml:trace>
</inkml:ink>
</file>

<file path=ppt/ink/ink4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4.109"/>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0,'97'96'0,"-65"-16"31,32 17 1,-16-17-17,17 17 1,-33-17-1,0 16 1,-32-15 0,16 15-1,-16-15 1,32 47 0,32-47-1,-31 15 1,-1-15-1,-32 15 1,32-16 0,0 49-1,-16-49-15,16 17 16,0 31 0,0-15-1,-32-17 1,33-15-16,-1 15 15,0-15 1,16 15 0,-16 17-1,33-17 1,-33-16 0,0 17-16,0 32 15,-16-49-15,16 16 16,0-15-1,1 15-15,-1-15 16,0 15 0,-16-16-16,16 17 15,32-17 1,-31 17-16,-1-17 16,-16 17-16,48-17 15,-32 16 1,0-15-16,1 15 15,-17-15 1,48 47 0,16 1-1,-31-33-15,15 33 16,0-33 0,0-15-1,33 15 1,-81-15-16,80 15 15,-31 0 1,31 33 0,-31-33-1,31-15 1,-16-17 0,17 33-1,-17-33 1,17-16-1,-1 16-15,-15-64 16,47 65 0,-48-65-1,49 64 1,-32-64-16,15 32 16,-15 0-1,-17-32-15,0 0 16,17 0-1,-17 0 1,1 0-16,15 0 16,-16-32-1,17 32-15,-17 0 16,1-32 0,47 32-1,-47-32-15,47 0 16,-31 16-1,-17-16 1,16-33 0,-15 33-16,15-32 15,-15 48 1,63-97 0,-15 17-1,16-17 1,-81 33-16,16-17 15,17 33 1,31 0 0,17-33-1,-65 1 1,17 32 0,-33-17-1,1-15 32,-17-1 0,-129 97 31,1 0-78</inkml:trace>
</inkml:ink>
</file>

<file path=ppt/ink/ink4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4.68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0 129 0,'96'32'78,"17"-32"-62,-17 0-1,-15 0-15,47-32 16,-47 0 0,15 0-16,-15 0 15,15-1 16,-96 162 16,-32-49-31,32 49 0,-64 0-16,31-1 15,1-15-15,0-17 16,-32 33-1,64-49 1,-32 17 15,-49-49 32</inkml:trace>
</inkml:ink>
</file>

<file path=ppt/ink/ink4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7.46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0,'32'80'109,"-32"49"-93,0-17-1,0-31-15,0 47 32,0-48-17</inkml:trace>
</inkml:ink>
</file>

<file path=ppt/ink/ink4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7.781"/>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101 0 0,'-97'32'16,"97"48"0,33 17-1,-1-17 1,64-16 31,-15-96-32,15-64 17,-96 15 15</inkml:trace>
</inkml:ink>
</file>

<file path=ppt/ink/ink4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9.34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97 0 0,'-64'97'125,"64"-17"-109,-33 16 0,33 17-1,0 16 1,33-49-16,-33 49 15,32-17 1,0-15-16,-16-17 16,48 16-1,-32-15 1,33 15 0</inkml:trace>
</inkml:ink>
</file>

<file path=ppt/ink/ink4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9.833"/>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0,'-16'80'47,"97"17"-16,-17-1-16,32-16 1,1 17 15,-17-33-15,17-32 15,-49-128 16,-16 16-31,-32-17 15,-80 81 16</inkml:trace>
</inkml:ink>
</file>

<file path=ppt/ink/ink48.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30.064"/>
    </inkml:context>
    <inkml:brush xml:id="br0">
      <inkml:brushProperty name="width" value="0.11667" units="cm"/>
      <inkml:brushProperty name="height" value="0.11667" units="cm"/>
      <inkml:brushProperty name="color" value="#ED1C24"/>
      <inkml:brushProperty name="fitToCurve" value="1"/>
    </inkml:brush>
  </inkml:definitions>
  <inkml:trace contextRef="#ctx0" brushRef="#br0">150 0 0,'-33'80'156,"1"16"-109,16-15-31,-16 15-1,0-15 1,32 15 15,0-192 125,64-81-109,-48 0-16,-16 97-15,65 176 156,-33-16-125,32 17-32,16 80 17,-15-97-1,-98-160 203</inkml:trace>
  <inkml:trace contextRef="#ctx0" brushRef="#br0" timeOffset="826.1468">69 16 0,'-64'80'78,"0"17"-46,15-1 15,17-16-16,0 17 0,0-17-15,0 17 15,96-194 141</inkml:trace>
  <inkml:trace contextRef="#ctx0" brushRef="#br0" timeOffset="-1921.5415">117 96 0,'-32'80'250,"32"17"-203,0-17 0,0 1 0,-32 15-16,32-16 63,0 17-47,0-17 0,32 1 31,0 15-31,17 1 0,15-17 46,32-16-30,-15 1 15,15-17-47,-15-16 32,15-64-16,-16 32-1</inkml:trace>
</inkml:ink>
</file>

<file path=ppt/ink/ink4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24:17.792"/>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CACE8CE3-8122-43AD-A43A-321E41EA5ADD}" emma:medium="tactile" emma:mode="ink">
          <msink:context xmlns:msink="http://schemas.microsoft.com/ink/2010/main" type="writingRegion" rotatedBoundingBox="18149,11268 18856,11268 18856,12587 18149,12587"/>
        </emma:interpretation>
      </emma:emma>
    </inkml:annotationXML>
    <inkml:traceGroup>
      <inkml:annotationXML>
        <emma:emma xmlns:emma="http://www.w3.org/2003/04/emma" version="1.0">
          <emma:interpretation id="{5CDC97EA-EA76-4CA3-BBB2-A9323E09564B}" emma:medium="tactile" emma:mode="ink">
            <msink:context xmlns:msink="http://schemas.microsoft.com/ink/2010/main" type="paragraph" rotatedBoundingBox="18149,11268 18856,11268 18856,12587 18149,12587" alignmentLevel="1"/>
          </emma:interpretation>
        </emma:emma>
      </inkml:annotationXML>
      <inkml:traceGroup>
        <inkml:annotationXML>
          <emma:emma xmlns:emma="http://www.w3.org/2003/04/emma" version="1.0">
            <emma:interpretation id="{2AF6BD17-3B80-4EB2-B53D-E74AE5EB2A00}" emma:medium="tactile" emma:mode="ink">
              <msink:context xmlns:msink="http://schemas.microsoft.com/ink/2010/main" type="line" rotatedBoundingBox="18149,11268 18856,11268 18856,12587 18149,12587"/>
            </emma:interpretation>
          </emma:emma>
        </inkml:annotationXML>
        <inkml:traceGroup>
          <inkml:annotationXML>
            <emma:emma xmlns:emma="http://www.w3.org/2003/04/emma" version="1.0">
              <emma:interpretation id="{BF7CBEED-4FB4-4B54-8FBC-3625AA8C5726}" emma:medium="tactile" emma:mode="ink">
                <msink:context xmlns:msink="http://schemas.microsoft.com/ink/2010/main" type="inkWord" rotatedBoundingBox="18149,11268 18856,11268 18856,12587 18149,12587"/>
              </emma:interpretation>
              <emma:one-of disjunction-type="recognition" id="oneOf0">
                <emma:interpretation id="interp0" emma:lang="" emma:confidence="1">
                  <emma:literal/>
                </emma:interpretation>
              </emma:one-of>
            </emma:emma>
          </inkml:annotationXML>
          <inkml:trace contextRef="#ctx0" brushRef="#br0">226 177 0,'-32'-97'16,"0"17"124,0 160-62,32 17-62,0 15 0,0 49-16,-32-32 15,32-49-15,-32 49 16,32-17-16,-33 17 15,33-49 1,-16 17 0,65-194 31</inkml:trace>
          <inkml:trace contextRef="#ctx0" brushRef="#br0" timeOffset="504.5105">-288 402 0,'32'-97'16,"48"49"-1,17-16 1,31-33 0,-15-47-1,-33 79 1,17 65 46,-65 129-46,0-49 0,-32 17-1,16-17-15,-16 17 16</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0.01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40426B00-01A2-42C9-A4F4-4CE319204698}" emma:medium="tactile" emma:mode="ink">
          <msink:context xmlns:msink="http://schemas.microsoft.com/ink/2010/main" type="writingRegion" rotatedBoundingBox="13600,13250 12864,14168 11594,13150 12330,12232"/>
        </emma:interpretation>
      </emma:emma>
    </inkml:annotationXML>
    <inkml:traceGroup>
      <inkml:annotationXML>
        <emma:emma xmlns:emma="http://www.w3.org/2003/04/emma" version="1.0">
          <emma:interpretation id="{010F0F77-7BB3-4F18-B090-7F13E805D291}" emma:medium="tactile" emma:mode="ink">
            <msink:context xmlns:msink="http://schemas.microsoft.com/ink/2010/main" type="paragraph" rotatedBoundingBox="12821,12717 12129,13579 11594,13150 12285,12288" alignmentLevel="1"/>
          </emma:interpretation>
        </emma:emma>
      </inkml:annotationXML>
      <inkml:traceGroup>
        <inkml:annotationXML>
          <emma:emma xmlns:emma="http://www.w3.org/2003/04/emma" version="1.0">
            <emma:interpretation id="{1A6A5B44-5898-4886-9E10-2ACB0D5A6C46}" emma:medium="tactile" emma:mode="ink">
              <msink:context xmlns:msink="http://schemas.microsoft.com/ink/2010/main" type="line" rotatedBoundingBox="12821,12717 12129,13579 11594,13150 12285,12288"/>
            </emma:interpretation>
          </emma:emma>
        </inkml:annotationXML>
        <inkml:traceGroup>
          <inkml:annotationXML>
            <emma:emma xmlns:emma="http://www.w3.org/2003/04/emma" version="1.0">
              <emma:interpretation id="{8336D196-FBA0-4B7F-BF81-9571C1A11003}" emma:medium="tactile" emma:mode="ink">
                <msink:context xmlns:msink="http://schemas.microsoft.com/ink/2010/main" type="inkWord" rotatedBoundingBox="12821,12717 12129,13579 11594,13150 12285,12288"/>
              </emma:interpretation>
              <emma:one-of disjunction-type="recognition" id="oneOf0">
                <emma:interpretation id="interp0" emma:lang="" emma:confidence="1">
                  <emma:literal/>
                </emma:interpretation>
              </emma:one-of>
            </emma:emma>
          </inkml:annotationXML>
          <inkml:trace contextRef="#ctx0" brushRef="#br0">473 0 0,'-97'96'93,"65"33"-77,-32-49 0,48 17-16,-16-17 15,-1 17-15,-31-1 16,32-15-16,-16 15 15,16-16 1,-1 17 0,114-129 46</inkml:trace>
          <inkml:trace contextRef="#ctx0" brushRef="#br0" timeOffset="449.6685">859 514 0,'0'-80'0,"-97"96"31,-15 16-15,-17 0 0,32 1-1,17 31 1,80 16 62,64 17-47,17-17-15,15-16 15</inkml:trace>
        </inkml:traceGroup>
      </inkml:traceGroup>
    </inkml:traceGroup>
    <inkml:traceGroup>
      <inkml:annotationXML>
        <emma:emma xmlns:emma="http://www.w3.org/2003/04/emma" version="1.0">
          <emma:interpretation id="{ACC7EF5E-E3D8-4AFF-8E03-9FCF548EDAA7}" emma:medium="tactile" emma:mode="ink">
            <msink:context xmlns:msink="http://schemas.microsoft.com/ink/2010/main" type="paragraph" rotatedBoundingBox="12511,13150 13439,13023 13528,13672 12599,13799" alignmentLevel="2"/>
          </emma:interpretation>
        </emma:emma>
      </inkml:annotationXML>
      <inkml:traceGroup>
        <inkml:annotationXML>
          <emma:emma xmlns:emma="http://www.w3.org/2003/04/emma" version="1.0">
            <emma:interpretation id="{F206BF76-92C5-4F80-A480-C562B7B4A832}" emma:medium="tactile" emma:mode="ink">
              <msink:context xmlns:msink="http://schemas.microsoft.com/ink/2010/main" type="line" rotatedBoundingBox="12511,13150 13439,13023 13528,13672 12599,13799"/>
            </emma:interpretation>
          </emma:emma>
        </inkml:annotationXML>
        <inkml:traceGroup>
          <inkml:annotationXML>
            <emma:emma xmlns:emma="http://www.w3.org/2003/04/emma" version="1.0">
              <emma:interpretation id="{5247A2EC-0696-40D3-8511-3430D3B16B7D}" emma:medium="tactile" emma:mode="ink">
                <msink:context xmlns:msink="http://schemas.microsoft.com/ink/2010/main" type="inkWord" rotatedBoundingBox="12511,13150 13439,13023 13528,13672 12599,13799"/>
              </emma:interpretation>
              <emma:one-of disjunction-type="recognition" id="oneOf1">
                <emma:interpretation id="interp1" emma:lang="" emma:confidence="0">
                  <emma:literal>4</emma:literal>
                </emma:interpretation>
                <emma:interpretation id="interp2" emma:lang="" emma:confidence="0">
                  <emma:literal>&lt;</emma:literal>
                </emma:interpretation>
                <emma:interpretation id="interp3" emma:lang="" emma:confidence="0">
                  <emma:literal>G</emma:literal>
                </emma:interpretation>
                <emma:interpretation id="interp4" emma:lang="" emma:confidence="0">
                  <emma:literal>(</emma:literal>
                </emma:interpretation>
                <emma:interpretation id="interp5" emma:lang="" emma:confidence="0">
                  <emma:literal>5</emma:literal>
                </emma:interpretation>
              </emma:one-of>
            </emma:emma>
          </inkml:annotationXML>
          <inkml:trace contextRef="#ctx0" brushRef="#br0" timeOffset="2866.631">1630 836 0,'-96'-16'47,"15"32"-31,-15 16-1,16 32-15,-17 1 32,129 15 15,49-48-32,15-32 1,-16 0-1,-47 97 32,-98 31-15,33-47-17</inkml:trace>
          <inkml:trace contextRef="#ctx0" brushRef="#br0" timeOffset="2319.5895">826 852 0,'97'-32'78,"-17"32"-62,-15 80 31,-130 17-32,-15-33 1,-17-16 0,1 16-1,128 33 110,65-81-94,-17-32-15</inkml:trace>
        </inkml:traceGroup>
      </inkml:traceGroup>
    </inkml:traceGroup>
  </inkml:traceGroup>
</inkml:ink>
</file>

<file path=ppt/ink/ink5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24:42.336"/>
    </inkml:context>
    <inkml:brush xml:id="br0">
      <inkml:brushProperty name="width" value="0.05292" units="cm"/>
      <inkml:brushProperty name="height" value="0.05292" units="cm"/>
      <inkml:brushProperty name="color" value="#3165BB"/>
      <inkml:brushProperty name="fitToCurve" value="1"/>
    </inkml:brush>
    <inkml:brush xml:id="br1">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EA68294C-E27D-4C0B-95CB-F3EEE31E9974}" emma:medium="tactile" emma:mode="ink">
          <msink:context xmlns:msink="http://schemas.microsoft.com/ink/2010/main" type="writingRegion" rotatedBoundingBox="796,8075 22476,7735 22646,18571 966,18911"/>
        </emma:interpretation>
      </emma:emma>
    </inkml:annotationXML>
    <inkml:traceGroup>
      <inkml:annotationXML>
        <emma:emma xmlns:emma="http://www.w3.org/2003/04/emma" version="1.0">
          <emma:interpretation id="{45599DBF-FE1B-4E61-9673-6CCB1A10E1D9}" emma:medium="tactile" emma:mode="ink">
            <msink:context xmlns:msink="http://schemas.microsoft.com/ink/2010/main" type="paragraph" rotatedBoundingBox="2219,8053 22476,7735 22581,14468 2324,14786" alignmentLevel="1"/>
          </emma:interpretation>
        </emma:emma>
      </inkml:annotationXML>
      <inkml:traceGroup>
        <inkml:annotationXML>
          <emma:emma xmlns:emma="http://www.w3.org/2003/04/emma" version="1.0">
            <emma:interpretation id="{B838B0A3-470F-4946-92F5-294677B21738}" emma:medium="tactile" emma:mode="ink">
              <msink:context xmlns:msink="http://schemas.microsoft.com/ink/2010/main" type="line" rotatedBoundingBox="2219,8053 22476,7735 22513,10119 2256,10437"/>
            </emma:interpretation>
          </emma:emma>
        </inkml:annotationXML>
        <inkml:traceGroup>
          <inkml:annotationXML>
            <emma:emma xmlns:emma="http://www.w3.org/2003/04/emma" version="1.0">
              <emma:interpretation id="{F2A0C5E4-2FFC-4569-9754-78C79A1F40C7}" emma:medium="tactile" emma:mode="ink">
                <msink:context xmlns:msink="http://schemas.microsoft.com/ink/2010/main" type="inkWord" rotatedBoundingBox="2237,9192 5212,9145 5232,10391 2256,10437"/>
              </emma:interpretation>
              <emma:one-of disjunction-type="recognition" id="oneOf0">
                <emma:interpretation id="interp0" emma:lang="" emma:confidence="1">
                  <emma:literal/>
                </emma:interpretation>
              </emma:one-of>
            </emma:emma>
          </inkml:annotationXML>
          <inkml:trace contextRef="#ctx0" brushRef="#br0">4407-2009 0,'96'96'78,"1"-64"-63,31 33 1,-47-33 0,15 16 15,-96 48 0,-32-15-15,-64-17-16,15 0 15,-15 17 1,-1-17-16,49 33 47</inkml:trace>
          <inkml:trace contextRef="#ctx0" brushRef="#br0" timeOffset="4820.7179">3491-3247 0,'96'-65'32,"-16"65"-17,17 0 1,-17 0-1,1 0 1,15 0 0</inkml:trace>
          <inkml:trace contextRef="#ctx0" brushRef="#br0" timeOffset="5200.2616">3474-2829 0,'97'-32'31,"-17"-1"-15,17 1-1,-17 32 1,1 0 15</inkml:trace>
        </inkml:traceGroup>
        <inkml:traceGroup>
          <inkml:annotationXML>
            <emma:emma xmlns:emma="http://www.w3.org/2003/04/emma" version="1.0">
              <emma:interpretation id="{4FD1DAA9-70DD-41CF-91A6-FD32FA55E3D4}" emma:medium="tactile" emma:mode="ink">
                <msink:context xmlns:msink="http://schemas.microsoft.com/ink/2010/main" type="inkWord" rotatedBoundingBox="8507,8082 13054,8010 13088,10194 8541,10266"/>
              </emma:interpretation>
              <emma:one-of disjunction-type="recognition" id="oneOf1">
                <emma:interpretation id="interp1" emma:lang="" emma:confidence="1">
                  <emma:literal/>
                </emma:interpretation>
              </emma:one-of>
            </emma:emma>
          </inkml:annotationXML>
          <inkml:trace contextRef="#ctx0" brushRef="#br0" timeOffset="5580.185">3346-2476 0,'80'0'47,"17"0"-32,-17 0 1,0 33 0,17-33 15</inkml:trace>
          <inkml:trace contextRef="#ctx0" brushRef="#br0" timeOffset="4455.8226">3474-3199 0,'49'-96'31,"-81"192"78,15-16-93,17 17 0,-32-17-16,32 49 15,-32-49 1,0 17-1,32-17 17</inkml:trace>
          <inkml:trace contextRef="#ctx0" brushRef="#br0" timeOffset="6794.9929">4632-3376 0,'-48'97'94,"-17"-17"-78,33 49-1,-32-33-15,32-16 16,0 49 0,16-49-1,-17 49-15,33-49 16,33 17-16,-17-17 15,16 17 1,0-17 15</inkml:trace>
          <inkml:trace contextRef="#ctx0" brushRef="#br0" timeOffset="9158.8847">4777-3006 0,'0'80'78,"0"17"-62,0-17 0,-33 17-1,1 15 1,32-15-16,0-17 31</inkml:trace>
          <inkml:trace contextRef="#ctx0" brushRef="#br0" timeOffset="9663.6757">4712-2797 0,'0'-97'16,"97"17"15,-1 16-15,-15 32 15,15-1 0,-16 66 32,-47 47-48,-33 16 17,-33-15-17,-63-17 32,16 0-47,-17-96 16</inkml:trace>
          <inkml:trace contextRef="#ctx0" brushRef="#br0" timeOffset="10103.0827">5436-3167 0,'32'81'47,"-64"15"-32,0-16 1,-33 17 0,33-1-1,16-15-15,-48 15 16,32-15 15</inkml:trace>
          <inkml:trace contextRef="#ctx0" brushRef="#br0" timeOffset="10517.1701">5709-3103 0,'-80'97'94,"-17"-1"-78,33 1 15,32-17 0,96 17 1,-64-17-17,32 0 16</inkml:trace>
          <inkml:trace contextRef="#ctx0" brushRef="#br0" timeOffset="11473.0844">5516-2106 0,'64'-96'0,"33"31"32,-33-15-1,-16-16-15,-48 15-1,-48 162 110,-16 15-109,32-16 15,32 17 0,32-17 1,48-48-1,17-96 16,-162-16-16,-15 80-15</inkml:trace>
          <inkml:trace contextRef="#ctx0" brushRef="#br0" timeOffset="11823.8477">5886-2202 0,'0'80'78,"80"-16"-47,-15-160 32,-146 32-32</inkml:trace>
          <inkml:trace contextRef="#ctx0" brushRef="#br0" timeOffset="12271.0664">6095-2234 0,'96'-97'16,"-15"33"-16,-49-17 16,-113 98 77,49 79-77,0-16 0,0 17-1,32-17 16,32 17 1,49-65-17,-17-129 32,-145 33-16,-15 64-15</inkml:trace>
          <inkml:trace contextRef="#ctx0" brushRef="#br0" timeOffset="12615.7294">6674-2524 0,'16'81'47,"-16"15"-31,0-16 0,-16 17-1,16-17-15</inkml:trace>
          <inkml:trace contextRef="#ctx0" brushRef="#br0" timeOffset="13399.2765">7027-2942 0,'-32'113'62,"0"15"-46,0-47 0,32 15-1,32-15 1,48-81 15,81-177 32,-161 96-63,32 162 93,49-81-61,-17 96 30,-64-15-31,80-114-15</inkml:trace>
          <inkml:trace contextRef="#ctx0" brushRef="#br0" timeOffset="13851.869">7735-3456 0,'32'-97'0,"48"97"47,17 65-31,-65 31-16,32 33 15,-32-49 1,-32 17-16,0 15 16,-48 49-1,-16 32-15,-17-16 16,65-97-16,-48 49 16,0-33-1</inkml:trace>
          <inkml:trace contextRef="#ctx0" brushRef="#br0" timeOffset="15798.9112">2590-2636 0,'-80'-32'47,"-17"80"-31,17 48-1,48 1 1,32-17-1,64 17 1,49-97 0,-33 0-1</inkml:trace>
          <inkml:trace contextRef="#ctx0" brushRef="#br0" timeOffset="15203.8757">2976-2877 0,'-96'48'32,"-1"48"-17,33 1 16,48-17 1,64 17-32,81-97 15,-49 32 1</inkml:trace>
          <inkml:trace contextRef="#ctx0" brushRef="#br0" timeOffset="14779.1281">2912-2588 0,'96'-64'16,"-15"48"-1,15 16 1,-15 0-1,-1 0 1</inkml:trace>
          <inkml:trace contextRef="#ctx0" brushRef="#br0" timeOffset="-488.125">1770-1559 0,'97'64'235,"-17"-64"-220,17 0 1,-17 0 15,0 0-15,17 0-1,-17 0 17,17 32-1,-17-32 0,1 0-15,15 0-1,-16-32 1,1 32 15,15 0 1,-15 0-1,-1 0 0,16 0-15,-15 0-1,-1 0 17,17-32-1,-17 32 0,16 0-15,-15-32-1,-1 32 1,17-32 15,-17 32 0,17 0-15,-17-33 31,0 33 0,17 0-32,-17 0 17,1 0-1,15 0 31,-16 0-30</inkml:trace>
        </inkml:traceGroup>
        <inkml:traceGroup>
          <inkml:annotationXML>
            <emma:emma xmlns:emma="http://www.w3.org/2003/04/emma" version="1.0">
              <emma:interpretation id="{2B8437D4-B968-4430-A1A1-ECCE03279F5F}" emma:medium="tactile" emma:mode="ink">
                <msink:context xmlns:msink="http://schemas.microsoft.com/ink/2010/main" type="inkWord" rotatedBoundingBox="13416,7877 17089,7819 17123,9996 13450,10054"/>
              </emma:interpretation>
              <emma:one-of disjunction-type="recognition" id="oneOf2">
                <emma:interpretation id="interp2" emma:lang="" emma:confidence="1">
                  <emma:literal/>
                </emma:interpretation>
              </emma:one-of>
            </emma:emma>
          </inkml:annotationXML>
          <inkml:trace contextRef="#ctx0" brushRef="#br0" timeOffset="-4804.462">-2136-1865 0,'96'32'47,"-15"17"-47,15-17 15,-15 0 1,15 0-16,1 16 31,-49 49 1,-48-17-17,-48 17 1,-49-1-1,-48 1 1,49-33 0,16 0 15,-17-32-31</inkml:trace>
          <inkml:trace contextRef="#ctx0" brushRef="#br0" timeOffset="-2783.476">-3953-2186 0,'0'80'157,"-32"17"-157,32-17 31,0 16-16,0-15 1,0-1 0,32-160 62,17-17-63,-17 17 1,0-16 15,0 15-15,32-15 15,17 64 0,15 128 32,-64-16-47,-32 17 15,0-17-16,0 17 1,65-194 62,-49 1-62,16 15 15,32-15-15,17 64 31,15 128-16,-64 1 0,-32-17-15,0 0-1,32 17 17,49-129-17</inkml:trace>
          <inkml:trace contextRef="#ctx0" brushRef="#br0" timeOffset="-5286.7816">-4515-1398 0,'80'0'62,"1"0"-46,15 0-1,-16 0-15,1 0 16,47 0-16,-47 0 16,-1 0-1,17 0 1,-17 0 0,16 0-1,-15 32 1,-1-64-1,17 32 1,-17 0 0,16 0-1,-15 0 1,-1 0 0,17-33-1,-17 33 1,0 0-1,49 0 1,-49-32 0,17 32-1,-17-16 1,17 16 15,-17 0-15,0 0 15,17 0-15,-17-32-1,1 32 17,15 32 14,-16 16-14</inkml:trace>
          <inkml:trace contextRef="#ctx0" brushRef="#br0" timeOffset="18665.1287">10130-1704 0,'80'-16'32,"17"16"-17,-49 80 32,-128 17-31,-17-33-1,1-48 1,15 16 0,-15-64-1</inkml:trace>
          <inkml:trace contextRef="#ctx0" brushRef="#br0" timeOffset="18387.9816">9471-1463 0,'80'-32'15,"1"32"1,15-32-1,-16 32 1,17 0 0,-17 0-16,1 0 15,15 0-15</inkml:trace>
          <inkml:trace contextRef="#ctx0" brushRef="#br0" timeOffset="17473.2976">7863-1382 0,'81'0'94,"-1"0"-94,49 0 15,31-49 1,1 49-16,-64 0 0,15-16 16,-15 16-16,63-48 15,-79 48-15,47-16 16,-47 16-16,15 0 15,-15 16 48,15 16-16</inkml:trace>
          <inkml:trace contextRef="#ctx0" brushRef="#br0" timeOffset="19088.0023">9278-2443 0,'-97'0'16,"17"80"15,-16 16-31,31 1 15,33-17 1,-16 17 0,64-17-1,113-16 1,-1-31-16,1-1 16,-49-97-1</inkml:trace>
        </inkml:traceGroup>
        <inkml:traceGroup>
          <inkml:annotationXML>
            <emma:emma xmlns:emma="http://www.w3.org/2003/04/emma" version="1.0">
              <emma:interpretation id="{1CF3131F-CFE4-4E60-A9C7-6F9D1B818165}" emma:medium="tactile" emma:mode="ink">
                <msink:context xmlns:msink="http://schemas.microsoft.com/ink/2010/main" type="inkWord" rotatedBoundingBox="20141,9834 22135,9803 22136,9854 20142,9886"/>
              </emma:interpretation>
              <emma:one-of disjunction-type="recognition" id="oneOf3">
                <emma:interpretation id="interp3" emma:lang="" emma:confidence="1">
                  <emma:literal/>
                </emma:interpretation>
              </emma:one-of>
            </emma:emma>
          </inkml:annotationXML>
          <inkml:trace contextRef="#ctx0" brushRef="#br0" timeOffset="20939.8274">13377-1527 0,'81'-48'140,"47"48"-124,-15 0-16,-17 0 16,65 0-16,-81 0 15,49 0-15,-49 0 0,33 0 16,16 0-16,-49 0 0,49 0 16,-49 0-16,0 0 0,81 0 15,-65 0 1,-15-32-16,-1 32 31,17 0 0</inkml:trace>
        </inkml:traceGroup>
        <inkml:traceGroup>
          <inkml:annotationXML>
            <emma:emma xmlns:emma="http://www.w3.org/2003/04/emma" version="1.0">
              <emma:interpretation id="{6753A712-79A1-4DB5-BACA-20135934F7CC}" emma:medium="tactile" emma:mode="ink">
                <msink:context xmlns:msink="http://schemas.microsoft.com/ink/2010/main" type="inkWord" rotatedBoundingBox="20953,8714 21925,8699 21934,9273 20962,9288"/>
              </emma:interpretation>
              <emma:one-of disjunction-type="recognition" id="oneOf4">
                <emma:interpretation id="interp4" emma:lang="" emma:confidence="0">
                  <emma:literal>m</emma:literal>
                </emma:interpretation>
                <emma:interpretation id="interp5" emma:lang="" emma:confidence="0">
                  <emma:literal>M</emma:literal>
                </emma:interpretation>
                <emma:interpretation id="interp6" emma:lang="" emma:confidence="0">
                  <emma:literal>nr</emma:literal>
                </emma:interpretation>
                <emma:interpretation id="interp7" emma:lang="" emma:confidence="0">
                  <emma:literal>ni</emma:literal>
                </emma:interpretation>
                <emma:interpretation id="interp8" emma:lang="" emma:confidence="0">
                  <emma:literal>no</emma:literal>
                </emma:interpretation>
              </emma:one-of>
            </emma:emma>
          </inkml:annotationXML>
          <inkml:trace contextRef="#ctx0" brushRef="#br0" timeOffset="21339.3314">15210-1929 0,'96'-64'32,"-15"64"-17,15 32 1,-15-32-16,15 48 16,-16 16 15,-80 17 0,-48 15-15,-48-64-16,15 33 15,-15-17 1,-1-16 0</inkml:trace>
        </inkml:traceGroup>
        <inkml:traceGroup>
          <inkml:annotationXML>
            <emma:emma xmlns:emma="http://www.w3.org/2003/04/emma" version="1.0">
              <emma:interpretation id="{C647E1F8-587D-4D31-A354-400ACA59A2DD}" emma:medium="tactile" emma:mode="ink">
                <msink:context xmlns:msink="http://schemas.microsoft.com/ink/2010/main" type="inkWord" rotatedBoundingBox="21974,9421 22502,9413 22510,9911 21981,9919"/>
              </emma:interpretation>
              <emma:one-of disjunction-type="recognition" id="oneOf5">
                <emma:interpretation id="interp9" emma:lang="" emma:confidence="1">
                  <emma:literal/>
                </emma:interpretation>
              </emma:one-of>
            </emma:emma>
          </inkml:annotationXML>
          <inkml:trace contextRef="#ctx0" brushRef="#br0" timeOffset="22838.972">14358-2701 0,'-32'81'110,"0"15"-95,-1-15 17,1 15-32,32-16 31,-32 1-15,64-162 77,65-15-77,-33 16 0,0-17-1,17 1 16,15 64 16,1 128 16,-97-16-48,-32 17 1,-1-17 15,130-160 63,-81-17-78,80 33-1,1-16 1,-17 48 0,17 32 30,-81 80-30,-16 16 0,-49-15-1,17 15-15,0-15 16,32 15 15</inkml:trace>
        </inkml:traceGroup>
      </inkml:traceGroup>
      <inkml:traceGroup>
        <inkml:annotationXML>
          <emma:emma xmlns:emma="http://www.w3.org/2003/04/emma" version="1.0">
            <emma:interpretation id="{ECB9131C-FF2B-44C0-95A4-256A75DDFEDE}" emma:medium="tactile" emma:mode="ink">
              <msink:context xmlns:msink="http://schemas.microsoft.com/ink/2010/main" type="line" rotatedBoundingBox="7355,11216 8491,14605 6274,15348 5138,11959"/>
            </emma:interpretation>
          </emma:emma>
        </inkml:annotationXML>
        <inkml:traceGroup>
          <inkml:annotationXML>
            <emma:emma xmlns:emma="http://www.w3.org/2003/04/emma" version="1.0">
              <emma:interpretation id="{1D24931A-0667-458D-9205-03B555D248AD}" emma:medium="tactile" emma:mode="ink">
                <msink:context xmlns:msink="http://schemas.microsoft.com/ink/2010/main" type="inkWord" rotatedBoundingBox="7355,11216 8491,14605 6274,15348 5138,11959"/>
              </emma:interpretation>
            </emma:emma>
          </inkml:annotationXML>
          <inkml:trace contextRef="#ctx0" brushRef="#br0" timeOffset="-31615.7959">-689 1994 0,'-32'80'188,"0"16"-172,32-15-1,0-1 1,0 17-1,-33-17 1,33 16-16,-32-15 16,32-1-1,-32 17 17</inkml:trace>
          <inkml:trace contextRef="#ctx0" brushRef="#br0" timeOffset="-30739.437">-850 2170 0,'-16'-96'15,"96"32"48,-15-17-32,31 17 0,-15 32 16,15 64-16,-16 0 16,-15 48-15,-33 17-1,-32-17 0,-32 17-15,-1-17-1,-63 17 17,16-33-17,-17-32 16</inkml:trace>
          <inkml:trace contextRef="#ctx0" brushRef="#br0" timeOffset="-30011.9427">-46 1961 0,'32'-96'15,"-32"192"64,0-15-64,0-1-15,0 49 16,-32-49-1,32 17 1,0-17-16,-32 0 16,0 17-1,15-17 1,-15 17 0</inkml:trace>
          <inkml:trace contextRef="#ctx0" brushRef="#br0" timeOffset="-29529.0004">340 1929 0,'-81'32'62,"17"49"-31,0 15-15,15 1 0,-15-17 15,96 17 0,0-17 0,17 16-15,-17-15 0,32 15-1,0 1 1</inkml:trace>
          <inkml:trace contextRef="#ctx0" brushRef="#br0" timeOffset="-34507.8604">-175 563 0,'97'-97'78,"-33"1"-62,-16 16-1,17-17 1,-1 1 0,0 15-1,-48-15 17,81 160 108,-65 33-124,32 31-1,-32-15 1,0-17 0,-32-16-1,17 17 1,-17-17 15</inkml:trace>
          <inkml:trace contextRef="#ctx0" brushRef="#br0" timeOffset="-35520.8082">66 64 0,'81'-64'46,"-49"145"173,-32 15-188,0-16-15,0 1 15,-32 15 1,32-15-1,-32 15-16,32-16 17,-16 17-1,16-17-15,0 33-1,-33-17 1,33-15-1,0 15 1,0-16 15,0 1-15,0 15 0,0-15-1,0-1 1,-32 16 31,0-224 15,32 48-46</inkml:trace>
          <inkml:trace contextRef="#ctx0" brushRef="#br0" timeOffset="-28664.8619">436 2685 0,'64'80'109,"-64"49"-93,-32-49-1,32 1 17,0 15 14,32-16 17</inkml:trace>
          <inkml:trace contextRef="#ctx0" brushRef="#br0" timeOffset="-28028.1405">533 2878 0,'80'0'94,"16"64"-47,-79 16 0,-17 17-16,-49-17 0,-47-15-15,-1-33 15</inkml:trace>
          <inkml:trace contextRef="#ctx0" brushRef="#br0" timeOffset="-27380.0481">999 2974 0,'-65'81'110,"65"15"-95,33-16 17,47-80-1,16-32 0,-79-48 0,-66-17 1,-47 65-17,-1 129 1</inkml:trace>
          <inkml:trace contextRef="#ctx0" brushRef="#br0" timeOffset="-26672.2657">1192 3151 0,'96'-64'15,"-48"-17"16,17-15-15,-1-1 0,-32-15-1,0 15 1,-96 194 78,32-17-63,0 17-15,32-17-1,32 17 1,0-17 15,32 16-15,17-96 31,-49-96-1,-129 48-14,17 16-1,16 112-15</inkml:trace>
        </inkml:traceGroup>
      </inkml:traceGroup>
    </inkml:traceGroup>
    <inkml:traceGroup>
      <inkml:annotationXML>
        <emma:emma xmlns:emma="http://www.w3.org/2003/04/emma" version="1.0">
          <emma:interpretation id="{2B7D4D81-2E76-4400-B415-43AE209A5395}" emma:medium="tactile" emma:mode="ink">
            <msink:context xmlns:msink="http://schemas.microsoft.com/ink/2010/main" type="paragraph" rotatedBoundingBox="832,14857 19957,13139 20265,16571 1141,18289" alignmentLevel="1"/>
          </emma:interpretation>
        </emma:emma>
      </inkml:annotationXML>
      <inkml:traceGroup>
        <inkml:annotationXML>
          <emma:emma xmlns:emma="http://www.w3.org/2003/04/emma" version="1.0">
            <emma:interpretation id="{3C78764E-FCA8-4C01-80D4-B6E23DC30824}" emma:medium="tactile" emma:mode="ink">
              <msink:context xmlns:msink="http://schemas.microsoft.com/ink/2010/main" type="line" rotatedBoundingBox="832,14857 19957,13139 20265,16571 1141,18289"/>
            </emma:interpretation>
          </emma:emma>
        </inkml:annotationXML>
        <inkml:traceGroup>
          <inkml:annotationXML>
            <emma:emma xmlns:emma="http://www.w3.org/2003/04/emma" version="1.0">
              <emma:interpretation id="{5D52BE5A-C17D-4DBA-9BA4-DE37EB2B6ED4}" emma:medium="tactile" emma:mode="ink">
                <msink:context xmlns:msink="http://schemas.microsoft.com/ink/2010/main" type="inkWord" rotatedBoundingBox="1002,15021 2768,15285 2604,16386 838,16122"/>
              </emma:interpretation>
              <emma:one-of disjunction-type="recognition" id="oneOf6">
                <emma:interpretation id="interp10" emma:lang="" emma:confidence="1">
                  <emma:literal/>
                </emma:interpretation>
              </emma:one-of>
            </emma:emma>
          </inkml:annotationXML>
          <inkml:trace contextRef="#ctx0" brushRef="#br1" timeOffset="49301.0668">-5737 3858 0,'32'97'78,"-64"-17"-62,16 49 0,-16-33-1,32-15-15,-32 47 32,32-47-17,0-1 1,0 16-1</inkml:trace>
          <inkml:trace contextRef="#ctx0" brushRef="#br1" timeOffset="49918.911">-5850 4196 0,'33'-96'32,"-1"15"-17,48-15 1,-16-1 15,33 17 0,-17 48 1,17 0-1,-17 64-16,49 112 48,-129-63-63,-65 15 16,-31 1 15,-33-1-16,33-64-15,16 0 16</inkml:trace>
          <inkml:trace contextRef="#ctx0" brushRef="#br1" timeOffset="50649.1385">-4949 3730 0,'0'80'78,"-32"49"-62,32-49-16,-17 49 15,-15-17 1,0 17-16,0-1 16,0-47-1,32 15-15,0-15 16</inkml:trace>
          <inkml:trace contextRef="#ctx0" brushRef="#br1" timeOffset="51084.1688">-4580 3794 0,'-80'64'62,"16"33"-46,-33-49-16,49 49 16,-16-1-1,-1-16 1,98 17 31,31-17-16,0 17-15,-16-1-1,49-16 1,-1-15 15</inkml:trace>
          <inkml:trace contextRef="#ctx0" brushRef="#br1" timeOffset="52586.9116">-4129 4678 0,'0'81'63</inkml:trace>
          <inkml:trace contextRef="#ctx0" brushRef="#br1" timeOffset="52339.9723">-4129 4148 0,'0'-81'15,"32"178"64</inkml:trace>
        </inkml:traceGroup>
        <inkml:traceGroup>
          <inkml:annotationXML>
            <emma:emma xmlns:emma="http://www.w3.org/2003/04/emma" version="1.0">
              <emma:interpretation id="{554B1F15-20AB-4FED-8F20-1B3AD7F36685}" emma:medium="tactile" emma:mode="ink">
                <msink:context xmlns:msink="http://schemas.microsoft.com/ink/2010/main" type="inkWord" rotatedBoundingBox="3156,15127 6511,14825 6649,16368 3295,16670"/>
              </emma:interpretation>
              <emma:one-of disjunction-type="recognition" id="oneOf7">
                <emma:interpretation id="interp11" emma:lang="" emma:confidence="1">
                  <emma:literal/>
                </emma:interpretation>
              </emma:one-of>
            </emma:emma>
          </inkml:annotationXML>
          <inkml:trace contextRef="#ctx0" brushRef="#br1" timeOffset="55031.7838">-3277 4276 0,'-33'81'16,"1"15"-1,32-15-15,0-1 16,0 16 0,-32 17-16,0 16 15,0-1-15,0-47 16,32 15-1</inkml:trace>
          <inkml:trace contextRef="#ctx0" brushRef="#br1" timeOffset="55551.6096">-3470 4373 0,'32'-81'0,"32"-15"31,17 48 1,15 16-1,-16 32-16,17 32 17,-49 48 15,-48 0-47,0 17 15,-112 80 32,15-113-47,17-32 31</inkml:trace>
          <inkml:trace contextRef="#ctx0" brushRef="#br1" timeOffset="56138.0752">-2763 4132 0,'-16'96'47,"-16"-16"-32,32 17-15,0-17 31,96 17-15,-15-129 15,-17-65-15,-16 17 0,-48-17-1,-16 194 63,16-17-62,0 17 0,-32-17-1,96 16 16,-16-192-15</inkml:trace>
          <inkml:trace contextRef="#ctx0" brushRef="#br1" timeOffset="56855.3013">-2265 4437 0,'49'-80'15,"-17"-17"-15,64 17 16,-31-17 0,-49 1-1,48 16-15,-32-49 16,-32 16-1,0 17 1,-80 96 47,48 96-48,-1-15-15,1 47 16,0-31-1,16-17-15,16 1 16,-32 15 0,32-16-16,32 17 15,-16-17 1,16 17 0,65-65-1,-17-32 1,17-64-1,-17-33 1,-48 17 15,-112 15-15,-17 33 0,17 0-16,-17 64 31</inkml:trace>
          <inkml:trace contextRef="#ctx0" brushRef="#br1" timeOffset="57283.2832">-1509 3537 0,'-32'96'47,"32"-15"-31,0 31-1,0-15 1,-32-17-16,32 17 16,0 15-16,-33-32 15,66 17 1,-33-17-1,64 17 1,16-33 0</inkml:trace>
          <inkml:trace contextRef="#ctx0" brushRef="#br1" timeOffset="57521.5861">-1155 4180 0,'-65'80'15,"65"17"1,0-17 0,-16 17-1,193-130 48</inkml:trace>
          <inkml:trace contextRef="#ctx0" brushRef="#br1" timeOffset="57662.9459">-962 3842 0,'-81'-32'16,"17"129"-1,128-17 1,-32 16 15</inkml:trace>
          <inkml:trace contextRef="#ctx0" brushRef="#br1" timeOffset="58025.7735">-432 3987 0,'-80'0'46,"15"96"-14,17 1-17,-16-17-15,32 17 16,0-17 0,64 17-1,64-17 1,-15-80-1,-1 0-15,48-32 16,-31 16 0,-17-81-16</inkml:trace>
        </inkml:traceGroup>
        <inkml:traceGroup>
          <inkml:annotationXML>
            <emma:emma xmlns:emma="http://www.w3.org/2003/04/emma" version="1.0">
              <emma:interpretation id="{929760CD-F4BE-4201-9623-DD837D14085C}" emma:medium="tactile" emma:mode="ink">
                <msink:context xmlns:msink="http://schemas.microsoft.com/ink/2010/main" type="inkWord" rotatedBoundingBox="6999,14991 10410,14060 10998,16213 7587,17145"/>
              </emma:interpretation>
              <emma:one-of disjunction-type="recognition" id="oneOf8">
                <emma:interpretation id="interp12" emma:lang="" emma:confidence="1">
                  <emma:literal/>
                </emma:interpretation>
              </emma:one-of>
            </emma:emma>
          </inkml:annotationXML>
          <inkml:trace contextRef="#ctx0" brushRef="#br1" timeOffset="58938.9076">742 3440 0,'-65'97'47,"65"31"-47,0-15 15,-32 48 1,0-33-16,32-47 15,-32 47-15,0 1 16,0-17 0,32-15-16,80-97 31</inkml:trace>
          <inkml:trace contextRef="#ctx0" brushRef="#br1" timeOffset="59250.9902">934 4067 0,'-96'65'62,"48"63"-46,-16-31 0,31-17-1,33 0 1,97-15 15,-17-33-15,1-32-1</inkml:trace>
          <inkml:trace contextRef="#ctx0" brushRef="#br1" timeOffset="59643.8926">1256 4485 0,'32'-80'31,"49"48"-15,15-33 15,-32-15-15,-64-16 30,-96 96-14,15 32-17,17 64 1,32-15 0,16 15-1,32-16 1,48 17-1,33-65 1,-17-32-16</inkml:trace>
          <inkml:trace contextRef="#ctx0" brushRef="#br1" timeOffset="60271.8978">1835 4228 0,'-32'80'47,"128"-15"-31,-16-33 15,17-64-15,-17-33-1,-15-15 1,-162 16 31,49 160-16,16-15-31,-33 353 63,65-354-48,-32 17-15,32-17 16,-32 16 0,16-15-16,-16 15 15,0-15-15,-65 15 31,1-192 1,80 15-32,-49-47 15,17-49-15,48 96 16,65-15 0,31 32-1,-16 31 1,49 1-16,0-32 15,-1 0 1,-31 64-16,-1-97 16</inkml:trace>
          <inkml:trace contextRef="#ctx0" brushRef="#br0" timeOffset="-8300.1718">2381 3280 0,'97'32'63</inkml:trace>
          <inkml:trace contextRef="#ctx0" brushRef="#br0" timeOffset="-8151.2305">2831 3440 0,'129'0'32,"-49"0"-17</inkml:trace>
          <inkml:trace contextRef="#ctx0" brushRef="#br0" timeOffset="-8010.4246">3394 3585 0,'97'64'16,"-17"-64"-1,0 0 1,17-32-1</inkml:trace>
          <inkml:trace contextRef="#ctx0" brushRef="#br0" timeOffset="-7883.6981">3860 3698 0,'81'32'31</inkml:trace>
        </inkml:traceGroup>
        <inkml:traceGroup>
          <inkml:annotationXML>
            <emma:emma xmlns:emma="http://www.w3.org/2003/04/emma" version="1.0">
              <emma:interpretation id="{B8F031A1-B120-4120-A926-8388E205B3FD}" emma:medium="tactile" emma:mode="ink">
                <msink:context xmlns:msink="http://schemas.microsoft.com/ink/2010/main" type="inkWord" rotatedBoundingBox="11119,14181 15689,14451 15517,17360 10947,17091"/>
              </emma:interpretation>
            </emma:emma>
          </inkml:annotationXML>
          <inkml:trace contextRef="#ctx0" brushRef="#br0" timeOffset="-10171.4764">7043 3762 0,'97'32'47,"-17"-64"-31</inkml:trace>
          <inkml:trace contextRef="#ctx0" brushRef="#br0" timeOffset="-10032.4357">7397 3682 0,'96'-33'32,"-15"1"-17</inkml:trace>
          <inkml:trace contextRef="#ctx0" brushRef="#br0" timeOffset="-9871.3954">7879 3456 0,'97'-48'31,"31"-16"-31,-47 0 31</inkml:trace>
          <inkml:trace contextRef="#ctx0" brushRef="#br0" timeOffset="-9728.7382">8458 3183 0,'80'-16'31,"17"-16"-16,-17 0-15,17 0 16,15-1 0</inkml:trace>
          <inkml:trace contextRef="#ctx0" brushRef="#br0" timeOffset="-7730.377">4294 3794 0,'97'32'46,"-17"-32"-30</inkml:trace>
          <inkml:trace contextRef="#ctx0" brushRef="#br0" timeOffset="-15864.8722">4648 3392 0,'0'81'78,"-16"15"-62,-16 17-1,32-17-15,-32-16 16,32 17 0,-32-17-16,32 1 15,-33 15 1</inkml:trace>
          <inkml:trace contextRef="#ctx0" brushRef="#br0" timeOffset="-15294.8687">4568 3521 0,'64'-97'15,"16"1"17,17 32-17,-1 15 17,-15 17-1,-1 32 0,16 97 0,-96-17 1,0 0-1,-96 17-16,16-1 17,-17-64-32,17-15 15</inkml:trace>
          <inkml:trace contextRef="#ctx0" brushRef="#br0" timeOffset="-13002.5353">4953 4051 0,'17'97'47,"-17"15"-31,0-31-16,-17 15 15,17-16 1,-32 17-16,0-17 16,113-48 30</inkml:trace>
          <inkml:trace contextRef="#ctx0" brushRef="#br0" timeOffset="-12700.2057">5307 4308 0,'-80'33'47,"-17"47"-16,33 16 0,64-15-15,64 15 15,17-64-15,15-64-1</inkml:trace>
          <inkml:trace contextRef="#ctx0" brushRef="#br0" timeOffset="-14616.1517">5275 3392 0,'-64'97'78,"32"-17"-62,128-16 15,-16-64-15,17-32 0,-33-64-1,-48 15 16,-32-15-15,-80 48 15,31 128 47,130 16-31,-33-15-31,-32 15 0,-32-15 15,64 15-16</inkml:trace>
          <inkml:trace contextRef="#ctx0" brushRef="#br0" timeOffset="-12340.7993">5597 4051 0,'-17'81'47,"17"15"-47,-32-16 16,32 17 0,-32 15-1,32 17 1,0-49-1,32 1 17</inkml:trace>
          <inkml:trace contextRef="#ctx0" brushRef="#br0" timeOffset="-11892.4872">5854 4437 0,'-97'32'63,"97"65"-48,0-17 1,97-16 31,-17-128-32,-16-32 17,-96 192 46,16-16-63,16 17 17</inkml:trace>
          <inkml:trace contextRef="#ctx0" brushRef="#br0" timeOffset="-14295.8975">5693 3473 0,'-32'96'62,"64"-16"-31,48-112 1,17 0-17,-49-48 17</inkml:trace>
          <inkml:trace contextRef="#ctx0" brushRef="#br0" timeOffset="-13803.6948">5982 3408 0,'0'97'109,"81"-97"-77,15-32-17,1-33 1,-81-15 15,-65-17 0,82 178 79,-17 15-95,16-15 1,-32 15 0,64-16-1</inkml:trace>
          <inkml:trace contextRef="#ctx0" brushRef="#br0" timeOffset="-11592.8627">6336 4453 0,'-96'0'47,"47"97"-32,-15-17 1,64 16 15,96-31 0,-47-162 1</inkml:trace>
          <inkml:trace contextRef="#ctx0" brushRef="#br0" timeOffset="-10787.0564">6577 4662 0,'113'-32'93,"-17"32"-77,-48-96 31,-96 192 15,16-16-46,-32 17 0,64-17-1,-32 17 1,-1-17-16,33 49 15,-16-49 1,-16 17-16,0 31 16,-32-48-1,-1 49 1,-31-32 15,48-194-15,48 17-1,0-49-15,32-32 16,0 81 0,16-16-16,97-1 15,-65 33 1,17-1 0,31-63-1,-63-1-15</inkml:trace>
          <inkml:trace contextRef="#ctx0" brushRef="#br0" timeOffset="-11370.382">6336 4598 0,'32'-81'47,"0"162"15,-96 15-46,32-15 15,128-81 16</inkml:trace>
        </inkml:traceGroup>
        <inkml:traceGroup>
          <inkml:annotationXML>
            <emma:emma xmlns:emma="http://www.w3.org/2003/04/emma" version="1.0">
              <emma:interpretation id="{B256715B-2DC5-4FAE-B4CE-77B88C0D7106}" emma:medium="tactile" emma:mode="ink">
                <msink:context xmlns:msink="http://schemas.microsoft.com/ink/2010/main" type="inkWord" rotatedBoundingBox="16249,13472 19957,13139 20092,14639 16384,14973"/>
              </emma:interpretation>
              <emma:one-of disjunction-type="recognition" id="oneOf9">
                <emma:interpretation id="interp13" emma:lang="" emma:confidence="1">
                  <emma:literal/>
                </emma:interpretation>
              </emma:one-of>
            </emma:emma>
          </inkml:annotationXML>
          <inkml:trace contextRef="#ctx0" brushRef="#br0" timeOffset="-22089.4148">11561 1977 0,'-32'81'63,"-1"15"-48,1 17 1,0-17 0,-16 1-1,16-17-15,0 17 16,32-17-1,96-112 32</inkml:trace>
          <inkml:trace contextRef="#ctx0" brushRef="#br0" timeOffset="-22543.4798">11143 2010 0,'-32'-97'31,"-49"129"-15,-15 0 15,15 33-16,-15-1 1,32 16 15,160-15 16,-16-65-31,17 32-1,-17 0 1,17-16 0,-65 81 15,-32-17 0,-64 16-15,-33-31-1,17-49 1,-49 16 0,49-32 15,112-80 0</inkml:trace>
          <inkml:trace contextRef="#ctx0" brushRef="#br0" timeOffset="-21652.571">11930 1961 0,'17'-96'16,"-98"128"30,-15 65-30,-1-1 0,49-16-1,16 17 1,-32-1 15,96-15-15,32 15 15,16-15-15,-47 15-1,-33-16 17</inkml:trace>
          <inkml:trace contextRef="#ctx0" brushRef="#br0" timeOffset="-9532.5165">9567 2974 0,'49'-96'15,"47"64"1,-16 16 0,17-17-1,-17 1 17</inkml:trace>
          <inkml:trace contextRef="#ctx0" brushRef="#br0" timeOffset="-9380.2537">10500 2669 0</inkml:trace>
          <inkml:trace contextRef="#ctx0" brushRef="#br0" timeOffset="-20111.855">12059 2556 0,'64'-96'0,"-128"192"125,48-15-110,-16 15 1,0-16-1,32 17 1,-32-17 0,64 17-1,64-49 32,-15-48-31,15-48-1,-48-49 17,-80 1-1,-48 15-15,-17 81 15,49 81-16</inkml:trace>
          <inkml:trace contextRef="#ctx0" brushRef="#br0" timeOffset="-19624.6694">12509 2894 0,'-96'64'78,"64"16"-62,64 17 15,64-65 0,-15-32-31,15-64 32,-64-17-17,-32-15 1,-32 16 15,-64 47-15</inkml:trace>
          <inkml:trace contextRef="#ctx0" brushRef="#br0" timeOffset="-19019.8144">12734 2926 0,'97'32'15,"-17"-96"17,17-17-17,-1 17 1,-48-32-1,-16 15 1,-32-15-16,-80 96 78,16 96-47,32-15-31,15 15 16,-15-15 0,0 15-1,32-16 1,32 17 0,17-17-1,47-16 1,0-96-1,-15-16 17,-49-48-17,-128-1 17,15 65-17,-47 96 1</inkml:trace>
        </inkml:traceGroup>
      </inkml:traceGroup>
    </inkml:traceGroup>
    <inkml:traceGroup>
      <inkml:annotationXML>
        <emma:emma xmlns:emma="http://www.w3.org/2003/04/emma" version="1.0">
          <emma:interpretation id="{462DE984-CF39-4448-9725-D71EB82B0A86}" emma:medium="tactile" emma:mode="ink">
            <msink:context xmlns:msink="http://schemas.microsoft.com/ink/2010/main" type="paragraph" rotatedBoundingBox="1032,16364 9571,16695 9489,18826 950,18495" alignmentLevel="1"/>
          </emma:interpretation>
        </emma:emma>
      </inkml:annotationXML>
      <inkml:traceGroup>
        <inkml:annotationXML>
          <emma:emma xmlns:emma="http://www.w3.org/2003/04/emma" version="1.0">
            <emma:interpretation id="{B9467F78-690E-462C-A05B-DC3237454841}" emma:medium="tactile" emma:mode="ink">
              <msink:context xmlns:msink="http://schemas.microsoft.com/ink/2010/main" type="inkBullet" rotatedBoundingBox="1014,16848 2819,16918 2780,17924 975,17853"/>
            </emma:interpretation>
          </emma:emma>
        </inkml:annotationXML>
        <inkml:trace contextRef="#ctx0" brushRef="#br1" timeOffset="62396.296">-5319 5546 0,'-97'-64'15,"1"96"17,16 0-32,15 65 31,33-17-16,-16 17 1,16-17 15,112-112 16,17 32-31,-17-16-1,16 32 17,-15 48-17,-49 33 1,-32-17 0,-32 16-1,-16-15 1,-49-17-1,1-32 1,15-96 0</inkml:trace>
        <inkml:trace contextRef="#ctx0" brushRef="#br1" timeOffset="62827.1926">-4949 5482 0,'-32'96'31,"32"-15"-15,0-1-1,0 17-15,-33 15 16,33 17 0,0-17-16,0-15 15,0-17-15</inkml:trace>
        <inkml:trace contextRef="#ctx0" brushRef="#br1" timeOffset="63185.1482">-4547 5482 0,'-290'386'109,"178"-258"-93,63-31-1,130-1 16,15-80-15,-15 17 0,15-1-1,-15-32 1</inkml:trace>
        <inkml:trace contextRef="#ctx0" brushRef="#br1" timeOffset="63395.0229">-4065 5804 0,'-97'32'16,"130"48"15</inkml:trace>
        <inkml:trace contextRef="#ctx0" brushRef="#br1" timeOffset="63568.4066">-4017 6366 0,'-48'81'0,"128"-17"63</inkml:trace>
      </inkml:traceGroup>
      <inkml:traceGroup>
        <inkml:annotationXML>
          <emma:emma xmlns:emma="http://www.w3.org/2003/04/emma" version="1.0">
            <emma:interpretation id="{EB296170-9281-4036-A184-0A0127B4D98D}" emma:medium="tactile" emma:mode="ink">
              <msink:context xmlns:msink="http://schemas.microsoft.com/ink/2010/main" type="line" rotatedBoundingBox="3557,16462 9571,16695 9489,18826 3474,18593"/>
            </emma:interpretation>
          </emma:emma>
        </inkml:annotationXML>
        <inkml:traceGroup>
          <inkml:annotationXML>
            <emma:emma xmlns:emma="http://www.w3.org/2003/04/emma" version="1.0">
              <emma:interpretation id="{DD0805DB-473E-462A-A3A6-86EAAE0AE8FF}" emma:medium="tactile" emma:mode="ink">
                <msink:context xmlns:msink="http://schemas.microsoft.com/ink/2010/main" type="inkWord" rotatedBoundingBox="3554,16529 6689,16651 6635,18025 3501,17903"/>
              </emma:interpretation>
              <emma:one-of disjunction-type="recognition" id="oneOf10">
                <emma:interpretation id="interp14" emma:lang="" emma:confidence="1">
                  <emma:literal/>
                </emma:interpretation>
              </emma:one-of>
            </emma:emma>
          </inkml:annotationXML>
          <inkml:trace contextRef="#ctx0" brushRef="#br1" timeOffset="64544.4276">-2892 5739 0,'-80'-64'15,"-16"128"16,31 33 1,17-17-17,-16 17 1,144-97 46,17 0-46,-17 32 15,16 0-15,-80 48 0,-32 17-1,-241 144 63,177-273-78</inkml:trace>
          <inkml:trace contextRef="#ctx0" brushRef="#br1" timeOffset="65058.6989">-2586 6045 0,'96'-65'31,"1"1"-15,-49-16 15,-128 15 16,-17 65-31,17 65-1,-17 31 1,65-15 0,-16 15-1,48-16-15,0 1 31,177 15 1,-65-96-17,-15-64 1</inkml:trace>
          <inkml:trace contextRef="#ctx0" brushRef="#br1" timeOffset="65441.2698">-1863 5820 0,'-80'-65'0,"-17"162"31,1-1 1,64 1-32,-32 15 15,31-15 1,66-17 15,63-48-15,-16-32-16,17-32 15,-17 16 1,17-129 0</inkml:trace>
          <inkml:trace contextRef="#ctx0" brushRef="#br1" timeOffset="66174.0716">-1541 5755 0,'-32'97'32,"32"-17"-17,0 1-15,32 15 16,-32-16-1,32 17-15,0-17 16,48-112 31,-80-48-31,0-49-1,33 49-15,-1-17 31,48 81 1,17 16-1</inkml:trace>
          <inkml:trace contextRef="#ctx0" brushRef="#br1" timeOffset="66610.7659">-1171 5964 0,'96'0'32,"-16"0"-17,1 0 16,-17-96 1,-64 15-17,-80 49 17,-17 64-1,17 386 31,80-337-62,48 15 16,49-80 0,-17-32-1,16-16 1</inkml:trace>
          <inkml:trace contextRef="#ctx0" brushRef="#br1" timeOffset="67095.1793">-641 5836 0,'97'32'31,"15"-64"-31,17 0 16,-1-1-1,-47-31-15</inkml:trace>
          <inkml:trace contextRef="#ctx0" brushRef="#br1" timeOffset="66912.3961">-416 5225 0,'-64'128'47,"64"-47"-31,0 47 0,0-15-16,-32-17 15,32 65-15,-32-80 16,32 47-16,-33-47 15,33 15-15,33-16 16</inkml:trace>
        </inkml:traceGroup>
        <inkml:traceGroup>
          <inkml:annotationXML>
            <emma:emma xmlns:emma="http://www.w3.org/2003/04/emma" version="1.0">
              <emma:interpretation id="{2DE33921-BB3F-451C-858B-3DB6AB1F4EE9}" emma:medium="tactile" emma:mode="ink">
                <msink:context xmlns:msink="http://schemas.microsoft.com/ink/2010/main" type="inkWord" rotatedBoundingBox="7577,16618 7695,16623 7649,17798 7532,17793"/>
              </emma:interpretation>
              <emma:one-of disjunction-type="recognition" id="oneOf11">
                <emma:interpretation id="interp15" emma:lang="" emma:confidence="1">
                  <emma:literal/>
                </emma:interpretation>
              </emma:one-of>
            </emma:emma>
          </inkml:annotationXML>
          <inkml:trace contextRef="#ctx0" brushRef="#br1" timeOffset="67681.0194">902 5209 0,'-32'128'47,"32"-15"-47,0-1 15,0-15-15,-32-17 16,32 81-16,-32 16 15,0-49 1,32-47-16,32 15 16,48-128 15</inkml:trace>
        </inkml:traceGroup>
        <inkml:traceGroup>
          <inkml:annotationXML>
            <emma:emma xmlns:emma="http://www.w3.org/2003/04/emma" version="1.0">
              <emma:interpretation id="{C90FF756-E25A-4B8E-B88B-C142957DB4C9}" emma:medium="tactile" emma:mode="ink">
                <msink:context xmlns:msink="http://schemas.microsoft.com/ink/2010/main" type="inkWord" rotatedBoundingBox="7715,17079 9554,17150 9489,18826 7650,18755"/>
              </emma:interpretation>
              <emma:one-of disjunction-type="recognition" id="oneOf12">
                <emma:interpretation id="interp16" emma:lang="" emma:confidence="0">
                  <emma:literal>czy</emma:literal>
                </emma:interpretation>
                <emma:interpretation id="interp17" emma:lang="" emma:confidence="0">
                  <emma:literal>ceg</emma:literal>
                </emma:interpretation>
                <emma:interpretation id="interp18" emma:lang="" emma:confidence="0">
                  <emma:literal>tego</emma:literal>
                </emma:interpretation>
                <emma:interpretation id="interp19" emma:lang="" emma:confidence="0">
                  <emma:literal>Leg</emma:literal>
                </emma:interpretation>
                <emma:interpretation id="interp20" emma:lang="" emma:confidence="0">
                  <emma:literal>g</emma:literal>
                </emma:interpretation>
              </emma:one-of>
            </emma:emma>
          </inkml:annotationXML>
          <inkml:trace contextRef="#ctx0" brushRef="#br1" timeOffset="68011.9323">1208 5739 0,'-97'0'47,"33"81"-32,16 15 1,16-16-1,-1 17 1,33-17 0,33 17-1,47-65 17,16-16-1,-15-16-16</inkml:trace>
          <inkml:trace contextRef="#ctx0" brushRef="#br1" timeOffset="68408.4693">1320 6238 0,'32'-97'31,"49"97"1,15-32-32,-15-16 31,15-49-15,-64 1-1,-128 48 16,15 15 1,-15 98-17,0 63 1,63-47 0,1 15-16,32-15 15,32 15 1,65-48-1,-17-48 1,17-16 0,-17-48-16</inkml:trace>
          <inkml:trace contextRef="#ctx0" brushRef="#br1" timeOffset="69265.0399">2076 5884 0,'-80'-64'16,"47"144"31,33 16-32,33-15 1,47-49 0,48-32-1,-47-32 1,15-32-16,-47-17 16,15-15 15,-64 15-31,-81 49 47,17 129-16,0-17-15,64 16-16,0-15 31,-32-1-31,32 129 15,0-80 1,-32-17-16,15 17 16,-15-33-1,0 17 1,0 16-16,-32-33 16,-1-16-16,17 17 15,-48-65 16,31-128-15,49 15 0,-16-47-16,32-1 15,48 49 1,97-17 0,-16 33-1,15-49-15,-63 49 0,96-113 16,-33 32-1,-47 81-15,-33-64 16,-32 15-16</inkml:trace>
        </inkml:traceGroup>
      </inkml:traceGroup>
    </inkml:traceGroup>
  </inkml:traceGroup>
</inkml:ink>
</file>

<file path=ppt/ink/ink5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19:08.575"/>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D84FF78-6251-46E2-B93A-F14FDA6457A2}" emma:medium="tactile" emma:mode="ink">
          <msink:context xmlns:msink="http://schemas.microsoft.com/ink/2010/main" type="writingRegion" rotatedBoundingBox="19194,1044 19209,1044 19209,1059 19194,1059"/>
        </emma:interpretation>
      </emma:emma>
    </inkml:annotationXML>
    <inkml:traceGroup>
      <inkml:annotationXML>
        <emma:emma xmlns:emma="http://www.w3.org/2003/04/emma" version="1.0">
          <emma:interpretation id="{700E3AA8-8269-4E54-AB10-77FBDEDA3BB2}" emma:medium="tactile" emma:mode="ink">
            <msink:context xmlns:msink="http://schemas.microsoft.com/ink/2010/main" type="paragraph" rotatedBoundingBox="19194,1044 19209,1044 19209,1059 19194,1059" alignmentLevel="1"/>
          </emma:interpretation>
        </emma:emma>
      </inkml:annotationXML>
      <inkml:traceGroup>
        <inkml:annotationXML>
          <emma:emma xmlns:emma="http://www.w3.org/2003/04/emma" version="1.0">
            <emma:interpretation id="{03BA4E5A-A6B7-4279-A5FB-AB976D5F2F87}" emma:medium="tactile" emma:mode="ink">
              <msink:context xmlns:msink="http://schemas.microsoft.com/ink/2010/main" type="line" rotatedBoundingBox="19194,1044 19209,1044 19209,1059 19194,1059"/>
            </emma:interpretation>
          </emma:emma>
        </inkml:annotationXML>
        <inkml:traceGroup>
          <inkml:annotationXML>
            <emma:emma xmlns:emma="http://www.w3.org/2003/04/emma" version="1.0">
              <emma:interpretation id="{86E8D66D-F11A-458D-8828-B490A2CFE6A0}" emma:medium="tactile" emma:mode="ink">
                <msink:context xmlns:msink="http://schemas.microsoft.com/ink/2010/main" type="inkWord" rotatedBoundingBox="19194,1044 19209,1044 19209,1059 19194,105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5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28:05.022"/>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0BFABC58-46F3-44B6-ADFC-2BF164965382}" emma:medium="tactile" emma:mode="ink">
          <msink:context xmlns:msink="http://schemas.microsoft.com/ink/2010/main" type="writingRegion" rotatedBoundingBox="1001,8569 22406,9390 22205,14634 800,13813"/>
        </emma:interpretation>
      </emma:emma>
    </inkml:annotationXML>
    <inkml:traceGroup>
      <inkml:annotationXML>
        <emma:emma xmlns:emma="http://www.w3.org/2003/04/emma" version="1.0">
          <emma:interpretation id="{3CA37593-ADF9-41C3-867F-918DBED56B5F}" emma:medium="tactile" emma:mode="ink">
            <msink:context xmlns:msink="http://schemas.microsoft.com/ink/2010/main" type="paragraph" rotatedBoundingBox="10188,9327 20107,9289 20114,10919 10194,10956" alignmentLevel="2"/>
          </emma:interpretation>
        </emma:emma>
      </inkml:annotationXML>
      <inkml:traceGroup>
        <inkml:annotationXML>
          <emma:emma xmlns:emma="http://www.w3.org/2003/04/emma" version="1.0">
            <emma:interpretation id="{622534AF-74CF-4DC9-9BF9-26B94D35E89B}" emma:medium="tactile" emma:mode="ink">
              <msink:context xmlns:msink="http://schemas.microsoft.com/ink/2010/main" type="line" rotatedBoundingBox="10188,9327 20107,9289 20114,10919 10194,10956"/>
            </emma:interpretation>
          </emma:emma>
        </inkml:annotationXML>
        <inkml:traceGroup>
          <inkml:annotationXML>
            <emma:emma xmlns:emma="http://www.w3.org/2003/04/emma" version="1.0">
              <emma:interpretation id="{575A35F2-FD61-4272-A482-5DDAE4CC5BCE}" emma:medium="tactile" emma:mode="ink">
                <msink:context xmlns:msink="http://schemas.microsoft.com/ink/2010/main" type="inkWord" rotatedBoundingBox="10188,9430 13017,9419 13022,10946 10194,10956"/>
              </emma:interpretation>
              <emma:one-of disjunction-type="recognition" id="oneOf0">
                <emma:interpretation id="interp0" emma:lang="" emma:confidence="1">
                  <emma:literal/>
                </emma:interpretation>
              </emma:one-of>
            </emma:emma>
          </inkml:annotationXML>
          <inkml:trace contextRef="#ctx0" brushRef="#br0">177 290 0,'32'-81'15,"65"17"1,-17 0 15,17 64-15,-17 0-1,16 64 1,-47 16 15,-98 17 0,-47-1-15,-1-64 0,17-15-1,160-17 63,17 0-62,-17 32 0,-15 64 15,-33-15-15,-97 15 15,1 0-16,-16-79 1,-17 15 0,17-32-1</inkml:trace>
          <inkml:trace contextRef="#ctx0" brushRef="#br0" timeOffset="-693.134">338 354 0,'0'80'47,"-32"1"-32,0 15 1,-1 33 0,1-49-1,0 17 1</inkml:trace>
          <inkml:trace contextRef="#ctx0" brushRef="#br0" timeOffset="419.695">1013 563 0,'-80'0'0,"15"96"32,1-15-17,64 15 17,64-15-17,33-17 16,-17-96-15,17 0 0,-17-65-1,-128 17 17,-49 48-17,1-33 1</inkml:trace>
          <inkml:trace contextRef="#ctx0" brushRef="#br0" timeOffset="-1396.978">-112-32 0,'0'97'63,"-32"-17"-48,-1 16 1,1 17-1,32-17 1</inkml:trace>
          <inkml:trace contextRef="#ctx0" brushRef="#br0" timeOffset="-1136.3935">97 0 0,'-32'81'47,"-1"15"-47,1 17 15,32-17 1,0-15 0</inkml:trace>
          <inkml:trace contextRef="#ctx0" brushRef="#br0" timeOffset="1060.3808">1335 756 0,'96'-48'15,"33"-65"-15,-65 33 16,-16-17 0,49 1-1,-97 15 1,32-47-16,-64 47 31,-49 146 16,17 15-47,0 17 16,31-17-1,17 16-15,-16-15 16,32 15 0,0 17-1,48-17 1,49-31-1,-1-49 17,-15-16-32,15-49 15,-80-47 17,-64 16-1,-48 15-31,15 65 15</inkml:trace>
          <inkml:trace contextRef="#ctx0" brushRef="#br0" timeOffset="1443.9966">2476-128 0,'-97'48'0,"81"48"31,-16-15-15,32 15-1</inkml:trace>
          <inkml:trace contextRef="#ctx0" brushRef="#br0" timeOffset="3987.2501">2621 917 0,'-97'96'15,"65"-16"1,0 17-1,0 15 1,-17-15 0</inkml:trace>
          <inkml:trace contextRef="#ctx0" brushRef="#br0" timeOffset="1631.093">2572-112 0,'-32'128'32,"0"-47"-17,32 15-15,0-15 16</inkml:trace>
        </inkml:traceGroup>
        <inkml:traceGroup>
          <inkml:annotationXML>
            <emma:emma xmlns:emma="http://www.w3.org/2003/04/emma" version="1.0">
              <emma:interpretation id="{EEF48F5A-86E8-4259-9490-471899A3B533}" emma:medium="tactile" emma:mode="ink">
                <msink:context xmlns:msink="http://schemas.microsoft.com/ink/2010/main" type="inkWord" rotatedBoundingBox="13788,9413 16508,9403 16512,10431 13792,10441"/>
              </emma:interpretation>
              <emma:one-of disjunction-type="recognition" id="oneOf1">
                <emma:interpretation id="interp1" emma:lang="" emma:confidence="1">
                  <emma:literal/>
                </emma:interpretation>
              </emma:one-of>
            </emma:emma>
          </inkml:annotationXML>
          <inkml:trace contextRef="#ctx0" brushRef="#br0" timeOffset="6303.4199">5546 16 0,'49'81'46,"-49"15"-30,-32-15 0,32 15-1,-17 17-15,-47-17 16,32-16-16,0 17 16</inkml:trace>
          <inkml:trace contextRef="#ctx0" brushRef="#br0" timeOffset="6556.5997">5627 16 0,'96'-32'0,"33"-32"15,-49 32 1,17 0 0,-17 32-1</inkml:trace>
          <inkml:trace contextRef="#ctx0" brushRef="#br0" timeOffset="6795.5327">5563 370 0,'96'0'31,"-16"0"-31,49-32 16,-49 32 0,49 0-1</inkml:trace>
          <inkml:trace contextRef="#ctx0" brushRef="#br0" timeOffset="4502.8558">3842 354 0,'0'-80'16,"-96"144"15,16-16-15,-17 49 0,33-1-1,-17-32 1,49 17-1,97 15 1,15-96 0,0 0-1,49-32-15,-49 0 16,17-32-16</inkml:trace>
          <inkml:trace contextRef="#ctx0" brushRef="#br0" timeOffset="5430.9769">4598 177 0,'-80'0'16,"-17"64"-1,17 33 1,-17-1-1,33-15 1,160-17 31,17-32-31,-17-32-16,-15 0 15,-1 32 1,17-32-16</inkml:trace>
          <inkml:trace contextRef="#ctx0" brushRef="#br0" timeOffset="4918.7129">4341 483 0,'96'-65'32,"17"65"-17,-17 0-15,-15-32 16,47 32 0,-15-32-1,-17 32-15</inkml:trace>
          <inkml:trace contextRef="#ctx0" brushRef="#br0" timeOffset="7061.0271">5418 852 0,'80'33'16,"49"-33"0,-17 0-1,17-33 1,-49-31-1</inkml:trace>
        </inkml:traceGroup>
        <inkml:traceGroup>
          <inkml:annotationXML>
            <emma:emma xmlns:emma="http://www.w3.org/2003/04/emma" version="1.0">
              <emma:interpretation id="{4924D334-A645-40C4-BCEA-A2EDE33E4123}" emma:medium="tactile" emma:mode="ink">
                <msink:context xmlns:msink="http://schemas.microsoft.com/ink/2010/main" type="inkWord" rotatedBoundingBox="16891,9302 20107,9289 20113,10679 16896,10691"/>
              </emma:interpretation>
            </emma:emma>
          </inkml:annotationXML>
          <inkml:trace contextRef="#ctx0" brushRef="#br0" timeOffset="7916.5505">6961-193 0,'-80'-48'0,"-17"96"16,1 97-1,32-16 1,31-49-16,-31 97 16,32-97-16,32 17 0,0 15 15,0 17 1,64-49-16,17-15 16,15-33-16,17-32 15,-17-32 1</inkml:trace>
          <inkml:trace contextRef="#ctx0" brushRef="#br0" timeOffset="10223.3207">7186 450 0,'32'81'47,"-64"15"-31,0-15 0,0 15-1,-32 33-15,31-17 16,17-15-1</inkml:trace>
          <inkml:trace contextRef="#ctx0" brushRef="#br0" timeOffset="10652.0062">7154 531 0,'32'-97'0,"16"17"31,49 16-15,-17 32 15,17 64 1,-33 64-17,-64-15 16,0-1-15,-64 16 0,-33 1-1,17-81 1,-17-32 15</inkml:trace>
          <inkml:trace contextRef="#ctx0" brushRef="#br0" timeOffset="11271.8414">7894-64 0,'0'80'109,"-33"17"-93,1-17-16,0 49 15,16-1 1,-16-15-16,0-17 16,-33-15-1</inkml:trace>
          <inkml:trace contextRef="#ctx0" brushRef="#br0" timeOffset="11702.7515">8070 290 0,'-80'0'47,"-16"96"-16,-1-32-15,81 17-1,32 15 17,81-64-17,-1 17 1,-16-17-16,1 0 31</inkml:trace>
          <inkml:trace contextRef="#ctx0" brushRef="#br0" timeOffset="16550.7301">8408 579 0,'64'80'157,"-32"17"-142,1-17 1,-66 17 0,1-17-1,-32 17 1</inkml:trace>
          <inkml:trace contextRef="#ctx0" brushRef="#br0" timeOffset="17204.0027">9292 177 0,'-80'81'63,"15"15"-48,1 0 1,0-15 0,16 15-16,-17-15 15,1 15 1</inkml:trace>
          <inkml:trace contextRef="#ctx0" brushRef="#br0" timeOffset="17487.9319">8842 209 0,'96'16'31,"-47"81"-15,47-33-1,33 33 1,-65-1-16,0-16 31</inkml:trace>
          <inkml:trace contextRef="#ctx0" brushRef="#br0" timeOffset="18014.358">9421-257 0,'32'97'31,"64"-17"-15,-31 16-1,-1 33-15,-32 0 16,-32 31 0,-32-31-16,32-49 0,-32 1 15,-32 47-15,-129 65 32</inkml:trace>
        </inkml:traceGroup>
      </inkml:traceGroup>
    </inkml:traceGroup>
    <inkml:traceGroup>
      <inkml:annotationXML>
        <emma:emma xmlns:emma="http://www.w3.org/2003/04/emma" version="1.0">
          <emma:interpretation id="{599B3BFE-F430-488E-AA68-BE2BBBDEFD2F}" emma:medium="tactile" emma:mode="ink">
            <msink:context xmlns:msink="http://schemas.microsoft.com/ink/2010/main" type="paragraph" rotatedBoundingBox="901,11179 22306,12000 22205,14634 800,13813" alignmentLevel="1"/>
          </emma:interpretation>
        </emma:emma>
      </inkml:annotationXML>
      <inkml:traceGroup>
        <inkml:annotationXML>
          <emma:emma xmlns:emma="http://www.w3.org/2003/04/emma" version="1.0">
            <emma:interpretation id="{95AD89FE-FC63-4A59-A2F4-54DDDE363D07}" emma:medium="tactile" emma:mode="ink">
              <msink:context xmlns:msink="http://schemas.microsoft.com/ink/2010/main" type="line" rotatedBoundingBox="901,11179 22306,12000 22205,14634 800,13813"/>
            </emma:interpretation>
          </emma:emma>
        </inkml:annotationXML>
        <inkml:traceGroup>
          <inkml:annotationXML>
            <emma:emma xmlns:emma="http://www.w3.org/2003/04/emma" version="1.0">
              <emma:interpretation id="{5C27C875-E6F6-43A9-ABF8-135528AA6B5F}" emma:medium="tactile" emma:mode="ink">
                <msink:context xmlns:msink="http://schemas.microsoft.com/ink/2010/main" type="inkWord" rotatedBoundingBox="887,11548 7642,11807 7587,13258 831,12999"/>
              </emma:interpretation>
              <emma:one-of disjunction-type="recognition" id="oneOf2">
                <emma:interpretation id="interp2" emma:lang="" emma:confidence="1">
                  <emma:literal/>
                </emma:interpretation>
              </emma:one-of>
            </emma:emma>
          </inkml:annotationXML>
          <inkml:trace contextRef="#ctx0" brushRef="#br0" timeOffset="-507412.1908">-9308 2258 0,'-32'96'16,"32"-16"0,-32 17-16,32-17 15,0 1 1,0 47-1,0-47 1</inkml:trace>
          <inkml:trace contextRef="#ctx0" brushRef="#br0" timeOffset="-506832.044">-9517 2113 0,'81'-64'15,"15"48"1,-15 16-1,15 16 1,-16 16 0,17 32-16,-1 33 31,-48-17-15,-15 49-1,-33-49 1,32 16-16,-64-15 15,-1 47 1,-15-31 0,-48-17-1,-1-16-15,17 1 16,-16-33 0,-17 0-16,17-32 15,15 0 1</inkml:trace>
          <inkml:trace contextRef="#ctx0" brushRef="#br0" timeOffset="-505051.9427">-8070 2113 0,'-64'80'31,"32"17"-15,0-17-1,-1 81-15,1-32 16,0-33-16,32-16 16,-32 49-16,32-49 15,32 17-15,-32-17 16,32 1-16,49-81 31</inkml:trace>
          <inkml:trace contextRef="#ctx0" brushRef="#br0" timeOffset="-504422.9389">-7507 2467 0,'-97'-97'0,"1"129"47,15 33-31,-15 31-1,32-16 1,16 17 15,128-65 16,0-32-31,17 0-1,-17 16 1,17 48 15,-65 33-15,-32-17 15,-97-15-15,1 15-1,15-48 1,-15 0-1,48-112 1</inkml:trace>
          <inkml:trace contextRef="#ctx0" brushRef="#br0" timeOffset="-504083.1561">-7154 2386 0,'-64'81'47,"48"15"-31,-16-16-16,0 17 15,0-17 1,-33 17-16,49-1 16</inkml:trace>
          <inkml:trace contextRef="#ctx0" brushRef="#br0" timeOffset="-503704.0241">-6752 2434 0,'-80'0'47,"-16"65"-31,-1 15 0,1 17-1,47-1-15,49-16 31,49 17 1,15-17-17,32 17 17</inkml:trace>
          <inkml:trace contextRef="#ctx0" brushRef="#br0" timeOffset="-503424.3893">-6527 3029 0,'0'97'0,"-16"-17"16,-48 17-1,32-17 1,-65 97 15</inkml:trace>
          <inkml:trace contextRef="#ctx0" brushRef="#br0" timeOffset="-501484.0011">-5787 2676 0,'-97'-65'31,"17"130"1,-16-1-32,-1 16 15,1 65 1,64-49-1,64-15 1,96-49 0,33-32-1,0 0-15,-33-32 16,-31-33 0</inkml:trace>
          <inkml:trace contextRef="#ctx0" brushRef="#br0" timeOffset="-500990.1995">-5401 2161 0,'80'0'0,"17"64"16,-1 33-1,-80 32 1,16-17-16,-32-15 15,0 15-15,0-16 16,-64 33-16,48-49 16,-48 49-16,-1-32 15,-31 31-15,-1-31 16,1-49 0</inkml:trace>
          <inkml:trace contextRef="#ctx0" brushRef="#br0" timeOffset="-499575.7942">-4614 2868 0,'81'0'47,"-1"0"-32,49-32 1,-17 32-16,-15 0 16,-17 0-16,49 0 15,-49 0-15</inkml:trace>
          <inkml:trace contextRef="#ctx0" brushRef="#br0" timeOffset="-499280.0425">-3954 2563 0,'96'0'16,"-16"0"0,1 0-16,15 32 15,-96 49 17,-64 15-32,-33 0 15,17-15 1,-16 15-1,-1 1 1</inkml:trace>
          <inkml:trace contextRef="#ctx0" brushRef="#br0" timeOffset="-498971.9687">-2765 2467 0,'-80'0'46,"16"80"-30,-33 16-16,1 49 16,-1-48-1,33-17-15,32 16 16</inkml:trace>
          <inkml:trace contextRef="#ctx0" brushRef="#br0" timeOffset="-498743.5303">-3263 2499 0,'96'64'31,"1"33"-15,-49-17-16,16 16 16,1-15-16,-33 15 15,-16-15 1,16 15 0</inkml:trace>
        </inkml:traceGroup>
        <inkml:traceGroup>
          <inkml:annotationXML>
            <emma:emma xmlns:emma="http://www.w3.org/2003/04/emma" version="1.0">
              <emma:interpretation id="{677521CF-8654-4F48-8108-CF529892AA39}" emma:medium="tactile" emma:mode="ink">
                <msink:context xmlns:msink="http://schemas.microsoft.com/ink/2010/main" type="inkWord" rotatedBoundingBox="10625,12662 11597,12699 11570,13409 10597,13372"/>
              </emma:interpretation>
              <emma:one-of disjunction-type="recognition" id="oneOf3">
                <emma:interpretation id="interp3" emma:lang="" emma:confidence="1">
                  <emma:literal/>
                </emma:interpretation>
              </emma:one-of>
            </emma:emma>
          </inkml:annotationXML>
          <inkml:trace contextRef="#ctx0" brushRef="#br0" timeOffset="23207.9862">1190 3151 0,'-16'81'46</inkml:trace>
          <inkml:trace contextRef="#ctx0" brushRef="#br0" timeOffset="23375.567">1174 3682 0,'0'80'32</inkml:trace>
          <inkml:trace contextRef="#ctx0" brushRef="#br0" timeOffset="22938.9157">225 3119 0,'65'129'47,"-49"-33"-32,48-15 1,0 47-16,1 17 16,-1-65-1,32-16 16</inkml:trace>
          <inkml:trace contextRef="#ctx0" brushRef="#br0" timeOffset="22612.3115">579 3151 0,'-32'97'94,"16"-17"-78,-49 17-1,1 31 1,0-31-1,32-17 1,0 16 0</inkml:trace>
        </inkml:traceGroup>
        <inkml:traceGroup>
          <inkml:annotationXML>
            <emma:emma xmlns:emma="http://www.w3.org/2003/04/emma" version="1.0">
              <emma:interpretation id="{1F11CC16-FB58-4C54-977D-1EF78BAD8605}" emma:medium="tactile" emma:mode="ink">
                <msink:context xmlns:msink="http://schemas.microsoft.com/ink/2010/main" type="inkWord" rotatedBoundingBox="12049,11814 18157,12048 18064,14475 11956,14241"/>
              </emma:interpretation>
              <emma:one-of disjunction-type="recognition" id="oneOf4">
                <emma:interpretation id="interp4" emma:lang="" emma:confidence="1">
                  <emma:literal/>
                </emma:interpretation>
              </emma:one-of>
            </emma:emma>
          </inkml:annotationXML>
          <inkml:trace contextRef="#ctx0" brushRef="#br0" timeOffset="33107.739">6961 3312 0,'-32'80'47,"32"49"-31,-32-49 0,32 17-1,96-162 32,-31-63-31,-33 31-1,-16 17 1,48 337 62,33-225-62</inkml:trace>
          <inkml:trace contextRef="#ctx0" brushRef="#br0" timeOffset="33618.9635">7476 3376 0,'64'97'79,"-16"-17"-33,-48 17-30,0-17-16,-32 49 16,16-49-1,-65 97-15,49-65 16,-32 33 0,16-65-16,-16 49 15,-17 0 1,17 15-1,-17-96 1,49-128 15,32 0-31,0-49 16,32-32 0,-32-15-16,65 95 15,112 49 32,80 32-16,-177-64-31,17-65 16</inkml:trace>
          <inkml:trace contextRef="#ctx0" brushRef="#br0" timeOffset="28103.1259">1640 3425 0,'-32'-81'31,"64"162"94,-32 47-109,-32-48 0,32 17-16,32 15 15,64-47 16,-79-162 16,79 49 31,-16 48-62,17-32 15,-17-32-15,-15-17 0,-33-15 15,-97-1-16,-15 49 1,-16 48 0</inkml:trace>
          <inkml:trace contextRef="#ctx0" brushRef="#br0" timeOffset="28558.6114">2572 3216 0,'-96'-33'47,"16"98"-32,15 31 17,162-48 30,-17-48-46,17 33 15,-17 63-15,-112-16 15,-49-15-15,-15-33 15</inkml:trace>
          <inkml:trace contextRef="#ctx0" brushRef="#br0" timeOffset="29199.6367">2797 3408 0,'0'81'16,"0"-1"0,-16 17-16,16 15 15,0-15 1,-32 15 0,32 17-16,-32-49 15,32 49 1,-32-49-1,32-160 64,32-17-64,-32 17-15,0-49 16,0 49-1,32 0-15,-16-17 16,16-15 0,1 15-1,-1 17 1,0-17 0,32 1 15,17 160 16,-17 33-32,-64-17 1,-32 16 0,-33-15-1,17 15 1,-48-64-1</inkml:trace>
          <inkml:trace contextRef="#ctx0" brushRef="#br0" timeOffset="29548.6991">3215 3553 0,'0'80'47,"33"17"-15,63-65-17,-16-32 1,17-64-1,-17-1 1,-48-15 15,-128 16-15,16 0 0,-1 64-1,-15 0 1</inkml:trace>
          <inkml:trace contextRef="#ctx0" brushRef="#br0" timeOffset="29746.9544">3521 2894 0,'-48'96'16,"48"-15"0,0-1-1,16 17 1</inkml:trace>
          <inkml:trace contextRef="#ctx0" brushRef="#br0" timeOffset="30320.4443">3601 2621 0,'65'-81'16,"15"81"0,0 0-16,17 32 15,-17-32-15,17 49 16,-17 15-1</inkml:trace>
          <inkml:trace contextRef="#ctx0" brushRef="#br0" timeOffset="30076.4224">3875 2798 0,'32'112'31,"-48"-15"-15,16-17 0,-33 49-16,33-49 15,-32 49-15,32-49 16,0 16 0,32-15-1,49-81 16,-49-81-15</inkml:trace>
          <inkml:trace contextRef="#ctx0" brushRef="#br0" timeOffset="30738.9706">4405 3280 0,'-96'32'31,"31"64"16,65 65-31,97-97 15,-1 1-15,-15-97-1,15-33 1,-128-15 15,-65 48-15,17 0-1</inkml:trace>
          <inkml:trace contextRef="#ctx0" brushRef="#br0" timeOffset="31059.9434">4807 2572 0,'-16'81'47,"16"47"-31,0-47-16,0 31 15,-32 17-15,0-33 16,32 17 0,-33-17-16,33-15 15</inkml:trace>
          <inkml:trace contextRef="#ctx0" brushRef="#br0" timeOffset="31371.6862">4839 3248 0,'97'-32'32,"-17"32"-17,16 0 1,-47 96 15,-82 33-15,-47-81-1,16 48-15,-33 1 16,65-17 0</inkml:trace>
          <inkml:trace contextRef="#ctx0" brushRef="#br0" timeOffset="31582.5135">5209 3312 0,'0'80'31,"0"1"-31,-32 15 16,0 33-1,32-49 1,96-48 31,-80-128-47</inkml:trace>
          <inkml:trace contextRef="#ctx0" brushRef="#br0" timeOffset="31979.6202">5337 3055 0,'0'80'31,"0"1"-15,97 15-1,-17-32 1,17-32 0,-17-32-16,1-32 15,-49-64 32,-113 64-16,-15 96-15,32 32 0,47-15-1,17 15 1,0-15-1,129 15 1,0-160 0,-33-33-1</inkml:trace>
          <inkml:trace contextRef="#ctx0" brushRef="#br0" timeOffset="32274.9563">6286 2444 0,'-97'48'16,"97"49"-1,-32 15 1,0 17-16,32-49 15,0 17-15,-64 63 16,32-31-16,0 0 16,32-49-1,0 0 1,96-48 0,-16-80-1</inkml:trace>
          <inkml:trace contextRef="#ctx0" brushRef="#br0" timeOffset="32591.0769">6350 3280 0,'-32'96'47,"32"-15"-31,64 15-1,17-80 1,-1-16 0,17-16-1,-17-48 1,-48-33 0,-80 17 15,-49 48-16,1-32 1,16 64-16</inkml:trace>
        </inkml:traceGroup>
        <inkml:traceGroup>
          <inkml:annotationXML>
            <emma:emma xmlns:emma="http://www.w3.org/2003/04/emma" version="1.0">
              <emma:interpretation id="{9922400F-2964-4DF5-AD59-8DE1F27A068A}" emma:medium="tactile" emma:mode="ink">
                <msink:context xmlns:msink="http://schemas.microsoft.com/ink/2010/main" type="inkWord" rotatedBoundingBox="19121,11878 20808,11943 20756,13287 19069,13222"/>
              </emma:interpretation>
              <emma:one-of disjunction-type="recognition" id="oneOf5">
                <emma:interpretation id="interp5" emma:lang="" emma:confidence="1">
                  <emma:literal/>
                </emma:interpretation>
              </emma:one-of>
            </emma:emma>
          </inkml:annotationXML>
          <inkml:trace contextRef="#ctx0" brushRef="#br0" timeOffset="34787.7257">9196 3135 0,'-97'-64'31,"17"96"-15,-17 0 0,17 32 15,-16 33 16,31-17-47,162-80 31,-17-32-15,0 32-1,49 0 1,-49 64-1,-96 33 17,-80-17-17,-1-48 1,17 33 0,-16-130 15</inkml:trace>
          <inkml:trace contextRef="#ctx0" brushRef="#br0" timeOffset="35195.3111">9260 3328 0,'96'0'15,"-15"-48"1,15 16-1,-15-65 1,-17 17 15,-96-17 1,-49 97-17,-15 33 1,-49 143 31,81-47-47,64 0 15,32-49 1,32 16 0,17-96-1,-1 0-15,17 0 16,-17-64-1,17-32-15</inkml:trace>
          <inkml:trace contextRef="#ctx0" brushRef="#br0" timeOffset="35487.8376">10016 2380 0,'0'112'47,"0"-15"-47,0 15 15,-33-15-15,33 63 16,-32-79-16,0 15 0,32-15 15,-32 47-15,-32 1 16,64-49 0,80-80-1</inkml:trace>
          <inkml:trace contextRef="#ctx0" brushRef="#br0" timeOffset="35725.1977">10337 3039 0,'-96'0'15,"47"96"1,-47 1 0,64-17-1,-33 16 1,65-15-1,97-17 1,-1-96 0,-15 0-16,15-32 15</inkml:trace>
        </inkml:traceGroup>
        <inkml:traceGroup>
          <inkml:annotationXML>
            <emma:emma xmlns:emma="http://www.w3.org/2003/04/emma" version="1.0">
              <emma:interpretation id="{F7ADD672-D52F-4EA4-A6FF-66C7B4B117D1}" emma:medium="tactile" emma:mode="ink">
                <msink:context xmlns:msink="http://schemas.microsoft.com/ink/2010/main" type="inkWord" rotatedBoundingBox="20808,11943 22306,12001 22259,13220 20761,13163"/>
              </emma:interpretation>
              <emma:one-of disjunction-type="recognition" id="oneOf6">
                <emma:interpretation id="interp6" emma:lang="" emma:confidence="0">
                  <emma:literal>cet</emma:literal>
                </emma:interpretation>
                <emma:interpretation id="interp7" emma:lang="" emma:confidence="0">
                  <emma:literal>ot</emma:literal>
                </emma:interpretation>
                <emma:interpretation id="interp8" emma:lang="" emma:confidence="0">
                  <emma:literal>et</emma:literal>
                </emma:interpretation>
                <emma:interpretation id="interp9" emma:lang="" emma:confidence="0">
                  <emma:literal>zet</emma:literal>
                </emma:interpretation>
                <emma:interpretation id="interp10" emma:lang="" emma:confidence="0">
                  <emma:literal>net</emma:literal>
                </emma:interpretation>
              </emma:one-of>
            </emma:emma>
          </inkml:annotationXML>
          <inkml:trace contextRef="#ctx0" brushRef="#br0" timeOffset="36279.3627">10562 3151 0,'-96'65'16,"64"15"0,-33 49-1,97-33 1,65-32 15,-17-96-15,17-32-1,-33-33 1,-48 17 0,81 80 62,79-64-31,-95-1-32,-129-15 17,-49 80-17,17 32 1,-17 49-1,33 63 1,32-63 0,32-1-1,96-16 1,17-96 0,15 0-16,-47 0 0,96-65 15</inkml:trace>
          <inkml:trace contextRef="#ctx0" brushRef="#br0" timeOffset="36703.1075">11269 3183 0,'129'0'15,"-16"0"1,-1 0-1,17-32-15,-1 32 16</inkml:trace>
          <inkml:trace contextRef="#ctx0" brushRef="#br0" timeOffset="36548.6172">11671 2444 0,'-80'64'16,"48"33"-1,0 15-15,0 17 16,32-17 0,-65 65-16,33-48 15,-32-1 1,32-47-16,-1 15 16,33-15-1</inkml:trace>
        </inkml:traceGroup>
      </inkml:traceGroup>
    </inkml:traceGroup>
  </inkml:traceGroup>
</inkml:ink>
</file>

<file path=ppt/ink/ink5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28:44.197"/>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9FC96B69-197D-46B9-B44D-57831BDA4203}" emma:medium="tactile" emma:mode="ink">
          <msink:context xmlns:msink="http://schemas.microsoft.com/ink/2010/main" type="writingRegion" rotatedBoundingBox="3970,4838 3985,4838 3985,4853 3970,4853"/>
        </emma:interpretation>
      </emma:emma>
    </inkml:annotationXML>
    <inkml:traceGroup>
      <inkml:annotationXML>
        <emma:emma xmlns:emma="http://www.w3.org/2003/04/emma" version="1.0">
          <emma:interpretation id="{CD4A12C0-3DCA-4305-8B73-E146256852D0}" emma:medium="tactile" emma:mode="ink">
            <msink:context xmlns:msink="http://schemas.microsoft.com/ink/2010/main" type="paragraph" rotatedBoundingBox="3970,4838 3985,4838 3985,4853 3970,4853" alignmentLevel="1"/>
          </emma:interpretation>
        </emma:emma>
      </inkml:annotationXML>
      <inkml:traceGroup>
        <inkml:annotationXML>
          <emma:emma xmlns:emma="http://www.w3.org/2003/04/emma" version="1.0">
            <emma:interpretation id="{FB7A2A5F-F442-42B4-A040-239E6D6D408B}" emma:medium="tactile" emma:mode="ink">
              <msink:context xmlns:msink="http://schemas.microsoft.com/ink/2010/main" type="line" rotatedBoundingBox="3970,4838 3985,4838 3985,4853 3970,4853"/>
            </emma:interpretation>
          </emma:emma>
        </inkml:annotationXML>
        <inkml:traceGroup>
          <inkml:annotationXML>
            <emma:emma xmlns:emma="http://www.w3.org/2003/04/emma" version="1.0">
              <emma:interpretation id="{C3D8D9A5-2051-47E7-B3C8-853A25581CE8}" emma:medium="tactile" emma:mode="ink">
                <msink:context xmlns:msink="http://schemas.microsoft.com/ink/2010/main" type="inkWord" rotatedBoundingBox="3970,4838 3985,4838 3985,4853 3970,4853"/>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5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0:15.965"/>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DF7A5AD1-CD82-41DB-8115-661933BCEFAD}" emma:medium="tactile" emma:mode="ink">
          <msink:context xmlns:msink="http://schemas.microsoft.com/ink/2010/main" type="writingRegion" rotatedBoundingBox="9728,10891 20048,9280 20657,13181 10337,14792"/>
        </emma:interpretation>
      </emma:emma>
    </inkml:annotationXML>
    <inkml:traceGroup>
      <inkml:annotationXML>
        <emma:emma xmlns:emma="http://www.w3.org/2003/04/emma" version="1.0">
          <emma:interpretation id="{A1899807-BB4D-489A-B842-16C12D6045F3}" emma:medium="tactile" emma:mode="ink">
            <msink:context xmlns:msink="http://schemas.microsoft.com/ink/2010/main" type="paragraph" rotatedBoundingBox="12026,10532 20048,9280 20318,11008 12296,12260" alignmentLevel="2"/>
          </emma:interpretation>
        </emma:emma>
      </inkml:annotationXML>
      <inkml:traceGroup>
        <inkml:annotationXML>
          <emma:emma xmlns:emma="http://www.w3.org/2003/04/emma" version="1.0">
            <emma:interpretation id="{91E74B88-D38C-4163-AC75-541534D902C6}" emma:medium="tactile" emma:mode="ink">
              <msink:context xmlns:msink="http://schemas.microsoft.com/ink/2010/main" type="line" rotatedBoundingBox="12026,10532 20048,9280 20318,11008 12296,12260"/>
            </emma:interpretation>
          </emma:emma>
        </inkml:annotationXML>
        <inkml:traceGroup>
          <inkml:annotationXML>
            <emma:emma xmlns:emma="http://www.w3.org/2003/04/emma" version="1.0">
              <emma:interpretation id="{126AE5DA-FEAF-4B1D-B7DC-265517DA9432}" emma:medium="tactile" emma:mode="ink">
                <msink:context xmlns:msink="http://schemas.microsoft.com/ink/2010/main" type="inkWord" rotatedBoundingBox="14290,10179 20048,9280 20318,11008 14560,11907"/>
              </emma:interpretation>
              <emma:one-of disjunction-type="recognition" id="oneOf0">
                <emma:interpretation id="interp0" emma:lang="" emma:confidence="1">
                  <emma:literal/>
                </emma:interpretation>
              </emma:one-of>
            </emma:emma>
          </inkml:annotationXML>
          <inkml:trace contextRef="#ctx0" brushRef="#br0">3584-112 0,'-48'80'15,"16"49"1,32-49 0,0 17-1</inkml:trace>
          <inkml:trace contextRef="#ctx0" brushRef="#br0" timeOffset="-234.3475">3327-611 0,'-96'0'15,"64"81"16,16 15-31,-17-15 16,33 15-16,-32 17 16,0-17-1,32-16-15,32 17 16,0-17 0,49-15 15,15-65-16,-15-33 1,-49-47 0</inkml:trace>
          <inkml:trace contextRef="#ctx0" brushRef="#br0" timeOffset="-857.0256">2909-691 0,'0'80'32,"0"1"-32,0 15 15,0-15 1,0-1 0,0 49-16,0-49 15,-32 16 1,32-15-1,0-1-15,0 17 16</inkml:trace>
          <inkml:trace contextRef="#ctx0" brushRef="#br0" timeOffset="-1183.8489">2941-562 0,'-48'80'32,"-16"17"-17,32-17 1,-65 48-1,65-31-15,-64 32 16,64-33 0</inkml:trace>
          <inkml:trace contextRef="#ctx0" brushRef="#br0" timeOffset="-636.5509">2749-64 0,'96'-32'16,"-16"64"-16,17-32 31</inkml:trace>
          <inkml:trace contextRef="#ctx0" brushRef="#br0" timeOffset="-1852.0657">2266-659 0,'0'81'31,"-32"15"-15,32-16-1,-32 1 1,32 15-1</inkml:trace>
          <inkml:trace contextRef="#ctx0" brushRef="#br0" timeOffset="-1600.3822">2443-594 0,'-32'96'47,"32"-16"-47,-32 17 15,32-17 1</inkml:trace>
          <inkml:trace contextRef="#ctx0" brushRef="#br0" timeOffset="147.7241">3601-546 0,'0'80'15,"64"1"1</inkml:trace>
          <inkml:trace contextRef="#ctx0" brushRef="#br0" timeOffset="529.8347">4260-225 0,'-81'-16'32,"17"97"-17,-32 15 1,47-16 0,17 17-1,96-1 16,17-80-15,15-64 15</inkml:trace>
          <inkml:trace contextRef="#ctx0" brushRef="#br0" timeOffset="936.5089">4436-16 0,'97'-16'47,"-1"-48"-31,-47-33 15,-49 17 0,-81 80 0,-15 64-15,15 17 0,49 15-1,0-15 1,32 15-1,64-16 1,17-47 0,15-33-1,17-65 1,31-31 0</inkml:trace>
          <inkml:trace contextRef="#ctx0" brushRef="#br0" timeOffset="1532.2281">5433-1045 0,'-80'33'16,"48"47"-1,32 16 1,0-15-1,-32-1 1,64 17 0</inkml:trace>
          <inkml:trace contextRef="#ctx0" brushRef="#br0" timeOffset="3387.0023">5723 177 0,'-65'81'0,"33"15"16,32-16-1,-16 17 1</inkml:trace>
          <inkml:trace contextRef="#ctx0" brushRef="#br0" timeOffset="1715.9818">5530-980 0,'32'96'16,"0"17"15,-32 15-15,0-47-16</inkml:trace>
          <inkml:trace contextRef="#ctx0" brushRef="#br0" timeOffset="4159.7921">6366-241 0,'-33'97'0,"1"-17"15,0 49 1,0-49-16,32 16 15,-16-15 1,-16 15-16,32-15 31,80-178 16,-48 17-31,-32-17-1,32-15-15,-32 15 16,0 17 0,33-49-1,-1 49 1,32-16 0,16 15-1,17 81 32,-33 81-16,-48 15 1,-32-16-17,-48 17 1,-33-33-1,17-48 1,-16-32 15</inkml:trace>
          <inkml:trace contextRef="#ctx0" brushRef="#br0" timeOffset="4612.4896">7153-996 0,'0'80'31,"-32"16"-15,0 33 0,0-16-16,0 15 15,0 1-15,-1-1 16,1-47 0,32-1-16,97-80 46</inkml:trace>
          <inkml:trace contextRef="#ctx0" brushRef="#br0" timeOffset="4931.8679">7346-482 0,'-80'0'32,"-17"97"-1,49-17 0,16 16-15,64-15-1,16 15 1,49-64 0,-17-32-1,17-32 1</inkml:trace>
          <inkml:trace contextRef="#ctx0" brushRef="#br0" timeOffset="5255.1743">7925-1350 0,'-32'112'15,"32"-15"-15,32 15 16,-32-15-16,0-17 15,0 81-15,-64-32 16</inkml:trace>
        </inkml:traceGroup>
        <inkml:traceGroup>
          <inkml:annotationXML>
            <emma:emma xmlns:emma="http://www.w3.org/2003/04/emma" version="1.0">
              <emma:interpretation id="{0EA92989-8DBC-4A57-846E-D52107F9DE8D}" emma:medium="tactile" emma:mode="ink">
                <msink:context xmlns:msink="http://schemas.microsoft.com/ink/2010/main" type="inkWord" rotatedBoundingBox="12250,10814 12485,12209 12303,12240 12067,10845"/>
              </emma:interpretation>
              <emma:one-of disjunction-type="recognition" id="oneOf1">
                <emma:interpretation id="interp1" emma:lang="" emma:confidence="1">
                  <emma:literal/>
                </emma:interpretation>
              </emma:one-of>
            </emma:emma>
          </inkml:annotationXML>
          <inkml:trace contextRef="#ctx0" brushRef="#br0" timeOffset="-3749.2324">112 370 0,'32'-96'62,"-32"192"95,0-16-142,32 1 1,-32 15-1,0-15-15,33 15 16,-33-15 0,16-1-16,-16 16 15,32-15-15,-32 15 32,32-15-32,-32-1 15,0-160 79,-32-1-94,32-47 16,-32 47-1,32-15 1,-16 15-16,-17-47 15,-31 47-15,32-47 16,0 31 0,0 17-1,32 0-15,-16-17 16,16 17 0,0 160 46,0 0-46,0 17-1,16-17 1,-16 17 0,0 15-16,32-15 15,0 15-15,-32-15 16,32-17-1,0 0-15,0 17 16,-32-17 0,16 17-1,-16-194 63,0-15-62,-16 31-16,16-47 16,0 15-1,-32 17-15,32-17 0,-32-15 16,32-1 0,0 17-16,0 31 15,0-15 1,-32 15-1,0 194 64,32-17-79,32-15 15,-32 47 1,32-15-16,0 15 15,-32-47 1,32 47-16,-32-47 16,33 15-16,-33-15 31,16 15-15,-16-16 15,0-160 0</inkml:trace>
        </inkml:traceGroup>
      </inkml:traceGroup>
    </inkml:traceGroup>
    <inkml:traceGroup>
      <inkml:annotationXML>
        <emma:emma xmlns:emma="http://www.w3.org/2003/04/emma" version="1.0">
          <emma:interpretation id="{D1E26EEF-349E-4865-9AD7-BCD6A86FFA19}" emma:medium="tactile" emma:mode="ink">
            <msink:context xmlns:msink="http://schemas.microsoft.com/ink/2010/main" type="paragraph" rotatedBoundingBox="10130,12521 17433,12334 17480,14190 10177,14377" alignmentLevel="1"/>
          </emma:interpretation>
        </emma:emma>
      </inkml:annotationXML>
      <inkml:traceGroup>
        <inkml:annotationXML>
          <emma:emma xmlns:emma="http://www.w3.org/2003/04/emma" version="1.0">
            <emma:interpretation id="{1D46B9E7-26B1-427D-998E-254A44DC0EC8}" emma:medium="tactile" emma:mode="ink">
              <msink:context xmlns:msink="http://schemas.microsoft.com/ink/2010/main" type="line" rotatedBoundingBox="10130,12521 17433,12334 17480,14190 10177,14377"/>
            </emma:interpretation>
          </emma:emma>
        </inkml:annotationXML>
        <inkml:traceGroup>
          <inkml:annotationXML>
            <emma:emma xmlns:emma="http://www.w3.org/2003/04/emma" version="1.0">
              <emma:interpretation id="{DDF7DA37-0803-4123-8BEF-3AA9CF53D102}" emma:medium="tactile" emma:mode="ink">
                <msink:context xmlns:msink="http://schemas.microsoft.com/ink/2010/main" type="inkWord" rotatedBoundingBox="10228,12245 14056,12435 13963,14311 10135,14120"/>
              </emma:interpretation>
              <emma:one-of disjunction-type="recognition" id="oneOf2">
                <emma:interpretation id="interp2" emma:lang="" emma:confidence="1">
                  <emma:literal/>
                </emma:interpretation>
              </emma:one-of>
            </emma:emma>
          </inkml:annotationXML>
          <inkml:trace contextRef="#ctx0" brushRef="#br0" timeOffset="347771.0268">1398 2412 0,'32'-81'47,"-112"81"-1,-17 32-30,17 33 0,-16 15-1,63 17 1,1-17 0,97 16-1,15-63 1,16-33-1,17-33 1,-17 1-16,1-64 16</inkml:trace>
          <inkml:trace contextRef="#ctx0" brushRef="#br0" timeOffset="348255.3634">1704 1608 0,'96'129'47,"-64"-1"-47,0 49 15,-32-97-15,0 17 16,0 15-16,0-31 0,-32 96 16,32-97-16,-32 16 15,-32 65-15,-49 32 16,49-64-1,-49 15-15,65-63 16</inkml:trace>
          <inkml:trace contextRef="#ctx0" brushRef="#br0" timeOffset="339598.4534">-1721 1962 0,'0'96'31,"0"-16"-15,-32 17-16,32-17 16,0 1-1,-32 15-15,32-16 16,0 1 0</inkml:trace>
          <inkml:trace contextRef="#ctx0" brushRef="#br0" timeOffset="340275.3199">-1881 2010 0,'96'-48'31,"1"-17"-15,-17 33-1,0 32 1,17-32 0,-17 64-1,17 0 17,-17 0-17,-16 49-15,-32 15 16,1-15-1,-66 15 1,33 17 0,-64 15-1,-32-31 1,-1-1-16,17-48 16,-49 17-1,33-1 1,-33-32-16,49 0 15,-1-64 1,17-64 0</inkml:trace>
          <inkml:trace contextRef="#ctx0" brushRef="#br0" timeOffset="340843.1706">-451 1913 0,'-80'-32'16,"-16"97"15,-1 63-31,33-31 15,0 31 1,31-47-16,-31 47 16,48-31-16,16-17 15,0 49-15,16-49 16,97 49 0,-33-97-1,16-64-15</inkml:trace>
          <inkml:trace contextRef="#ctx0" brushRef="#br0" timeOffset="343624.3866">-306 2605 0,'-16'-81'47,"-80"97"-15,-1 49-1,194-1 63,-1-32-63,-80 48 16,-32 17-16,-80-17-15,-1-15-1,161-146 32</inkml:trace>
          <inkml:trace contextRef="#ctx0" brushRef="#br0" timeOffset="343962.2534">64 2187 0,'0'96'47,"-32"-16"-16,0 17-31,-1-17 16,17 17-1,-16-17-15,-32 17 16,96-17 0</inkml:trace>
          <inkml:trace contextRef="#ctx0" brushRef="#br0" timeOffset="344282.264">241 2476 0,'-97'0'47,"17"96"-31,-17 1 15,97-17 0,81 17 0,15-97-15,-15-32 15</inkml:trace>
          <inkml:trace contextRef="#ctx0" brushRef="#br0" timeOffset="344571.3639">498 1817 0,'32'80'31,"-32"17"-15,0 15-1,0 17 1,0-17-16</inkml:trace>
          <inkml:trace contextRef="#ctx0" brushRef="#br0" timeOffset="344879.935">755 2605 0,'-48'96'16,"16"1"-16,0-17 15,32 32 1,-33-15-1</inkml:trace>
        </inkml:traceGroup>
        <inkml:traceGroup>
          <inkml:annotationXML>
            <emma:emma xmlns:emma="http://www.w3.org/2003/04/emma" version="1.0">
              <emma:interpretation id="{1C9B9F79-D8F4-4D39-9BB0-D93DC503C47C}" emma:medium="tactile" emma:mode="ink">
                <msink:context xmlns:msink="http://schemas.microsoft.com/ink/2010/main" type="inkWord" rotatedBoundingBox="16595,12449 17435,12427 17466,13629 16626,13650"/>
              </emma:interpretation>
            </emma:emma>
          </inkml:annotationXML>
          <inkml:trace contextRef="#ctx0" brushRef="#br0" timeOffset="337606.3532">4806 1656 0,'-80'-32'31,"-17"96"-31,1 17 16,48 15 0,16 1-1,32-17 1,48 0 0,48-80-16,-15 0 15,15-16 1</inkml:trace>
          <inkml:trace contextRef="#ctx0" brushRef="#br0" timeOffset="336467.419">4967 2283 0,'48'97'109,"-16"-17"-109,33 49 16,-1 15 0,-32-63-1</inkml:trace>
          <inkml:trace contextRef="#ctx0" brushRef="#br0" timeOffset="337098.1786">4710 2685 0,'0'-80'63,"32"-1"-32,-32-15-15,0 15-16,96 17 93,-15 128-77,15-31 0,-15-1-1,47 32 1,-47-64 0</inkml:trace>
        </inkml:traceGroup>
      </inkml:traceGroup>
    </inkml:traceGroup>
  </inkml:traceGroup>
</inkml:ink>
</file>

<file path=ppt/ink/ink5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6:07.325"/>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191894B0-FC7F-46DE-9A44-240261796A22}" emma:medium="tactile" emma:mode="ink">
          <msink:context xmlns:msink="http://schemas.microsoft.com/ink/2010/main" type="writingRegion" rotatedBoundingBox="13276,14380 11521,17197 10009,16255 11764,13438"/>
        </emma:interpretation>
      </emma:emma>
    </inkml:annotationXML>
    <inkml:traceGroup>
      <inkml:annotationXML>
        <emma:emma xmlns:emma="http://www.w3.org/2003/04/emma" version="1.0">
          <emma:interpretation id="{DD8AD5D9-F8AF-4FA6-9CB7-350426AC6FF6}" emma:medium="tactile" emma:mode="ink">
            <msink:context xmlns:msink="http://schemas.microsoft.com/ink/2010/main" type="paragraph" rotatedBoundingBox="13276,14380 11521,17197 10009,16255 11764,13438" alignmentLevel="1"/>
          </emma:interpretation>
        </emma:emma>
      </inkml:annotationXML>
      <inkml:traceGroup>
        <inkml:annotationXML>
          <emma:emma xmlns:emma="http://www.w3.org/2003/04/emma" version="1.0">
            <emma:interpretation id="{7F1AD1EC-33A4-4B6D-B84F-198D1444324C}" emma:medium="tactile" emma:mode="ink">
              <msink:context xmlns:msink="http://schemas.microsoft.com/ink/2010/main" type="line" rotatedBoundingBox="13276,14380 11521,17197 10009,16255 11764,13438"/>
            </emma:interpretation>
          </emma:emma>
        </inkml:annotationXML>
        <inkml:traceGroup>
          <inkml:annotationXML>
            <emma:emma xmlns:emma="http://www.w3.org/2003/04/emma" version="1.0">
              <emma:interpretation id="{B501734F-65B9-47F3-A37E-0F29FE91718E}" emma:medium="tactile" emma:mode="ink">
                <msink:context xmlns:msink="http://schemas.microsoft.com/ink/2010/main" type="inkWord" rotatedBoundingBox="13276,14380 12192,16120 10680,15178 11764,13438"/>
              </emma:interpretation>
              <emma:one-of disjunction-type="recognition" id="oneOf0">
                <emma:interpretation id="interp0" emma:lang="" emma:confidence="1">
                  <emma:literal/>
                </emma:interpretation>
              </emma:one-of>
            </emma:emma>
          </inkml:annotationXML>
          <inkml:trace contextRef="#ctx0" brushRef="#br0">-1029 4196 0,'-32'97'16,"64"-17"-1,0 16 1,-16-15-16,16 15 31,32-15-15,33-49-1,-17-32 1,17-81 0,-49-15-1,16-33 1,0 1-16,-64 31 31,-80 129 0</inkml:trace>
          <inkml:trace contextRef="#ctx0" brushRef="#br0" timeOffset="-393.762">-917 3569 0,'32'-96'16,"-16"15"109,17 162-47,-33 47-63,32-15 1,-32 64-16,32-17 16,-32-31-1,32-49-15,-32 17 16</inkml:trace>
          <inkml:trace contextRef="#ctx0" brushRef="#br0" timeOffset="-16857.8311">289 3408 0,'0'-96'16,"0"16"15,32 160 16,-32 49-31,0 31-16,32-79 15,-32 15-15,0-15 0,0-1 16,0 49-16,32-49 0,-32 16 15,0 65-15,0-48 16,33-17-16,-33-15 16,32-210 46,0 0-46,-32-31-16,0-1 15,-32 32-15,32 17 16,-32-17-16,32 49 0,-33-49 16,33 49-16,-32-17 0,0-15 15,0-17-15,0 33 16,0 224 62,64-47-78,-32 15 0,0-16 16,32 17-16,-32-17 0,0 33 15,0-17-15,0-15 0,0-1 0,0 16 16,0-15-16,0-1 0,32 97 16,-32-64-1,32-17-15,0-16 16</inkml:trace>
        </inkml:traceGroup>
        <inkml:traceGroup>
          <inkml:annotationXML>
            <emma:emma xmlns:emma="http://www.w3.org/2003/04/emma" version="1.0">
              <emma:interpretation id="{12BDB95D-EBFD-40BE-95F0-1458ED000ABE}" emma:medium="tactile" emma:mode="ink">
                <msink:context xmlns:msink="http://schemas.microsoft.com/ink/2010/main" type="inkWord" rotatedBoundingBox="12044,16280 11487,17175 10676,16670 11233,15775"/>
              </emma:interpretation>
              <emma:one-of disjunction-type="recognition" id="oneOf1">
                <emma:interpretation id="interp1" emma:lang="" emma:confidence="0">
                  <emma:literal>x</emma:literal>
                </emma:interpretation>
                <emma:interpretation id="interp2" emma:lang="" emma:confidence="0">
                  <emma:literal>X</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508.2808">-644 5129 0,'-48'80'31,"-16"16"-15,-32 1-16,-1 31 15,33-31 1,-33 32-16,-15 15 16,64-63-1,48-162 16</inkml:trace>
          <inkml:trace contextRef="#ctx0" brushRef="#br0" timeOffset="738.3671">-1126 5289 0,'48'81'47,"49"15"-47,-1 1 15,-31 31 1,31-31-16,1 47 16,-17-15-1,-64-49-15</inkml:trace>
        </inkml:traceGroup>
      </inkml:traceGroup>
    </inkml:traceGroup>
  </inkml:traceGroup>
</inkml:ink>
</file>

<file path=ppt/ink/ink5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8:03.42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CAE75F06-3BE8-4164-855C-1F8853EEB0E2}" emma:medium="tactile" emma:mode="ink">
          <msink:context xmlns:msink="http://schemas.microsoft.com/ink/2010/main" type="writingRegion" rotatedBoundingBox="610,15239 2732,15239 2732,17152 610,17152"/>
        </emma:interpretation>
      </emma:emma>
    </inkml:annotationXML>
    <inkml:traceGroup>
      <inkml:annotationXML>
        <emma:emma xmlns:emma="http://www.w3.org/2003/04/emma" version="1.0">
          <emma:interpretation id="{ECD3F724-126B-4F27-BE61-54928EC63EBB}" emma:medium="tactile" emma:mode="ink">
            <msink:context xmlns:msink="http://schemas.microsoft.com/ink/2010/main" type="paragraph" rotatedBoundingBox="610,15239 2732,15239 2732,17152 610,17152" alignmentLevel="1"/>
          </emma:interpretation>
        </emma:emma>
      </inkml:annotationXML>
      <inkml:traceGroup>
        <inkml:annotationXML>
          <emma:emma xmlns:emma="http://www.w3.org/2003/04/emma" version="1.0">
            <emma:interpretation id="{AD7DFE68-E31A-47BA-9827-D4B12796AC10}" emma:medium="tactile" emma:mode="ink">
              <msink:context xmlns:msink="http://schemas.microsoft.com/ink/2010/main" type="line" rotatedBoundingBox="610,15239 2732,15239 2732,17152 610,17152"/>
            </emma:interpretation>
          </emma:emma>
        </inkml:annotationXML>
        <inkml:traceGroup>
          <inkml:annotationXML>
            <emma:emma xmlns:emma="http://www.w3.org/2003/04/emma" version="1.0">
              <emma:interpretation id="{BE8CDED8-689E-4221-8B43-A68A2F66F501}" emma:medium="tactile" emma:mode="ink">
                <msink:context xmlns:msink="http://schemas.microsoft.com/ink/2010/main" type="inkWord" rotatedBoundingBox="610,15239 2732,15239 2732,17152 610,17152"/>
              </emma:interpretation>
              <emma:one-of disjunction-type="recognition" id="oneOf0">
                <emma:interpretation id="interp0" emma:lang="" emma:confidence="0">
                  <emma:literal>•</emma:literal>
                </emma:interpretation>
                <emma:interpretation id="interp1" emma:lang="" emma:confidence="0">
                  <emma:literal>o</emma:literal>
                </emma:interpretation>
                <emma:interpretation id="interp2" emma:lang="" emma:confidence="0">
                  <emma:literal>°</emma:literal>
                </emma:interpretation>
                <emma:interpretation id="interp3" emma:lang="" emma:confidence="0">
                  <emma:literal>u</emma:literal>
                </emma:interpretation>
                <emma:interpretation id="interp4" emma:lang="" emma:confidence="0">
                  <emma:literal>0</emma:literal>
                </emma:interpretation>
              </emma:one-of>
            </emma:emma>
          </inkml:annotationXML>
          <inkml:trace contextRef="#ctx0" brushRef="#br0">-48-514 0,'-81'32'15,"-15"-16"-15,16 16 16,-17 65 0,33-1-16,16 33 15,15-49-15,-47 97 16,80-97-16,-16 1 15,16 80-15,32 15 16,32-47 0,1 16-16,79-1 15,1-47-15,-64-65 16,15 0-16,-16 0 0,17-32 16,15 0-16,-31 0 0,15-32 15,-15 32-15,15-64 16,-16 32-16,17-17 0,-1-15 0,-15 0 15,15-33-15,97-47 16,-80-49-16,-49 64 16,-32 1-1,-64-1-15,0 49 16,-33-17-16,17 17 0,-129-97 16,81 80-16,-33 33 0,-15-48 15,-98 31-15</inkml:trace>
        </inkml:traceGroup>
        <inkml:traceGroup>
          <inkml:annotationXML>
            <emma:emma xmlns:emma="http://www.w3.org/2003/04/emma" version="1.0">
              <emma:interpretation id="{B10095A9-9452-480A-B767-3B6046C6ADEE}" emma:medium="tactile" emma:mode="ink">
                <msink:context xmlns:msink="http://schemas.microsoft.com/ink/2010/main" type="inkWord" rotatedBoundingBox="1253,15882 1832,15882 1832,16606 1253,16606"/>
              </emma:interpretation>
              <emma:one-of disjunction-type="recognition" id="oneOf1">
                <emma:interpretation id="interp5" emma:lang="" emma:confidence="1">
                  <emma:literal/>
                </emma:interpretation>
              </emma:one-of>
            </emma:emma>
          </inkml:annotationXML>
          <inkml:trace contextRef="#ctx0" brushRef="#br0" timeOffset="-759.9999">579 0 0,'-113'129'63,"17"16"-48,-1-49 1,33-16-16,0 17 16,-1 32-1,-15-97 17</inkml:trace>
          <inkml:trace contextRef="#ctx0" brushRef="#br0" timeOffset="-532.5151">64-16 0,'81'97'15,"31"31"1,-47-31-1,-33 31-15,16-47 16,-16 15 0,0-15-16</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5.58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351F6E7-4B59-4021-A367-E0AD853C3F58}" emma:medium="tactile" emma:mode="ink">
          <msink:context xmlns:msink="http://schemas.microsoft.com/ink/2010/main" type="inkDrawing" rotatedBoundingBox="4608,10292 19078,7684 20255,14215 5786,16824" semanticType="callout" shapeName="Other">
            <msink:sourceLink direction="with" ref="{45124E2D-A971-4EC5-BE9C-D6A8AB72CFDE}"/>
            <msink:sourceLink direction="with" ref="{7D778497-A4FD-41E3-BF2B-36A726F61238}"/>
          </msink:context>
        </emma:interpretation>
      </emma:emma>
    </inkml:annotationXML>
    <inkml:trace contextRef="#ctx0" brushRef="#br0">355 0 0,'-32'80'204,"32"17"-189,-32-17 1,32 1 15,-16 15-15,16-16-1,0 17 17,-33-17-17,33 1 1,0 15 15,-32-16-15,32 17-1,-32-17 1,32 1 0,0 15-1,-32-15 1,32 15 15,-32-16-31,16 17 16,16-17-1,-32 1 1,32 47 0,-33 1 15,33-49-16,0 1 1,0 15 0,0-16-1,0 1 1,0 15 15,0-15-31,0-1 31,0 16-31,0-15 32,0-1-17,0 17 17,0-17-17,0 0 16,0 17-15,0-17 15,33 17-15,-1-17 0,-16 17 15,16-17 0,0 0 0,0 17-15,0-17 46,1 17-30,15-194 77,-16 17-78</inkml:trace>
    <inkml:trace contextRef="#ctx0" brushRef="#br0" timeOffset="24671.0638">-13808 4308 0,'64'-80'109,"1"-17"-62,31 33-31,-15 16-1,-17-48 1,16 31 0,17-15-1,-1-17 1,1 33 0,-17 0-16,16 16 15,33-65-15,16 17 31,-17 31-31,17-47 16,-65 47-16,17 49 16,31-48-16,1 0 15,0-17 1,-33 33-16,33-16 16,-49 0-1,17-1-15,31 1 16,-31 0-16,31-1 15,1 1 1,16-32-16,-65 31 16,16 1-16,-15 16 15,15-17 1,1 1-16,31 0 16,1-33-16,-1 33 15,17-16 1,-64 64-16,47-97 0,17 49 31,-65 16-15,17-17-16,-17 33 15,49-32-15,-33-33 16,81 33 0,-32 0-16,31-17 15,1 17 1,16-49-16,-96 81 0,-17 0 0,16 0 15,65-32-15,-32-1 16,16 1 0,-33 32-16,-15 0 15,31-33-15,-47 33 16,95-32-16,-95 32 16,15-32-1,-15 31-15,15 17 0,-16-16 0,17 0 16,-17 0-16,17 32 0,63-64 15,-31-1-15,0 33 16,-1-32 0,17-17-1,-65 65-15,49-16 0,0 0 16,47-48-16,1 48 16,-64-1-1,15 1-15,1 0 16,-49 32-16,49-64 15,48 32-15,-49-1 16,-15 33 0,-17-32-16,17 0 15,-17 32-15,17-16 16,-17 16 0,65-32-16,-32 32 15,-49 0-15,49-32 16,-17 32-16,-31 0 31,15 0-31,-16 16 16,49-16-1,-49 0 1,1 0 0,47 0-16,-15 0 15,16 32-15,-49-32 16,49 32-16,-49-32 15,49 0 1,-17 0 0,-15 32-1,-17-32 1,0 0-16,49 32 31,-49-32-15,17 0-16,-17 0 31,17 33 16,-17-33-31,-160 0 124,-17-33-124</inkml:trace>
    <inkml:trace contextRef="#ctx0" brushRef="#br0" timeOffset="-7030.4524">-13310 5112 0,'33'-96'94,"-130"64"109,178 32-31,15-17-141,-16 17-15,17 0-16,-17-32 16,17 0-1,15 32 17,-31 0-17,47-32-15,-31 0 16,-17 32-1,0 0-15,17-32 16,15 32 0,17-32-1,-17 32 17,-15 0-17,-17-17-15,1 17 16,47 0-1,-47-32-15,15 32 16,-15 0 0,47-32-16,-15 32 15,15 0-15,-47 0 16,-1 0-16,16-32 16,-15 32-1,15 0-15,17 0 16,15 0-1,-15 0-15,-17-32 32,-15 32-17,-1 0-15,17 0 16,15 0 0,17 0-1,-49 0-15,1 0 16,47 0-1,-15-32-15,-17 32 16,17 0-16,-33 0 16,17 0-16,-17 0 15,16-32 1,-15 32-16,-1 0 16,17 0-1,-17 0-15,49-17 16,-17 17-16,17 0 15,-17 0-15,17 0 16,-17 0 0,-31 0-16,15 0 15,-15 0 17,47 0-32,-47 0 0,31 0 15,17 0 1,-17 0-16,-15 17 15,15-17-15,-15 0 16,63 0-16,-47 32 16,16-32-16,-17 32 15,17-32-15,-49 0 16,49 32 0,-17-32-16,-15 0 15,15 32 1,17-32-16,-49 0 15,17 0 1,-17 0 0,0 32-1,17-64 1,-17 32 0,17 0-1,-17 0 1,0 0-1,49 0-15,-49 0 16,17 32-16,15-32 16,-31 0-1,15 0-15,-15 32 16,15-32 0,-15 0-16,-1 33 15,16-33 1,-15 16-1,15-16-15,-15 32 16,15 0 0,-16-32-16,1 32 15,15-32 1,-15 32-16,15-32 16,-16 16-16,49 17 15,-49-33 1,49 32-1,-49 0-15,17-32 16,-17 32 0,17 0-16,-17-32 15,0 32 1,17-32 0,-17 16-1,17 17 1,-17-1-1,17-32 17,-17 32 30,16 0-31,-15-32-15,-1 32 31,17-16 0,-17-16-32,16 32 17,-15-32 61,-178-48 32,17-16-109</inkml:trace>
  </inkml:traceGroup>
</inkml:ink>
</file>

<file path=ppt/ink/ink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8.35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F68F3D39-F378-4CE3-8D54-034FD3119A83}" emma:medium="tactile" emma:mode="ink">
          <msink:context xmlns:msink="http://schemas.microsoft.com/ink/2010/main" type="writingRegion" rotatedBoundingBox="19813,10149 21112,11139 20547,11880 19248,10890"/>
        </emma:interpretation>
      </emma:emma>
    </inkml:annotationXML>
    <inkml:traceGroup>
      <inkml:annotationXML>
        <emma:emma xmlns:emma="http://www.w3.org/2003/04/emma" version="1.0">
          <emma:interpretation id="{EBFD5721-06E6-4108-A803-E4D3175DC63F}" emma:medium="tactile" emma:mode="ink">
            <msink:context xmlns:msink="http://schemas.microsoft.com/ink/2010/main" type="paragraph" rotatedBoundingBox="19813,10149 21112,11139 20547,11880 19248,10890" alignmentLevel="1"/>
          </emma:interpretation>
        </emma:emma>
      </inkml:annotationXML>
      <inkml:traceGroup>
        <inkml:annotationXML>
          <emma:emma xmlns:emma="http://www.w3.org/2003/04/emma" version="1.0">
            <emma:interpretation id="{75DFA411-C833-48EE-801C-943C0B145223}" emma:medium="tactile" emma:mode="ink">
              <msink:context xmlns:msink="http://schemas.microsoft.com/ink/2010/main" type="line" rotatedBoundingBox="19813,10149 21112,11139 20547,11880 19248,10890"/>
            </emma:interpretation>
          </emma:emma>
        </inkml:annotationXML>
        <inkml:traceGroup>
          <inkml:annotationXML>
            <emma:emma xmlns:emma="http://www.w3.org/2003/04/emma" version="1.0">
              <emma:interpretation id="{7D778497-A4FD-41E3-BF2B-36A726F61238}" emma:medium="tactile" emma:mode="ink">
                <msink:context xmlns:msink="http://schemas.microsoft.com/ink/2010/main" type="inkWord" rotatedBoundingBox="19813,10149 21112,11139 20547,11880 19248,10890">
                  <msink:destinationLink direction="with" ref="{1351F6E7-4B59-4021-A367-E0AD853C3F58}"/>
                  <msink:destinationLink direction="with" ref="{EED8EBFB-87B4-4B8C-8993-BCB7CBFD8A58}"/>
                  <msink:destinationLink direction="with" ref="{8B67D4E2-F1E3-457D-8C64-7E66FC3502F7}"/>
                </msink:context>
              </emma:interpretation>
              <emma:one-of disjunction-type="recognition" id="oneOf0">
                <emma:interpretation id="interp0" emma:lang="" emma:confidence="1">
                  <emma:literal/>
                </emma:interpretation>
              </emma:one-of>
            </emma:emma>
          </inkml:annotationXML>
          <inkml:trace contextRef="#ctx0" brushRef="#br0">567 322 0,'-97'0'47,"17"64"-31,-16-32-1,-1 16 1,49 49 15,80-17 16,48-16-16,17 33-15,-17-65 47</inkml:trace>
          <inkml:trace contextRef="#ctx0" brushRef="#br0" timeOffset="1092.9954">744 707 0,'80'-64'47,"17"96"-16,-17 0 0,-160 33 16,-17-33-31,17 16-1,80 49 79,80-49-63,-48 48 16,-96-15 0,-16-49-31,-17 0-1,97-112 32</inkml:trace>
          <inkml:trace contextRef="#ctx0" brushRef="#br0" timeOffset="-452.6323">374 0 0,'-32'81'125,"0"15"-109,-17-16-1,17 49 16,0 0-15,-32-49 0,32 16-16,-33-15 31,162-129 31</inkml:trace>
          <inkml:trace contextRef="#ctx0" brushRef="#br0" timeOffset="1711.7305">1467 820 0,'32'-80'0,"-128"144"62,15-16-46,-15 16-1,48 33 1,64-17 15,80-48 0,-31 65 16,-65-17-15,-97 17-17,33-17 1,0 17 15,160-97-15</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1.563"/>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3AF815C-2245-429C-A9B1-FF1EFD872A8B}" emma:medium="tactile" emma:mode="ink">
          <msink:context xmlns:msink="http://schemas.microsoft.com/ink/2010/main" type="writingRegion" rotatedBoundingBox="7637,10111 9256,10526 8991,11560 7372,11146">
            <msink:destinationLink direction="with" ref="{45124E2D-A971-4EC5-BE9C-D6A8AB72CFDE}"/>
          </msink:context>
        </emma:interpretation>
      </emma:emma>
    </inkml:annotationXML>
    <inkml:traceGroup>
      <inkml:annotationXML>
        <emma:emma xmlns:emma="http://www.w3.org/2003/04/emma" version="1.0">
          <emma:interpretation id="{45D498BA-F89E-414C-BDB5-27CCE52B785C}" emma:medium="tactile" emma:mode="ink">
            <msink:context xmlns:msink="http://schemas.microsoft.com/ink/2010/main" type="paragraph" rotatedBoundingBox="7637,10111 9256,10526 8991,11560 7372,11146" alignmentLevel="1"/>
          </emma:interpretation>
        </emma:emma>
      </inkml:annotationXML>
      <inkml:traceGroup>
        <inkml:annotationXML>
          <emma:emma xmlns:emma="http://www.w3.org/2003/04/emma" version="1.0">
            <emma:interpretation id="{3B827C6A-D256-4D96-8036-1A7003F71AEB}" emma:medium="tactile" emma:mode="ink">
              <msink:context xmlns:msink="http://schemas.microsoft.com/ink/2010/main" type="line" rotatedBoundingBox="7637,10111 9256,10526 8991,11560 7372,11146"/>
            </emma:interpretation>
          </emma:emma>
        </inkml:annotationXML>
        <inkml:traceGroup>
          <inkml:annotationXML>
            <emma:emma xmlns:emma="http://www.w3.org/2003/04/emma" version="1.0">
              <emma:interpretation id="{1AFB0EAC-379A-4681-9AE1-E84A0800913D}" emma:medium="tactile" emma:mode="ink">
                <msink:context xmlns:msink="http://schemas.microsoft.com/ink/2010/main" type="inkWord" rotatedBoundingBox="7637,10111 9256,10526 8991,11560 7372,11146"/>
              </emma:interpretation>
              <emma:one-of disjunction-type="recognition" id="oneOf0">
                <emma:interpretation id="interp0" emma:lang="" emma:confidence="1">
                  <emma:literal/>
                </emma:interpretation>
              </emma:one-of>
            </emma:emma>
          </inkml:annotationXML>
          <inkml:trace contextRef="#ctx0" brushRef="#br0">331 0 0,'-32'80'109,"16"17"-109,16-17 31,-32 16-31,-33 33 16,33-49 0,0 49-16,0-49 15,0 49 1,-17-33 0,146-240 46</inkml:trace>
          <inkml:trace contextRef="#ctx0" brushRef="#br0" timeOffset="386.3066">460 386 0,'-81'32'47,"-15"16"-32,-1 16 1,49 33-1,16-17 17,96 16-1,17-47-15,15 47-1,-16-32 16</inkml:trace>
          <inkml:trace contextRef="#ctx0" brushRef="#br0" timeOffset="2830.8258">958 771 0,'0'-80'78,"96"80"-62,-15 0 0,-81 80 30,-65 17-30,-15-33-16,-16-16 16,-33 17-1,33-1 17,192 32 61,1-63-77,-17-33 15</inkml:trace>
          <inkml:trace contextRef="#ctx0" brushRef="#br0" timeOffset="3516.8813">1247 611 0,'81'-65'32,"15"65"-32,-15 32 15,-1-32 1,16 33 0,-128 47 30,-64-16-30,15-32 0,81 49 31,81-81-16,15 32-16,-31 64 17,-65-15-1,-97-17 0,-32 0-15,33-31-16,16-17 15,-17-32 1,129-81 0,0 17-1</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7.63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B67D4E2-F1E3-457D-8C64-7E66FC3502F7}" emma:medium="tactile" emma:mode="ink">
          <msink:context xmlns:msink="http://schemas.microsoft.com/ink/2010/main" type="inkDrawing" rotatedBoundingBox="6217,6495 19186,12412 18402,14132 5432,8215" semanticType="callout" shapeName="Other">
            <msink:sourceLink direction="with" ref="{7D778497-A4FD-41E3-BF2B-36A726F61238}"/>
            <msink:sourceLink direction="with" ref="{19BB0F06-5F4D-49F9-B8F3-73D4AE444F07}"/>
          </msink:context>
        </emma:interpretation>
      </emma:emma>
    </inkml:annotationXML>
    <inkml:trace contextRef="#ctx0" brushRef="#br0">0 354 0,'81'-49'78,"-1"49"-47,49-32-15,-49 32-16,97-32 15,-65 0 1,65 0-16,0 32 16,0-48-16,-65 32 15,-15 16-15,64-49 16,15 17-16,33 32 15,-112 0-15,-17-32 16,1 32-16,15 0 0,65 48 16,0-48-1,-65 0-15,65 0 0,-81 0 16,49 16-16,-49-16 16,49 32-1,-49-32-15,49 33 16,-49-1-16,81 0 15,16 0 1,-81-32-16,65 32 16,-81 0-16,97 0 0,-48 33 15,-1-33-15,81 64 16,-112-31 0,-17-1-1,65 32-15,-16-31 16,-49-33-16,49 0 15,47 32-15,-31 1 16,-16-1 0,48 16-16,-49-47 15,1 31-15,-1 0 16,-31 33 15,31-33-31,17 0 16,-16 0-16,-1 1 0,17 47 31,32-47-31,-49 15 16,65-16-16,-64 1 15,0-1 1,-1 0-16,17 49 16,-17-49-16,-31 33 15,32-33 1,15 48-16,-47-63 15,-17 15-15,49 0 16,-1 0-16,-31-31 16,80 63-16,-49-16 15,1-15-15,15 31 16,-15-31 0,-32-1-1,31 32 1,-64 1-1,17-33-15,15-16 16,33 17 0,16 47-16,-65-80 15,241 177 17,-240-144-17,15-1 1,1 32-1,-17-47 17,17 47-17,-17-32 1,16-15 0,1 47-1,-17-32 1,17 33-1,-1-49 17,-15 16-17,15 1 17,0-1-17,-15-48 1,15 48 15,-47 33 16,47-33-16,0-16 16,-15 49-16,15-65 1,-31 64 30,15-47-15,-160-49 94,-17-49-126</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2" y="3"/>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6" y="3"/>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30.05.2020</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2" y="9721109"/>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6" y="9721109"/>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t>
            </a:r>
            <a:r>
              <a:rPr lang="pl-PL" baseline="0" dirty="0" smtClean="0"/>
              <a:t> naszym wykładzie dochodzimy do końca dyskusji na temat szyfrowania z kluczem symetrycznym. Pozostało nam kilka zagadnień, które uzupełnią potrzebne informacje, aby zamknąć ten temat.</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Wymiana klucza z zastosowaniem łamigłówki wygląda w następujący sposób. Alicja losuje 2</a:t>
            </a:r>
            <a:r>
              <a:rPr lang="pl-PL" baseline="30000" dirty="0" smtClean="0"/>
              <a:t>32</a:t>
            </a:r>
            <a:r>
              <a:rPr lang="pl-PL" dirty="0" smtClean="0"/>
              <a:t> łamigłówek. W</a:t>
            </a:r>
            <a:r>
              <a:rPr lang="pl-PL" baseline="0" dirty="0" smtClean="0"/>
              <a:t> czasie każdego losowania wybiera P</a:t>
            </a:r>
            <a:r>
              <a:rPr lang="pl-PL" baseline="-25000" dirty="0" smtClean="0"/>
              <a:t>i</a:t>
            </a:r>
            <a:r>
              <a:rPr lang="pl-PL" baseline="0" dirty="0" smtClean="0"/>
              <a:t> (32-btową końcówkę klucza 128-bitowego) oraz dwie liczby x</a:t>
            </a:r>
            <a:r>
              <a:rPr lang="pl-PL" baseline="-25000" dirty="0" smtClean="0"/>
              <a:t>i</a:t>
            </a:r>
            <a:r>
              <a:rPr lang="pl-PL" baseline="0" dirty="0" smtClean="0"/>
              <a:t> i k</a:t>
            </a:r>
            <a:r>
              <a:rPr lang="pl-PL" baseline="-25000" dirty="0" smtClean="0"/>
              <a:t>i</a:t>
            </a:r>
            <a:r>
              <a:rPr lang="pl-PL" baseline="0" dirty="0" smtClean="0"/>
              <a:t>, obie 128-bitowe. Następnie szyfruje za pomocą „ograniczonego” klucza wyraz „Puzzle # x</a:t>
            </a:r>
            <a:r>
              <a:rPr lang="pl-PL" baseline="-25000" dirty="0" smtClean="0"/>
              <a:t>i</a:t>
            </a:r>
            <a:r>
              <a:rPr lang="pl-PL" baseline="0" dirty="0" smtClean="0"/>
              <a:t>” połączony z k</a:t>
            </a:r>
            <a:r>
              <a:rPr lang="pl-PL" baseline="-25000" dirty="0" smtClean="0"/>
              <a:t>i</a:t>
            </a:r>
            <a:r>
              <a:rPr lang="pl-PL" baseline="0" dirty="0" smtClean="0"/>
              <a:t>. Wszystkie 2</a:t>
            </a:r>
            <a:r>
              <a:rPr lang="pl-PL" baseline="30000" dirty="0" smtClean="0"/>
              <a:t>32</a:t>
            </a:r>
            <a:r>
              <a:rPr lang="pl-PL" baseline="0" dirty="0" smtClean="0"/>
              <a:t> łamigłówek jest przesłanych do </a:t>
            </a:r>
            <a:r>
              <a:rPr lang="pl-PL" baseline="0" dirty="0" err="1" smtClean="0"/>
              <a:t>Bob’a</a:t>
            </a:r>
            <a:r>
              <a:rPr lang="pl-PL" baseline="0" dirty="0" smtClean="0"/>
              <a:t>. Bob wybiera losową łamigłówkę i ją rozwiązuje. Odsyła do Alice wartość </a:t>
            </a:r>
            <a:r>
              <a:rPr lang="pl-PL" baseline="0" dirty="0" err="1" smtClean="0"/>
              <a:t>x</a:t>
            </a:r>
            <a:r>
              <a:rPr lang="pl-PL" baseline="-25000" dirty="0" err="1" smtClean="0"/>
              <a:t>j</a:t>
            </a:r>
            <a:r>
              <a:rPr lang="pl-PL" baseline="0" dirty="0" smtClean="0"/>
              <a:t>. Jest to numer jednej z wysłanych łamigłówek. Alice odnajduje </a:t>
            </a:r>
            <a:r>
              <a:rPr lang="pl-PL" baseline="0" dirty="0" err="1" smtClean="0"/>
              <a:t>k</a:t>
            </a:r>
            <a:r>
              <a:rPr lang="pl-PL" baseline="-25000" dirty="0" err="1" smtClean="0"/>
              <a:t>j</a:t>
            </a:r>
            <a:r>
              <a:rPr lang="pl-PL" baseline="0" dirty="0" smtClean="0"/>
              <a:t> powiązany z tym numerem i ustala go jako klucz sesji.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val="912459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Spoglądając</a:t>
            </a:r>
            <a:r>
              <a:rPr lang="pl-PL" baseline="0" dirty="0" smtClean="0"/>
              <a:t> na protokół z innej strony, Alice wysyła do </a:t>
            </a:r>
            <a:r>
              <a:rPr lang="pl-PL" baseline="0" dirty="0" err="1" smtClean="0"/>
              <a:t>Bob’a</a:t>
            </a:r>
            <a:r>
              <a:rPr lang="pl-PL" baseline="0" dirty="0" smtClean="0"/>
              <a:t> n łamigłówek. Bob rozwiązuje jedną i odsyła wartość </a:t>
            </a:r>
            <a:r>
              <a:rPr lang="pl-PL" baseline="0" dirty="0" err="1" smtClean="0"/>
              <a:t>x</a:t>
            </a:r>
            <a:r>
              <a:rPr lang="pl-PL" baseline="-25000" dirty="0" err="1" smtClean="0"/>
              <a:t>j</a:t>
            </a:r>
            <a:r>
              <a:rPr lang="pl-PL" baseline="0" dirty="0" smtClean="0"/>
              <a:t>. Przygotowanie i wysłanie n łamigłówek zajmuje n jednostek czasu, rozwiązanie jednej z łamigłówek również zajmuje n jednostek czasu. Alice na podstawie wartości </a:t>
            </a:r>
            <a:r>
              <a:rPr lang="pl-PL" baseline="0" dirty="0" err="1" smtClean="0"/>
              <a:t>x</a:t>
            </a:r>
            <a:r>
              <a:rPr lang="pl-PL" baseline="-25000" dirty="0" err="1" smtClean="0"/>
              <a:t>j</a:t>
            </a:r>
            <a:r>
              <a:rPr lang="pl-PL" baseline="0" dirty="0" smtClean="0"/>
              <a:t> odnajduje „uzgodniony” klucz szyfrowania symetrycznego. Podsłuchiwacz widzi n łamigłówek i jedną wartość </a:t>
            </a:r>
            <a:r>
              <a:rPr lang="pl-PL" baseline="0" dirty="0" err="1" smtClean="0"/>
              <a:t>x</a:t>
            </a:r>
            <a:r>
              <a:rPr lang="pl-PL" baseline="-25000" dirty="0" err="1" smtClean="0"/>
              <a:t>j</a:t>
            </a:r>
            <a:r>
              <a:rPr lang="pl-PL" baseline="0" dirty="0" smtClean="0"/>
              <a:t>. Nie wie, która z łamigłówek zawierała </a:t>
            </a:r>
            <a:r>
              <a:rPr lang="pl-PL" baseline="0" dirty="0" err="1" smtClean="0"/>
              <a:t>x</a:t>
            </a:r>
            <a:r>
              <a:rPr lang="pl-PL" baseline="-25000" dirty="0" err="1" smtClean="0"/>
              <a:t>j</a:t>
            </a:r>
            <a:r>
              <a:rPr lang="pl-PL" baseline="0" dirty="0" smtClean="0"/>
              <a:t>. Żeby złamać protokół musi on rozwiązać wszystkie łamigłówki (w najgorszym wypadku), żeby znaleźć klucz </a:t>
            </a:r>
            <a:r>
              <a:rPr lang="pl-PL" baseline="0" dirty="0" err="1" smtClean="0"/>
              <a:t>k</a:t>
            </a:r>
            <a:r>
              <a:rPr lang="pl-PL" baseline="-25000" dirty="0" err="1" smtClean="0"/>
              <a:t>j</a:t>
            </a:r>
            <a:r>
              <a:rPr lang="pl-PL" baseline="0" dirty="0" smtClean="0"/>
              <a:t>. Złożoność obliczeniowa takiego zadania jest n</a:t>
            </a:r>
            <a:r>
              <a:rPr lang="pl-PL" baseline="30000" dirty="0" smtClean="0"/>
              <a:t>2</a:t>
            </a:r>
            <a:r>
              <a:rPr lang="pl-PL" baseline="0" dirty="0" smtClean="0"/>
              <a:t>, jeśli było 2</a:t>
            </a:r>
            <a:r>
              <a:rPr lang="pl-PL" baseline="30000" dirty="0" smtClean="0"/>
              <a:t>32</a:t>
            </a:r>
            <a:r>
              <a:rPr lang="pl-PL" baseline="0" dirty="0" smtClean="0"/>
              <a:t> łamigłówek, to trzeba wykonać 2</a:t>
            </a:r>
            <a:r>
              <a:rPr lang="pl-PL" baseline="30000" dirty="0" smtClean="0"/>
              <a:t>64</a:t>
            </a:r>
            <a:r>
              <a:rPr lang="pl-PL" baseline="0" dirty="0" smtClean="0"/>
              <a:t> obliczeń.</a:t>
            </a:r>
          </a:p>
          <a:p>
            <a:r>
              <a:rPr lang="pl-PL" baseline="0" dirty="0" smtClean="0"/>
              <a:t>Widać tutaj pewne problemy z praktyczną realizacją tego protokołu. Zarówno Alice, jak i Bob muszą wykonać wiele obliczeń. Ponadto Alice musi wysłać bardzo wiele danych do Boba (16 do 32 GB w zależności od wielkości każdej z łamigłówki). Po takim wysiłku atakującemu wystarczy wykonać 2</a:t>
            </a:r>
            <a:r>
              <a:rPr lang="pl-PL" baseline="30000" dirty="0" smtClean="0"/>
              <a:t>64</a:t>
            </a:r>
            <a:r>
              <a:rPr lang="pl-PL" baseline="0" dirty="0" smtClean="0"/>
              <a:t> obliczeń, co obecnie nie jest uznawane za specjalnie bezpieczne. W rezultacie, jeśli atakujący będzie naprawdę chciał złamać ten protokół, to go złamie. Żeby naprawdę zabezpieczyć ten protokół, trzeba zwiększyć w nim parametr n, np. przesyłając 2</a:t>
            </a:r>
            <a:r>
              <a:rPr lang="pl-PL" baseline="30000" dirty="0" smtClean="0"/>
              <a:t>64</a:t>
            </a:r>
            <a:r>
              <a:rPr lang="pl-PL" baseline="0" dirty="0" smtClean="0"/>
              <a:t> łamigłówek do rozwiązania. Wtedy atakujący musiałby poświęcić czas 2</a:t>
            </a:r>
            <a:r>
              <a:rPr lang="pl-PL" baseline="30000" dirty="0" smtClean="0"/>
              <a:t>128</a:t>
            </a:r>
            <a:r>
              <a:rPr lang="pl-PL" baseline="0" dirty="0" smtClean="0"/>
              <a:t> do złamania protokołu, co już jest uznawane za bezpieczne. Ale trzeba zwrócić uwagę, że uczestnicy protokołu wymiany kluczy muszą spędzić 2</a:t>
            </a:r>
            <a:r>
              <a:rPr lang="pl-PL" baseline="30000" dirty="0" smtClean="0"/>
              <a:t>64</a:t>
            </a:r>
            <a:r>
              <a:rPr lang="pl-PL" baseline="0" dirty="0" smtClean="0"/>
              <a:t> czasu na swoje procedury, co staje się już nieakceptowalne… Dlatego ten protokół nie jest stosowany w praktyce. Warto jednak zwrócić uwagę na interesujący pomysł polegający na tym, że uczestnicy protokołu spędzają „tylko” liniowy w stosunku od ilości przesłanych łamigłówek czas obliczeń, podczas gdy atakujący musi spędzić na złamanie ten czas podniesiony do potęgi drugiej. Mówi się wtedy o „kwadratowej luce” pomiędzy szyfrującymi, a atakującymi.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val="2130515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Naturalnym pytaniem</a:t>
            </a:r>
            <a:r>
              <a:rPr lang="pl-PL" baseline="0" dirty="0" smtClean="0"/>
              <a:t> jest, czy możemy zbudować podobną konstrukcję, która będzie miała większą lukę z zastosowaniem szyfrów symetrycznych? Okazuje się, że na razie nie wiemy. Na razie uznajemy, że kwadratowa luka to jest coś najlepszego, co potrafimy osiągnąć, jeśli atakujący nie zna żadnych dodatkowych informacji na temat wymiany informacji (np. zastosowanych algorytmów szyfrowania i konstrukcji kryptograficznych) za wyjątkiem szyfrogramów i pewnych odpowiedzi. Wtedy najlepsze, co potrafimy zrobić, to wydłużyć czas łamania do wartości n</a:t>
            </a:r>
            <a:r>
              <a:rPr lang="pl-PL" baseline="30000" dirty="0" smtClean="0"/>
              <a:t>2</a:t>
            </a:r>
            <a:r>
              <a:rPr lang="pl-PL" baseline="0" dirty="0" smtClean="0"/>
              <a:t>. </a:t>
            </a:r>
          </a:p>
          <a:p>
            <a:r>
              <a:rPr lang="pl-PL" baseline="0" dirty="0" smtClean="0"/>
              <a:t>Na końcu prezentacji znajdują się odwołania do literatury. Druga z wymienionych na tym slajdzie prac pokazuje, że kwadratowa luka to najwięcej, co możemy zaprojektować.</a:t>
            </a:r>
          </a:p>
          <a:p>
            <a:endParaRPr lang="pl-PL" baseline="0" dirty="0" smtClean="0"/>
          </a:p>
          <a:p>
            <a:r>
              <a:rPr lang="pl-PL" baseline="0" dirty="0" smtClean="0"/>
              <a:t>Powstaje teraz pytanie, co robić dalej. Wydaje się, że w jakimś sensie utknęliśmy. Dysponując metodami szyfrowania symetrycznego możemy osiągnąć co najwyżej kwadratowa lukę. Dalsze rozwiązania są możliwe w kryptografii z kluczem jawnym. Będziemy potrzebować czegoś więcej niż dotychczasowe funkcje szyfrujące i obliczające skróty (HASH). Będziemy potrzebować funkcji o bardzo specjalnych właściwościach wywodzących się z algebry.</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val="1806621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Przypomnijmy, że rozważamy</a:t>
            </a:r>
            <a:r>
              <a:rPr lang="pl-PL" baseline="0" dirty="0" smtClean="0"/>
              <a:t>, czy możemy skonstruować protokół wymiany kluczy bez trzeciej instytucji zaufanej. Protokół ma zapewnić tylko ochronę przed podsłuchiwaniem. Alice i Bob, którzy nigdy się wcześniej nie spotkali na koniec protokołu otrzymują wspólny klucz do prowadzenia chronionej komunikacji. Tym razem będziemy się zastanawiać, czy nie można w jakiś sposób powiększyć luki (pomiędzy pracą konieczną do wykonania przez uczestników wymiany, a pracą konieczną do wykonania przez atakującego, żeby złamać protokół), np. do wartości wykładniczej.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81704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Lukę</a:t>
            </a:r>
            <a:r>
              <a:rPr lang="pl-PL" baseline="0" dirty="0" smtClean="0"/>
              <a:t> można powiększyć stosując protokół </a:t>
            </a:r>
            <a:r>
              <a:rPr lang="pl-PL" baseline="0" dirty="0" err="1" smtClean="0"/>
              <a:t>Diffie-Hellman’a</a:t>
            </a:r>
            <a:r>
              <a:rPr lang="pl-PL" baseline="0" dirty="0" smtClean="0"/>
              <a:t>, który teraz zostanie omówiony w sposób nieformalny. Wykonanie protokołu zaczyna się od wybrania pewnej dużej liczby pierwszej (np. składającej się z 600 cyfr w systemie dziesiętnym, około 2000 bitów w systemie dwójkowym). Jej zapisanie zajmuje około 2 </a:t>
            </a:r>
            <a:r>
              <a:rPr lang="pl-PL" baseline="0" dirty="0" err="1" smtClean="0"/>
              <a:t>Kb</a:t>
            </a:r>
            <a:r>
              <a:rPr lang="pl-PL" baseline="0" dirty="0" smtClean="0"/>
              <a:t> (kilo-bity). Nazwijmy ją </a:t>
            </a:r>
            <a:r>
              <a:rPr lang="pl-PL" b="1" baseline="0" dirty="0" smtClean="0"/>
              <a:t>p</a:t>
            </a:r>
            <a:r>
              <a:rPr lang="pl-PL" baseline="0" dirty="0" smtClean="0"/>
              <a:t>.  Wybieramy również liczbę </a:t>
            </a:r>
            <a:r>
              <a:rPr lang="pl-PL" b="1" baseline="0" dirty="0" smtClean="0"/>
              <a:t>g</a:t>
            </a:r>
            <a:r>
              <a:rPr lang="pl-PL" baseline="0" dirty="0" smtClean="0"/>
              <a:t>, która jest liczbą całkowitą z przedziału </a:t>
            </a:r>
            <a:r>
              <a:rPr lang="pl-PL" b="1" baseline="0" dirty="0" smtClean="0"/>
              <a:t>1</a:t>
            </a:r>
            <a:r>
              <a:rPr lang="pl-PL" baseline="0" dirty="0" smtClean="0"/>
              <a:t> do </a:t>
            </a:r>
            <a:r>
              <a:rPr lang="pl-PL" b="1" baseline="0" dirty="0" smtClean="0"/>
              <a:t>p</a:t>
            </a:r>
            <a:r>
              <a:rPr lang="pl-PL" baseline="0" dirty="0" smtClean="0"/>
              <a:t>. te dwie liczby p i g są parametrami protokołu </a:t>
            </a:r>
            <a:r>
              <a:rPr lang="pl-PL" baseline="0" dirty="0" err="1" smtClean="0"/>
              <a:t>Diffie-Hellman’a</a:t>
            </a:r>
            <a:r>
              <a:rPr lang="pl-PL" baseline="0" dirty="0" smtClean="0"/>
              <a:t>. Są one wybrane raz i ustalane na zawsze. </a:t>
            </a:r>
          </a:p>
          <a:p>
            <a:r>
              <a:rPr lang="pl-PL" baseline="0" dirty="0" smtClean="0"/>
              <a:t>Protokół działa w następujący sposób. Alicja wybiera losową liczbę całkowitą z zakresu 1 do p-1. Wtedy oblicza </a:t>
            </a:r>
            <a:r>
              <a:rPr lang="pl-PL" baseline="0" dirty="0" err="1" smtClean="0"/>
              <a:t>g</a:t>
            </a:r>
            <a:r>
              <a:rPr lang="pl-PL" baseline="30000" dirty="0" err="1" smtClean="0"/>
              <a:t>a</a:t>
            </a:r>
            <a:r>
              <a:rPr lang="pl-PL" baseline="0" dirty="0" smtClean="0"/>
              <a:t> (</a:t>
            </a:r>
            <a:r>
              <a:rPr lang="pl-PL" baseline="0" dirty="0" err="1" smtClean="0"/>
              <a:t>mod</a:t>
            </a:r>
            <a:r>
              <a:rPr lang="pl-PL" baseline="0" dirty="0" smtClean="0"/>
              <a:t> p) (takie obliczenia są do wykonania w efektywny sposób). Przypisuje otrzymany wynik do zmiennej A. Wartość A jest wysyłana bo </a:t>
            </a:r>
            <a:r>
              <a:rPr lang="pl-PL" baseline="0" dirty="0" err="1" smtClean="0"/>
              <a:t>Bob’a</a:t>
            </a:r>
            <a:r>
              <a:rPr lang="pl-PL" baseline="0" dirty="0" smtClean="0"/>
              <a:t>. Bob robi to samo. Wybiera liczbę losową z przedziału 1 do p-1 i oblicza </a:t>
            </a:r>
            <a:r>
              <a:rPr lang="pl-PL" baseline="0" dirty="0" err="1" smtClean="0"/>
              <a:t>g</a:t>
            </a:r>
            <a:r>
              <a:rPr lang="pl-PL" baseline="30000" dirty="0" err="1" smtClean="0"/>
              <a:t>b</a:t>
            </a:r>
            <a:r>
              <a:rPr lang="pl-PL" baseline="0" dirty="0" smtClean="0"/>
              <a:t> (</a:t>
            </a:r>
            <a:r>
              <a:rPr lang="pl-PL" baseline="0" dirty="0" err="1" smtClean="0"/>
              <a:t>mod</a:t>
            </a:r>
            <a:r>
              <a:rPr lang="pl-PL" baseline="0" dirty="0" smtClean="0"/>
              <a:t> p). Przypisuje otrzymany wynik do zmiennej B. Wartość B jest wysyłana do Alice. Teraz może zostać wygenerowany współdzielony tajny klucz…</a:t>
            </a:r>
          </a:p>
          <a:p>
            <a:r>
              <a:rPr lang="pl-PL" baseline="0" dirty="0" smtClean="0"/>
              <a:t>Klucz </a:t>
            </a:r>
            <a:r>
              <a:rPr lang="pl-PL" baseline="0" dirty="0" err="1" smtClean="0"/>
              <a:t>k</a:t>
            </a:r>
            <a:r>
              <a:rPr lang="pl-PL" baseline="-25000" dirty="0" err="1" smtClean="0"/>
              <a:t>AB</a:t>
            </a:r>
            <a:r>
              <a:rPr lang="pl-PL" baseline="0" dirty="0" smtClean="0"/>
              <a:t> jest obliczany jako </a:t>
            </a:r>
            <a:r>
              <a:rPr lang="pl-PL" baseline="0" dirty="0" err="1" smtClean="0"/>
              <a:t>g</a:t>
            </a:r>
            <a:r>
              <a:rPr lang="pl-PL" baseline="30000" dirty="0" err="1" smtClean="0"/>
              <a:t>ab</a:t>
            </a:r>
            <a:r>
              <a:rPr lang="pl-PL" baseline="0" dirty="0" smtClean="0"/>
              <a:t> (</a:t>
            </a:r>
            <a:r>
              <a:rPr lang="pl-PL" baseline="0" dirty="0" err="1" smtClean="0"/>
              <a:t>mod</a:t>
            </a:r>
            <a:r>
              <a:rPr lang="pl-PL" baseline="0" dirty="0" smtClean="0"/>
              <a:t> p). Ciekawym spostrzeżeniem twórców protokołu było to, że każdy z uczestników był w stanie wyliczyć tę wartość </a:t>
            </a:r>
            <a:r>
              <a:rPr lang="pl-PL" baseline="0" dirty="0" err="1" smtClean="0"/>
              <a:t>g</a:t>
            </a:r>
            <a:r>
              <a:rPr lang="pl-PL" baseline="30000" dirty="0" err="1" smtClean="0"/>
              <a:t>ab</a:t>
            </a:r>
            <a:r>
              <a:rPr lang="pl-PL" baseline="0" dirty="0" smtClean="0"/>
              <a:t>. Alice mogła wyliczyć wartość B</a:t>
            </a:r>
            <a:r>
              <a:rPr lang="pl-PL" baseline="30000" dirty="0" smtClean="0"/>
              <a:t>a</a:t>
            </a:r>
            <a:r>
              <a:rPr lang="pl-PL" baseline="0" dirty="0" smtClean="0"/>
              <a:t> (</a:t>
            </a:r>
            <a:r>
              <a:rPr lang="pl-PL" baseline="0" dirty="0" err="1" smtClean="0"/>
              <a:t>mod</a:t>
            </a:r>
            <a:r>
              <a:rPr lang="pl-PL" baseline="0" dirty="0" smtClean="0"/>
              <a:t> p), która po podstawieniu dawała (</a:t>
            </a:r>
            <a:r>
              <a:rPr lang="pl-PL" baseline="0" dirty="0" err="1" smtClean="0"/>
              <a:t>g</a:t>
            </a:r>
            <a:r>
              <a:rPr lang="pl-PL" baseline="30000" dirty="0" err="1" smtClean="0"/>
              <a:t>b</a:t>
            </a:r>
            <a:r>
              <a:rPr lang="pl-PL" baseline="0" dirty="0" smtClean="0"/>
              <a:t>)</a:t>
            </a:r>
            <a:r>
              <a:rPr lang="pl-PL" baseline="30000" dirty="0" smtClean="0"/>
              <a:t>a</a:t>
            </a:r>
            <a:r>
              <a:rPr lang="pl-PL" baseline="0" dirty="0" smtClean="0"/>
              <a:t>. Bob również mógł obliczyć te wartość, ponieważ A</a:t>
            </a:r>
            <a:r>
              <a:rPr lang="pl-PL" baseline="30000" dirty="0" smtClean="0"/>
              <a:t>b</a:t>
            </a:r>
            <a:r>
              <a:rPr lang="pl-PL" baseline="0" dirty="0" smtClean="0"/>
              <a:t> (</a:t>
            </a:r>
            <a:r>
              <a:rPr lang="pl-PL" baseline="0" dirty="0" err="1" smtClean="0"/>
              <a:t>mod</a:t>
            </a:r>
            <a:r>
              <a:rPr lang="pl-PL" baseline="0" dirty="0" smtClean="0"/>
              <a:t> p) wynosi (</a:t>
            </a:r>
            <a:r>
              <a:rPr lang="pl-PL" baseline="0" dirty="0" err="1" smtClean="0"/>
              <a:t>g</a:t>
            </a:r>
            <a:r>
              <a:rPr lang="pl-PL" baseline="30000" dirty="0" err="1" smtClean="0"/>
              <a:t>a</a:t>
            </a:r>
            <a:r>
              <a:rPr lang="pl-PL" baseline="0" dirty="0" smtClean="0"/>
              <a:t>)</a:t>
            </a:r>
            <a:r>
              <a:rPr lang="pl-PL" baseline="30000" dirty="0" smtClean="0"/>
              <a:t>b</a:t>
            </a:r>
            <a:r>
              <a:rPr lang="pl-PL" baseline="0" dirty="0" smtClean="0"/>
              <a:t>.</a:t>
            </a:r>
          </a:p>
          <a:p>
            <a:r>
              <a:rPr lang="pl-PL" baseline="0" dirty="0" smtClean="0"/>
              <a:t>Omówiony protokół został opublikowany w 1976 roku i stanowił przełom w kryptografii. Rozpoczął erę projektowania protokołów algebraicznych. Opiera się na własności potęgowania, która mówi, że (</a:t>
            </a:r>
            <a:r>
              <a:rPr lang="pl-PL" baseline="0" dirty="0" err="1" smtClean="0"/>
              <a:t>g</a:t>
            </a:r>
            <a:r>
              <a:rPr lang="pl-PL" baseline="30000" dirty="0" err="1" smtClean="0"/>
              <a:t>b</a:t>
            </a:r>
            <a:r>
              <a:rPr lang="pl-PL" baseline="0" dirty="0" smtClean="0"/>
              <a:t>)</a:t>
            </a:r>
            <a:r>
              <a:rPr lang="pl-PL" baseline="30000" dirty="0" smtClean="0"/>
              <a:t>a </a:t>
            </a:r>
            <a:r>
              <a:rPr lang="pl-PL" baseline="0" dirty="0" smtClean="0"/>
              <a:t> jest równe  (</a:t>
            </a:r>
            <a:r>
              <a:rPr lang="pl-PL" baseline="0" dirty="0" err="1" smtClean="0"/>
              <a:t>g</a:t>
            </a:r>
            <a:r>
              <a:rPr lang="pl-PL" baseline="30000" dirty="0" err="1" smtClean="0"/>
              <a:t>a</a:t>
            </a:r>
            <a:r>
              <a:rPr lang="pl-PL" baseline="0" dirty="0" smtClean="0"/>
              <a:t>)</a:t>
            </a:r>
            <a:r>
              <a:rPr lang="pl-PL" baseline="30000" dirty="0" smtClean="0"/>
              <a:t>b</a:t>
            </a:r>
            <a:r>
              <a:rPr lang="pl-PL" baseline="0" dirty="0" smtClean="0"/>
              <a:t>. </a:t>
            </a:r>
            <a:endParaRPr lang="pl-PL" baseline="3000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val="3137252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Łatwo</a:t>
            </a:r>
            <a:r>
              <a:rPr lang="pl-PL" baseline="0" dirty="0" smtClean="0"/>
              <a:t> zauważyć, że Alice i Bob wymienili ze sobą klucz. Powstaje pytanie, czy odbyło się to w bezpieczny sposób. Czy podsłuchujący dysponując p, g, A i B może wyliczyć </a:t>
            </a:r>
            <a:r>
              <a:rPr lang="pl-PL" baseline="0" dirty="0" err="1" smtClean="0"/>
              <a:t>g</a:t>
            </a:r>
            <a:r>
              <a:rPr lang="pl-PL" baseline="30000" dirty="0" err="1" smtClean="0"/>
              <a:t>ab</a:t>
            </a:r>
            <a:r>
              <a:rPr lang="pl-PL" baseline="0" dirty="0" smtClean="0"/>
              <a:t>? Problem można uogólnić. Mamy pewną funkcję DH, zbudowaną na bazie g i pytamy się, czy dysponując </a:t>
            </a:r>
            <a:r>
              <a:rPr lang="pl-PL" baseline="0" dirty="0" err="1" smtClean="0"/>
              <a:t>g</a:t>
            </a:r>
            <a:r>
              <a:rPr lang="pl-PL" baseline="30000" dirty="0" err="1" smtClean="0"/>
              <a:t>a</a:t>
            </a:r>
            <a:r>
              <a:rPr lang="pl-PL" baseline="0" dirty="0" smtClean="0"/>
              <a:t> i </a:t>
            </a:r>
            <a:r>
              <a:rPr lang="pl-PL" baseline="0" dirty="0" err="1" smtClean="0"/>
              <a:t>g</a:t>
            </a:r>
            <a:r>
              <a:rPr lang="pl-PL" baseline="30000" dirty="0" err="1" smtClean="0"/>
              <a:t>b</a:t>
            </a:r>
            <a:r>
              <a:rPr lang="pl-PL" baseline="0" dirty="0" smtClean="0"/>
              <a:t> jesteśmy w stanie obliczyć </a:t>
            </a:r>
            <a:r>
              <a:rPr lang="pl-PL" baseline="0" dirty="0" err="1" smtClean="0"/>
              <a:t>g</a:t>
            </a:r>
            <a:r>
              <a:rPr lang="pl-PL" baseline="30000" dirty="0" err="1" smtClean="0"/>
              <a:t>ab</a:t>
            </a:r>
            <a:r>
              <a:rPr lang="pl-PL" baseline="0" dirty="0" smtClean="0"/>
              <a:t>? Pytanie sprowadza się jak złożona obliczeniowo (modulo p) jest funkcja, która na podstawie tych </a:t>
            </a:r>
            <a:r>
              <a:rPr lang="pl-PL" baseline="0" dirty="0" err="1" smtClean="0"/>
              <a:t>g</a:t>
            </a:r>
            <a:r>
              <a:rPr lang="pl-PL" baseline="30000" dirty="0" err="1" smtClean="0"/>
              <a:t>a</a:t>
            </a:r>
            <a:r>
              <a:rPr lang="pl-PL" baseline="0" dirty="0" smtClean="0"/>
              <a:t> i </a:t>
            </a:r>
            <a:r>
              <a:rPr lang="pl-PL" baseline="0" dirty="0" err="1" smtClean="0"/>
              <a:t>g</a:t>
            </a:r>
            <a:r>
              <a:rPr lang="pl-PL" baseline="30000" dirty="0" err="1" smtClean="0"/>
              <a:t>b</a:t>
            </a:r>
            <a:r>
              <a:rPr lang="pl-PL" baseline="0" dirty="0" smtClean="0"/>
              <a:t> wyliczy </a:t>
            </a:r>
            <a:r>
              <a:rPr lang="pl-PL" baseline="0" dirty="0" err="1" smtClean="0"/>
              <a:t>g</a:t>
            </a:r>
            <a:r>
              <a:rPr lang="pl-PL" baseline="30000" dirty="0" err="1" smtClean="0"/>
              <a:t>ab</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p14="http://schemas.microsoft.com/office/powerpoint/2010/main" val="1251874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dirty="0" smtClean="0"/>
              <a:t>Załóżmy, że p ma</a:t>
            </a:r>
            <a:r>
              <a:rPr lang="pl-PL" baseline="0" dirty="0" smtClean="0"/>
              <a:t> długość n-bitów (u nas ok. 2000 bitów). Okazuje się, że najlepszy algorytm wyszukujący rozwiązania funkcji DH działa w przybliżeniu w czasie proporcjonalnym do e do pierwiastka trzeciego stopnia z n (tak naprawdę to jest algorytm rozwiązujący problem dyskretnego logarytmu, ale przyjmujemy, że rozwiązuje również nasz problem; algorytm nazywa się „</a:t>
            </a:r>
            <a:r>
              <a:rPr lang="pl-PL" baseline="0" dirty="0" err="1" smtClean="0"/>
              <a:t>general</a:t>
            </a:r>
            <a:r>
              <a:rPr lang="pl-PL" baseline="0" dirty="0" smtClean="0"/>
              <a:t> numer field </a:t>
            </a:r>
            <a:r>
              <a:rPr lang="pl-PL" baseline="0" dirty="0" err="1" smtClean="0"/>
              <a:t>sieve</a:t>
            </a:r>
            <a:r>
              <a:rPr lang="pl-PL" baseline="0" dirty="0" smtClean="0"/>
              <a:t>” (GNFS) – ogólne sito ciała liczbowego). Złożoność nie jest wykładnicza, bo byłaby proporcjonalna do e do n, a jest do e do pierw. 3-go stopnia z n. Spróbujmy rozważyć pewne wyniki na liczbach.  </a:t>
            </a:r>
          </a:p>
          <a:p>
            <a:r>
              <a:rPr lang="pl-PL" baseline="0" dirty="0" smtClean="0"/>
              <a:t>Jeśli rozmiar modułu (liczby p) wynosiłby 1024 bity, to czas obliczania funkcji wynosiłby ok. e</a:t>
            </a:r>
            <a:r>
              <a:rPr lang="pl-PL" baseline="30000" dirty="0" smtClean="0"/>
              <a:t>10</a:t>
            </a:r>
            <a:r>
              <a:rPr lang="pl-PL" baseline="0" dirty="0" smtClean="0"/>
              <a:t>, co jest małą liczbą. W przypadku algorytmu GNFS tak na prawdę ta wartość wynosi e</a:t>
            </a:r>
            <a:r>
              <a:rPr lang="pl-PL" baseline="30000" dirty="0" smtClean="0"/>
              <a:t>80</a:t>
            </a:r>
            <a:r>
              <a:rPr lang="pl-PL" baseline="0" dirty="0" smtClean="0"/>
              <a:t>, ponieważ na jego złożoność wpływają też inne czynniki, które tu zostały pominięte.</a:t>
            </a:r>
          </a:p>
          <a:p>
            <a:r>
              <a:rPr lang="pl-PL" baseline="0" dirty="0" smtClean="0"/>
              <a:t>Tabelę należy rozumieć w następujący sposób. Podany jest rozmiar liczby p w bitach i w zależności od liczby tych bitów odniesiono czas rozwiązania funkcji DH do czasu złamania szyfru blokowego o określonej długości klucza. Czyli, jeśli długość liczby p będzie wynosić ok. 1000 bitów, to będzie można znaleźć rozwiązanie funkcji w czasie porównywalnym do złamania szyfru blokowego z kluczem 80 bitowym (czyli 2</a:t>
            </a:r>
            <a:r>
              <a:rPr lang="pl-PL" baseline="30000" dirty="0" smtClean="0"/>
              <a:t>80</a:t>
            </a:r>
            <a:r>
              <a:rPr lang="pl-PL" baseline="0" dirty="0" smtClean="0"/>
              <a:t>). Gdybyśmy zastosowali liczbę długości ok 3000 bitów, to czas rozwiązania funkcji byłby taki sam jak czas złamania AES z kluczem o 128 bitów. Aby osiągnąć czas obliczeń funkcji DH porównywalny do złamania AES 256 (2</a:t>
            </a:r>
            <a:r>
              <a:rPr lang="pl-PL" baseline="30000" dirty="0" smtClean="0"/>
              <a:t>256</a:t>
            </a:r>
            <a:r>
              <a:rPr lang="pl-PL" baseline="0" dirty="0" smtClean="0"/>
              <a:t> w idealnym przypadku), to długość liczby p musiałaby być bardzo duża.</a:t>
            </a:r>
          </a:p>
          <a:p>
            <a:r>
              <a:rPr lang="pl-PL" baseline="0" dirty="0" smtClean="0"/>
              <a:t>Okazuje się więc, że wprowadzenie bezpieczeństwa na odpowiednim poziome wymaga obliczeń na bardzo dużych liczbach, które są wolne. Powstaje pytanie, czy można znaleźć jakiś lepsze rozwiązanie tego problemu. Okazuje się, że tak. W czasie omawiania protokołu </a:t>
            </a:r>
            <a:r>
              <a:rPr lang="pl-PL" baseline="0" dirty="0" err="1" smtClean="0"/>
              <a:t>Diffie-Hellman’a</a:t>
            </a:r>
            <a:r>
              <a:rPr lang="pl-PL" baseline="0" dirty="0" smtClean="0"/>
              <a:t> zastosowałem metodę zawartą w oryginalnym artykule z 1976 bazująca na arytmetycznym module z liczby pierwszej. Powoduje ona, że czas obliczeń funkcji </a:t>
            </a:r>
            <a:r>
              <a:rPr lang="pl-PL" baseline="0" dirty="0" err="1" smtClean="0"/>
              <a:t>Diffie-Hellman’a</a:t>
            </a:r>
            <a:r>
              <a:rPr lang="pl-PL" baseline="0" dirty="0" smtClean="0"/>
              <a:t> jest długi, ale równocześnie nie dający zbyt wielkiego bezpieczeństwa.  </a:t>
            </a:r>
          </a:p>
          <a:p>
            <a:r>
              <a:rPr lang="pl-PL" baseline="0" dirty="0" smtClean="0"/>
              <a:t>Przeprowadzenie protokołu </a:t>
            </a:r>
            <a:r>
              <a:rPr lang="pl-PL" baseline="0" dirty="0" err="1" smtClean="0"/>
              <a:t>Diffie-Hellman’a</a:t>
            </a:r>
            <a:r>
              <a:rPr lang="pl-PL" baseline="0" dirty="0" smtClean="0"/>
              <a:t> można przekształcić z obliczeń arytmetycznego modułu liczb pierwszych w inny obiekt algebraiczny, a tam obliczenie funkcji </a:t>
            </a:r>
            <a:r>
              <a:rPr lang="pl-PL" baseline="0" dirty="0" err="1" smtClean="0"/>
              <a:t>Diffie-Hellmana</a:t>
            </a:r>
            <a:r>
              <a:rPr lang="pl-PL" baseline="0" dirty="0" smtClean="0"/>
              <a:t> staje się dużo bardziej złożone algorytmicznie. Ten nowy model algebraiczny nazywa się krzywymi eliptycznymi. Ponieważ problem ma znacznie większą złożoność obliczeniową, to możemy prowadzić obliczenia na krótszych liczbach pierwszych. I tak stosując rozwiązanie funkcji </a:t>
            </a:r>
            <a:r>
              <a:rPr lang="pl-PL" baseline="0" dirty="0" err="1" smtClean="0"/>
              <a:t>Diffie-Hellmana</a:t>
            </a:r>
            <a:r>
              <a:rPr lang="pl-PL" baseline="0" dirty="0" smtClean="0"/>
              <a:t> w dziedzinie krzywych eliptycznych wystarczą długości liczb pierwszych dwukrotnie dłuższe od porównywalnych długości kluczy w szyfrach blokowych.</a:t>
            </a:r>
          </a:p>
          <a:p>
            <a:r>
              <a:rPr lang="pl-PL" baseline="0" dirty="0" smtClean="0"/>
              <a:t>W nowych rozwiązaniach kryptograficznych następuje stopniowe przechodzenie z protokołu DH opartego na modułowi z liczb pierwszych na rzecz obliczeń w domenie krzywych eliptycznych.</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p14="http://schemas.microsoft.com/office/powerpoint/2010/main" val="2694337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a:t>
            </a:r>
            <a:r>
              <a:rPr lang="pl-PL" dirty="0" err="1" smtClean="0"/>
              <a:t>Diffie-Hellmana</a:t>
            </a:r>
            <a:r>
              <a:rPr lang="pl-PL" dirty="0" smtClean="0"/>
              <a:t> nie</a:t>
            </a:r>
            <a:r>
              <a:rPr lang="pl-PL" baseline="0" dirty="0" smtClean="0"/>
              <a:t> jest bezpieczny na aktywny atak. Do zabezpieczenia tego protokołu będzie potrzebny pewien dodatek, który zostanie omówiony później. </a:t>
            </a:r>
          </a:p>
          <a:p>
            <a:r>
              <a:rPr lang="pl-PL" baseline="0" dirty="0" smtClean="0"/>
              <a:t>Na dowód, rozważmy pewien atak. W systemie pojawia się „podsłuchiwacz” </a:t>
            </a:r>
            <a:r>
              <a:rPr lang="pl-PL" baseline="0" dirty="0" err="1" smtClean="0"/>
              <a:t>MiMT</a:t>
            </a:r>
            <a:r>
              <a:rPr lang="pl-PL" baseline="0" dirty="0" smtClean="0"/>
              <a:t>. Przechwytuje on wiadomość od Alice (A=</a:t>
            </a:r>
            <a:r>
              <a:rPr lang="pl-PL" baseline="0" dirty="0" err="1" smtClean="0"/>
              <a:t>g</a:t>
            </a:r>
            <a:r>
              <a:rPr lang="pl-PL" baseline="30000" dirty="0" err="1" smtClean="0"/>
              <a:t>a</a:t>
            </a:r>
            <a:r>
              <a:rPr lang="pl-PL" baseline="0" dirty="0" smtClean="0"/>
              <a:t>) i zamienia ją na swoją (A’=</a:t>
            </a:r>
            <a:r>
              <a:rPr lang="pl-PL" baseline="0" dirty="0" err="1" smtClean="0"/>
              <a:t>g</a:t>
            </a:r>
            <a:r>
              <a:rPr lang="pl-PL" baseline="30000" dirty="0" err="1" smtClean="0"/>
              <a:t>a</a:t>
            </a:r>
            <a:r>
              <a:rPr lang="pl-PL" baseline="30000" dirty="0" smtClean="0"/>
              <a:t>’</a:t>
            </a:r>
            <a:r>
              <a:rPr lang="pl-PL" baseline="0" dirty="0" smtClean="0"/>
              <a:t>). Bob nie wie, że wiadomość została sfałszowana. Odsyła do nadawcy (Myśląc, że to Alice) wartość B=</a:t>
            </a:r>
            <a:r>
              <a:rPr lang="pl-PL" baseline="0" dirty="0" err="1" smtClean="0"/>
              <a:t>g</a:t>
            </a:r>
            <a:r>
              <a:rPr lang="pl-PL" baseline="30000" dirty="0" err="1" smtClean="0"/>
              <a:t>b</a:t>
            </a:r>
            <a:r>
              <a:rPr lang="pl-PL" baseline="0" dirty="0" smtClean="0"/>
              <a:t>. </a:t>
            </a:r>
            <a:r>
              <a:rPr lang="pl-PL" baseline="0" dirty="0" err="1" smtClean="0"/>
              <a:t>MiTM</a:t>
            </a:r>
            <a:r>
              <a:rPr lang="pl-PL" baseline="0" dirty="0" smtClean="0"/>
              <a:t> przechwytuje tę wartość i zamienia na inną: B’=</a:t>
            </a:r>
            <a:r>
              <a:rPr lang="pl-PL" baseline="0" dirty="0" err="1" smtClean="0"/>
              <a:t>g</a:t>
            </a:r>
            <a:r>
              <a:rPr lang="pl-PL" baseline="30000" dirty="0" err="1" smtClean="0"/>
              <a:t>b</a:t>
            </a:r>
            <a:r>
              <a:rPr lang="pl-PL" baseline="30000" dirty="0" smtClean="0"/>
              <a:t>’</a:t>
            </a:r>
            <a:r>
              <a:rPr lang="pl-PL" baseline="0" dirty="0" smtClean="0"/>
              <a:t>. Podczas generowania kluczy Alice otrzymuje wartość </a:t>
            </a:r>
            <a:r>
              <a:rPr lang="pl-PL" baseline="0" dirty="0" err="1" smtClean="0"/>
              <a:t>gab</a:t>
            </a:r>
            <a:r>
              <a:rPr lang="pl-PL" baseline="0" dirty="0" smtClean="0"/>
              <a:t>’, natomiast Bob </a:t>
            </a:r>
            <a:r>
              <a:rPr lang="pl-PL" baseline="0" dirty="0" err="1" smtClean="0"/>
              <a:t>gba</a:t>
            </a:r>
            <a:r>
              <a:rPr lang="pl-PL" baseline="0" dirty="0" smtClean="0"/>
              <a:t>’. To nie są te same klucze. Ale ponieważ </a:t>
            </a:r>
            <a:r>
              <a:rPr lang="pl-PL" baseline="0" dirty="0" err="1" smtClean="0"/>
              <a:t>MiTM</a:t>
            </a:r>
            <a:r>
              <a:rPr lang="pl-PL" baseline="0" dirty="0" smtClean="0"/>
              <a:t> zna wszystkie wartości a, b, a’, b’, to może sobie stworzyć klucze do komunikacji z Alice (</a:t>
            </a:r>
            <a:r>
              <a:rPr lang="pl-PL" baseline="0" dirty="0" err="1" smtClean="0"/>
              <a:t>gab</a:t>
            </a:r>
            <a:r>
              <a:rPr lang="pl-PL" baseline="0" dirty="0" smtClean="0"/>
              <a:t>’) i Bobem (</a:t>
            </a:r>
            <a:r>
              <a:rPr lang="pl-PL" baseline="0" dirty="0" err="1" smtClean="0"/>
              <a:t>gba</a:t>
            </a:r>
            <a:r>
              <a:rPr lang="pl-PL" baseline="0" dirty="0" smtClean="0"/>
              <a:t>’). Wtedy, gdy Alice wysyła wiadomość do Boba, </a:t>
            </a:r>
            <a:r>
              <a:rPr lang="pl-PL" baseline="0" dirty="0" err="1" smtClean="0"/>
              <a:t>MiTM</a:t>
            </a:r>
            <a:r>
              <a:rPr lang="pl-PL" baseline="0" dirty="0" smtClean="0"/>
              <a:t> może ją odszyfrować, sfałszować i używając klucza komunikacji z Bobem wysyłać wiadomości w imieniu Alice. Alice i Bobowi wydaje się, że wymieniają bezpiecznie między sobą wiadomości, podczas gdy za każdym razem przechodzą one przez „pośrednika”. Protokół nie jest więc bezpieczny na atak „men-in-the-</a:t>
            </a:r>
            <a:r>
              <a:rPr lang="pl-PL" baseline="0" dirty="0" err="1" smtClean="0"/>
              <a:t>middle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p14="http://schemas.microsoft.com/office/powerpoint/2010/main" val="2361580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a:t>
            </a:r>
            <a:r>
              <a:rPr lang="pl-PL" dirty="0" err="1" smtClean="0"/>
              <a:t>Diffie-Hellmana</a:t>
            </a:r>
            <a:r>
              <a:rPr lang="pl-PL" dirty="0" smtClean="0"/>
              <a:t> nie</a:t>
            </a:r>
            <a:r>
              <a:rPr lang="pl-PL" baseline="0" dirty="0" smtClean="0"/>
              <a:t> jest bezpieczny na aktywny atak. Do zabezpieczenia tego protokołu będzie potrzebny pewien dodatek, który zostanie omówiony później. </a:t>
            </a:r>
          </a:p>
          <a:p>
            <a:r>
              <a:rPr lang="pl-PL" baseline="0" dirty="0" smtClean="0"/>
              <a:t>Na dowód, rozważmy pewien atak. W systemie pojawia się „podsłuchiwacz” </a:t>
            </a:r>
            <a:r>
              <a:rPr lang="pl-PL" baseline="0" dirty="0" err="1" smtClean="0"/>
              <a:t>MiMT</a:t>
            </a:r>
            <a:r>
              <a:rPr lang="pl-PL" baseline="0" dirty="0" smtClean="0"/>
              <a:t>. Przechwytuje on wiadomość od Alice (A=</a:t>
            </a:r>
            <a:r>
              <a:rPr lang="pl-PL" baseline="0" dirty="0" err="1" smtClean="0"/>
              <a:t>g</a:t>
            </a:r>
            <a:r>
              <a:rPr lang="pl-PL" baseline="30000" dirty="0" err="1" smtClean="0"/>
              <a:t>a</a:t>
            </a:r>
            <a:r>
              <a:rPr lang="pl-PL" baseline="0" dirty="0" smtClean="0"/>
              <a:t>) i zamienia ją na swoją (A’=</a:t>
            </a:r>
            <a:r>
              <a:rPr lang="pl-PL" baseline="0" dirty="0" err="1" smtClean="0"/>
              <a:t>g</a:t>
            </a:r>
            <a:r>
              <a:rPr lang="pl-PL" baseline="30000" dirty="0" err="1" smtClean="0"/>
              <a:t>a</a:t>
            </a:r>
            <a:r>
              <a:rPr lang="pl-PL" baseline="30000" dirty="0" smtClean="0"/>
              <a:t>’</a:t>
            </a:r>
            <a:r>
              <a:rPr lang="pl-PL" baseline="0" dirty="0" smtClean="0"/>
              <a:t>). Bob nie wie, że wiadomość została sfałszowana. Odsyła do nadawcy (Myśląc, że to Alice) wartość B=</a:t>
            </a:r>
            <a:r>
              <a:rPr lang="pl-PL" baseline="0" dirty="0" err="1" smtClean="0"/>
              <a:t>g</a:t>
            </a:r>
            <a:r>
              <a:rPr lang="pl-PL" baseline="30000" dirty="0" err="1" smtClean="0"/>
              <a:t>b</a:t>
            </a:r>
            <a:r>
              <a:rPr lang="pl-PL" baseline="0" dirty="0" smtClean="0"/>
              <a:t>. </a:t>
            </a:r>
            <a:r>
              <a:rPr lang="pl-PL" baseline="0" dirty="0" err="1" smtClean="0"/>
              <a:t>MiTM</a:t>
            </a:r>
            <a:r>
              <a:rPr lang="pl-PL" baseline="0" dirty="0" smtClean="0"/>
              <a:t> przechwytuje tę wartość i zamienia na inną: B’=</a:t>
            </a:r>
            <a:r>
              <a:rPr lang="pl-PL" baseline="0" dirty="0" err="1" smtClean="0"/>
              <a:t>g</a:t>
            </a:r>
            <a:r>
              <a:rPr lang="pl-PL" baseline="30000" dirty="0" err="1" smtClean="0"/>
              <a:t>b</a:t>
            </a:r>
            <a:r>
              <a:rPr lang="pl-PL" baseline="30000" dirty="0" smtClean="0"/>
              <a:t>’</a:t>
            </a:r>
            <a:r>
              <a:rPr lang="pl-PL" baseline="0" dirty="0" smtClean="0"/>
              <a:t>. Podczas generowania kluczy Alice otrzymuje wartość </a:t>
            </a:r>
            <a:r>
              <a:rPr lang="pl-PL" baseline="0" dirty="0" err="1" smtClean="0"/>
              <a:t>g</a:t>
            </a:r>
            <a:r>
              <a:rPr lang="pl-PL" baseline="30000" dirty="0" err="1" smtClean="0"/>
              <a:t>ab</a:t>
            </a:r>
            <a:r>
              <a:rPr lang="pl-PL" baseline="30000" dirty="0" smtClean="0"/>
              <a:t>’</a:t>
            </a:r>
            <a:r>
              <a:rPr lang="pl-PL" baseline="0" dirty="0" smtClean="0"/>
              <a:t>, natomiast Bob </a:t>
            </a:r>
            <a:r>
              <a:rPr lang="pl-PL" baseline="0" dirty="0" err="1" smtClean="0"/>
              <a:t>g</a:t>
            </a:r>
            <a:r>
              <a:rPr lang="pl-PL" baseline="30000" dirty="0" err="1" smtClean="0"/>
              <a:t>ba</a:t>
            </a:r>
            <a:r>
              <a:rPr lang="pl-PL" baseline="30000" dirty="0" smtClean="0"/>
              <a:t>’</a:t>
            </a:r>
            <a:r>
              <a:rPr lang="pl-PL" baseline="0" dirty="0" smtClean="0"/>
              <a:t>. To nie są te same klucze. Ale ponieważ </a:t>
            </a:r>
            <a:r>
              <a:rPr lang="pl-PL" baseline="0" dirty="0" err="1" smtClean="0"/>
              <a:t>MiTM</a:t>
            </a:r>
            <a:r>
              <a:rPr lang="pl-PL" baseline="0" dirty="0" smtClean="0"/>
              <a:t> zna wszystkie wartości a, b, a’, b’, to może sobie stworzyć klucze do komunikacji z Alice (</a:t>
            </a:r>
            <a:r>
              <a:rPr lang="pl-PL" baseline="0" dirty="0" err="1" smtClean="0"/>
              <a:t>g</a:t>
            </a:r>
            <a:r>
              <a:rPr lang="pl-PL" baseline="30000" dirty="0" err="1" smtClean="0"/>
              <a:t>ab</a:t>
            </a:r>
            <a:r>
              <a:rPr lang="pl-PL" baseline="30000" dirty="0" smtClean="0"/>
              <a:t>’</a:t>
            </a:r>
            <a:r>
              <a:rPr lang="pl-PL" baseline="0" dirty="0" smtClean="0"/>
              <a:t>) i Bobem (</a:t>
            </a:r>
            <a:r>
              <a:rPr lang="pl-PL" baseline="0" dirty="0" err="1" smtClean="0"/>
              <a:t>g</a:t>
            </a:r>
            <a:r>
              <a:rPr lang="pl-PL" baseline="30000" dirty="0" err="1" smtClean="0"/>
              <a:t>ba</a:t>
            </a:r>
            <a:r>
              <a:rPr lang="pl-PL" baseline="30000" dirty="0" smtClean="0"/>
              <a:t>’</a:t>
            </a:r>
            <a:r>
              <a:rPr lang="pl-PL" baseline="0" dirty="0" smtClean="0"/>
              <a:t>). Wtedy, gdy Alice wysyła wiadomość do Boba, </a:t>
            </a:r>
            <a:r>
              <a:rPr lang="pl-PL" baseline="0" dirty="0" err="1" smtClean="0"/>
              <a:t>MiTM</a:t>
            </a:r>
            <a:r>
              <a:rPr lang="pl-PL" baseline="0" dirty="0" smtClean="0"/>
              <a:t> może ją odszyfrować, sfałszować i używając klucza komunikacji z Bobem wysyłać wiadomości w imieniu Alice. Alice i Bobowi wydaje się, że wymieniają bezpiecznie między sobą wiadomości, podczas gdy za każdym razem przechodzą one przez „pośrednika”. Protokół nie jest więc bezpieczny na atak „men-in-the-</a:t>
            </a:r>
            <a:r>
              <a:rPr lang="pl-PL" baseline="0" dirty="0" err="1" smtClean="0"/>
              <a:t>middle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extLst>
      <p:ext uri="{BB962C8B-B14F-4D97-AF65-F5344CB8AC3E}">
        <p14:creationId xmlns:p14="http://schemas.microsoft.com/office/powerpoint/2010/main" val="3632982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na</a:t>
            </a:r>
            <a:r>
              <a:rPr lang="pl-PL" baseline="0" dirty="0" smtClean="0"/>
              <a:t> protokół można spojrzeć z innej perspektywy. Wtedy okazuje się on pozbawiony interakcji pomiędzy osobami wymieniającym dane. </a:t>
            </a:r>
          </a:p>
          <a:p>
            <a:r>
              <a:rPr lang="pl-PL" baseline="0" dirty="0" smtClean="0"/>
              <a:t>Załóżmy, że mamy bardzo wielu użytkowników (miliony). Każdy z nich wybiera jedną losową ukrytą wartość (a, b, c, d, …). Każda z nich zapisuje na swoim koncie Facebook zwój wkład  w protokół DH, czyli wartości </a:t>
            </a:r>
            <a:r>
              <a:rPr lang="pl-PL" baseline="0" dirty="0" err="1" smtClean="0"/>
              <a:t>g</a:t>
            </a:r>
            <a:r>
              <a:rPr lang="pl-PL" baseline="30000" dirty="0" err="1" smtClean="0"/>
              <a:t>a</a:t>
            </a:r>
            <a:r>
              <a:rPr lang="pl-PL" baseline="0" dirty="0" smtClean="0"/>
              <a:t>, </a:t>
            </a:r>
            <a:r>
              <a:rPr lang="pl-PL" baseline="0" dirty="0" err="1" smtClean="0"/>
              <a:t>g</a:t>
            </a:r>
            <a:r>
              <a:rPr lang="pl-PL" baseline="30000" dirty="0" err="1" smtClean="0"/>
              <a:t>b</a:t>
            </a:r>
            <a:r>
              <a:rPr lang="pl-PL" baseline="0" dirty="0" smtClean="0"/>
              <a:t>, </a:t>
            </a:r>
            <a:r>
              <a:rPr lang="pl-PL" baseline="0" dirty="0" err="1" smtClean="0"/>
              <a:t>g</a:t>
            </a:r>
            <a:r>
              <a:rPr lang="pl-PL" baseline="30000" dirty="0" err="1" smtClean="0"/>
              <a:t>c</a:t>
            </a:r>
            <a:r>
              <a:rPr lang="pl-PL" baseline="0" dirty="0" smtClean="0"/>
              <a:t>, … Interesującą sprawą jest, że jeśli Alice i Charlie chcą wymieniać ze sobą informacje w sposób chroniony, to wcale nie muszą nawiązać bezpośredniej komunikacji. Wystarczy, że Alice odczyta dane z publicznego profilu </a:t>
            </a:r>
            <a:r>
              <a:rPr lang="pl-PL" baseline="0" dirty="0" err="1" smtClean="0"/>
              <a:t>Charlie’go</a:t>
            </a:r>
            <a:r>
              <a:rPr lang="pl-PL" baseline="0" dirty="0" smtClean="0"/>
              <a:t>, a Charlie odczyta dane z publicznego profilu Alice. Oboje mogą zestawić teraz klucz </a:t>
            </a:r>
            <a:r>
              <a:rPr lang="pl-PL" baseline="0" dirty="0" err="1" smtClean="0"/>
              <a:t>g</a:t>
            </a:r>
            <a:r>
              <a:rPr lang="pl-PL" baseline="30000" dirty="0" err="1" smtClean="0"/>
              <a:t>ac</a:t>
            </a:r>
            <a:r>
              <a:rPr lang="pl-PL" baseline="0" dirty="0" smtClean="0"/>
              <a:t>. Bez zawiązywania bezpośredniego „dialogu” otrzymują oni możliwość wygenerowania tajnego klucza. Ta właściwość jest czasami nazywana nie-interaktywną własnością protokołu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extLst>
      <p:ext uri="{BB962C8B-B14F-4D97-AF65-F5344CB8AC3E}">
        <p14:creationId xmlns:p14="http://schemas.microsoft.com/office/powerpoint/2010/main" val="2060758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Wiemy,</a:t>
            </a:r>
            <a:r>
              <a:rPr lang="pl-PL" baseline="0" dirty="0" smtClean="0"/>
              <a:t> jak zaszyfrować i zapewnić integralność wiadomości. Problem, którego jeszcze nie rozstrzygnęliśmy jest jak ustalić wspólny klucz. Będzie to wprowadzenie w kolejny obszar kryptografii: kryptografii z kluczem publicznym. </a:t>
            </a:r>
          </a:p>
          <a:p>
            <a:r>
              <a:rPr lang="pl-PL" baseline="0" dirty="0" smtClean="0"/>
              <a:t>Załóżmy, że na świecie istnieje n użytkowników i chcą oni zarządzać kluczami do szyfrowania informacji do siebie. Załóżmy, że mamy 4 użytkowników. Jedną z możliwych opcji jest, że każda para użytkowników współdzieli ze sobą tajny klucz. Możemy wtedy dla szyfrowanej komunikacji w takim gronie zdefiniować 6 kluczy, odpowiednio: K</a:t>
            </a:r>
            <a:r>
              <a:rPr lang="pl-PL" baseline="-25000" dirty="0" smtClean="0"/>
              <a:t>12</a:t>
            </a:r>
            <a:r>
              <a:rPr lang="pl-PL" baseline="0" dirty="0" smtClean="0"/>
              <a:t>, K</a:t>
            </a:r>
            <a:r>
              <a:rPr lang="pl-PL" baseline="-25000" dirty="0" smtClean="0"/>
              <a:t>13,</a:t>
            </a:r>
            <a:r>
              <a:rPr lang="pl-PL" baseline="0" dirty="0" smtClean="0"/>
              <a:t> K</a:t>
            </a:r>
            <a:r>
              <a:rPr lang="pl-PL" baseline="-25000" dirty="0" smtClean="0"/>
              <a:t>14</a:t>
            </a:r>
            <a:r>
              <a:rPr lang="pl-PL" baseline="0" dirty="0" smtClean="0"/>
              <a:t>, K</a:t>
            </a:r>
            <a:r>
              <a:rPr lang="pl-PL" baseline="-25000" dirty="0" smtClean="0"/>
              <a:t>23</a:t>
            </a:r>
            <a:r>
              <a:rPr lang="pl-PL" baseline="0" dirty="0" smtClean="0"/>
              <a:t>, K</a:t>
            </a:r>
            <a:r>
              <a:rPr lang="pl-PL" baseline="-25000" dirty="0" smtClean="0"/>
              <a:t>24</a:t>
            </a:r>
            <a:r>
              <a:rPr lang="pl-PL" baseline="0" dirty="0" smtClean="0"/>
              <a:t>, K</a:t>
            </a:r>
            <a:r>
              <a:rPr lang="pl-PL" baseline="-25000" dirty="0" smtClean="0"/>
              <a:t>34</a:t>
            </a:r>
            <a:r>
              <a:rPr lang="pl-PL" baseline="0" dirty="0" smtClean="0"/>
              <a:t>. Problem, który się tu pojawia, to konieczność zarządzania przez danego użytkownika tymi kluczami. Każdy z użytkowników musi zarządzać N kluczami, jeśli chce prowadzić wymianę informacji z N współpracownikami. Powstaje więc pytanie, czy można zarządzanie kluczy w takiej strukturze usprawnić.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val="734190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na</a:t>
            </a:r>
            <a:r>
              <a:rPr lang="pl-PL" baseline="0" dirty="0" smtClean="0"/>
              <a:t> protokół można spojrzeć z innej perspektywy. Wtedy okazuje się on pozbawiony interakcji pomiędzy osobami wymieniającym dane. </a:t>
            </a:r>
          </a:p>
          <a:p>
            <a:r>
              <a:rPr lang="pl-PL" baseline="0" dirty="0" smtClean="0"/>
              <a:t>Załóżmy, że mamy bardzo wielu użytkowników (miliony). Każdy z nich wybiera jedną losową ukrytą wartość (a, b, c, d, …). Każda z nich zapisuje na swoim koncie Facebook zwój wkład  w protokół DH, czyli wartości </a:t>
            </a:r>
            <a:r>
              <a:rPr lang="pl-PL" baseline="0" dirty="0" err="1" smtClean="0"/>
              <a:t>g</a:t>
            </a:r>
            <a:r>
              <a:rPr lang="pl-PL" baseline="30000" dirty="0" err="1" smtClean="0"/>
              <a:t>a</a:t>
            </a:r>
            <a:r>
              <a:rPr lang="pl-PL" baseline="0" dirty="0" smtClean="0"/>
              <a:t>, </a:t>
            </a:r>
            <a:r>
              <a:rPr lang="pl-PL" baseline="0" dirty="0" err="1" smtClean="0"/>
              <a:t>g</a:t>
            </a:r>
            <a:r>
              <a:rPr lang="pl-PL" baseline="30000" dirty="0" err="1" smtClean="0"/>
              <a:t>b</a:t>
            </a:r>
            <a:r>
              <a:rPr lang="pl-PL" baseline="0" dirty="0" smtClean="0"/>
              <a:t>, </a:t>
            </a:r>
            <a:r>
              <a:rPr lang="pl-PL" baseline="0" dirty="0" err="1" smtClean="0"/>
              <a:t>g</a:t>
            </a:r>
            <a:r>
              <a:rPr lang="pl-PL" baseline="30000" dirty="0" err="1" smtClean="0"/>
              <a:t>c</a:t>
            </a:r>
            <a:r>
              <a:rPr lang="pl-PL" baseline="0" dirty="0" smtClean="0"/>
              <a:t>, … Interesującą sprawą jest, że jeśli Alice i Charlie chcą wymieniać ze sobą informacje w sposób chroniony, to wcale nie muszą nawiązać bezpośredniej komunikacji. Wystarczy, że Alice odczyta dane z publicznego profilu </a:t>
            </a:r>
            <a:r>
              <a:rPr lang="pl-PL" baseline="0" dirty="0" err="1" smtClean="0"/>
              <a:t>Charlie’go</a:t>
            </a:r>
            <a:r>
              <a:rPr lang="pl-PL" baseline="0" dirty="0" smtClean="0"/>
              <a:t>, a Charlie odczyta dane z publicznego profilu Alice. Oboje mogą zestawić teraz klucz </a:t>
            </a:r>
            <a:r>
              <a:rPr lang="pl-PL" baseline="0" dirty="0" err="1" smtClean="0"/>
              <a:t>g</a:t>
            </a:r>
            <a:r>
              <a:rPr lang="pl-PL" baseline="30000" dirty="0" err="1" smtClean="0"/>
              <a:t>ac</a:t>
            </a:r>
            <a:r>
              <a:rPr lang="pl-PL" baseline="0" dirty="0" smtClean="0"/>
              <a:t>. Bez zawiązywania bezpośredniego „dialogu” otrzymują oni możliwość wygenerowania tajnego klucza. Ta właściwość jest czasami nazywana nie-interaktywną własnością protokołu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p14="http://schemas.microsoft.com/office/powerpoint/2010/main" val="3947967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 omówionym wcześniej zagadnieniem wiąże się problem, który nie został jeszcze rozwiązany… Czy można</a:t>
            </a:r>
            <a:r>
              <a:rPr lang="pl-PL" baseline="0" dirty="0" smtClean="0"/>
              <a:t> odczytać dane z wielu profili i od razu uzyskać „zbiorowy klucz” do komunikacji z wieloma użytkownikami? Zakładamy, że dany użytkownik pobiera dane z n profili  (np. 4) i chce na podstawie tej informacji ustalić tajny klucz dający możliwość wymiany informacji ze wszystkimi w grupie. </a:t>
            </a:r>
          </a:p>
          <a:p>
            <a:r>
              <a:rPr lang="pl-PL" baseline="0" dirty="0" smtClean="0"/>
              <a:t>Okazuje się, że jeśli w grupie jest 2 osoby, to mamy DH,</a:t>
            </a:r>
            <a:br>
              <a:rPr lang="pl-PL" baseline="0" dirty="0" smtClean="0"/>
            </a:br>
            <a:r>
              <a:rPr lang="pl-PL" baseline="0" dirty="0" smtClean="0"/>
              <a:t>Jeśli w grupie jest 3 osoby, to też mamy rozwiązanie – </a:t>
            </a:r>
            <a:r>
              <a:rPr lang="pl-PL" baseline="0" dirty="0" err="1" smtClean="0"/>
              <a:t>protocol</a:t>
            </a:r>
            <a:r>
              <a:rPr lang="pl-PL" baseline="0" dirty="0" smtClean="0"/>
              <a:t> </a:t>
            </a:r>
            <a:r>
              <a:rPr lang="pl-PL" baseline="0" dirty="0" err="1" smtClean="0"/>
              <a:t>due</a:t>
            </a:r>
            <a:r>
              <a:rPr lang="pl-PL" baseline="0" dirty="0" smtClean="0"/>
              <a:t> to </a:t>
            </a:r>
            <a:r>
              <a:rPr lang="pl-PL" baseline="0" dirty="0" err="1" smtClean="0"/>
              <a:t>Joux</a:t>
            </a:r>
            <a:r>
              <a:rPr lang="pl-PL" baseline="0" dirty="0" smtClean="0"/>
              <a:t> (używa dość skompilowanych matematycznych przekształceń).</a:t>
            </a:r>
            <a:br>
              <a:rPr lang="pl-PL" baseline="0" dirty="0" smtClean="0"/>
            </a:br>
            <a:r>
              <a:rPr lang="pl-PL" baseline="0" dirty="0" smtClean="0"/>
              <a:t>Natomiast jeśli w grupie jest 4 lub więcej osób, jeszcze </a:t>
            </a:r>
            <a:r>
              <a:rPr lang="pl-PL" baseline="0" smtClean="0"/>
              <a:t>nie udało </a:t>
            </a:r>
            <a:r>
              <a:rPr lang="pl-PL" baseline="0" dirty="0" smtClean="0"/>
              <a:t>się tego rozwiązać…</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p14="http://schemas.microsoft.com/office/powerpoint/2010/main" val="25853452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dirty="0" smtClean="0"/>
              <a:t>Alice i Bob , którzy nigdy się wcześniej nie spotkali ale na koniec protokołu otrzymują wspólny klucz do prowadzenia chronionej komunikacji. Istnieje możliwość podsłuchiwania komunikacji, ale nie jej modyfikacji (brak aktywnych ataków). Jak dotąd pokazaliśmy nieefektywny mechanizm opierający się na kryptografii klucza symetrycznego, a potem mechanizm wymiany kluczy </a:t>
            </a:r>
            <a:r>
              <a:rPr lang="pl-PL" baseline="0" dirty="0" err="1" smtClean="0"/>
              <a:t>Diffie-Hellman’a</a:t>
            </a:r>
            <a:r>
              <a:rPr lang="pl-PL" baseline="0" dirty="0" smtClean="0"/>
              <a:t> z uwzględnieniem wysiłku, jaki musi w złamanie protokołu włożyć atakujący. Warto nadmienić, że protokół DH jest powszechnie stosowany w Internecie. Teraz zajmiemy się innym podejściem bazującym na kryptografii klucz </a:t>
            </a:r>
            <a:r>
              <a:rPr lang="pl-PL" baseline="0" dirty="0" err="1" smtClean="0"/>
              <a:t>apublicznego</a:t>
            </a:r>
            <a:r>
              <a:rPr lang="pl-PL" baseline="0" dirty="0" smtClean="0"/>
              <a:t>.</a:t>
            </a:r>
          </a:p>
          <a:p>
            <a:endParaRPr lang="pl-PL" baseline="0" dirty="0" smtClean="0"/>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6274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Czym jest kryptografia klucza publicznego? Podobnie jak w przypadku szyfrowania symetrycznego dysponujemy dwoma algorytmami:</a:t>
            </a:r>
            <a:r>
              <a:rPr lang="pl-PL" baseline="0" dirty="0" smtClean="0"/>
              <a:t> szyfrującym (E) i deszyfrującym (D). Tym razem do szyfrowania stosujemy jeden klucz, nazywany kluczem publicznym. W naszym przypadku nazwijmy go </a:t>
            </a:r>
            <a:r>
              <a:rPr lang="pl-PL" baseline="0" dirty="0" err="1" smtClean="0"/>
              <a:t>PK</a:t>
            </a:r>
            <a:r>
              <a:rPr lang="pl-PL" baseline="-25000" dirty="0" err="1" smtClean="0"/>
              <a:t>bob</a:t>
            </a:r>
            <a:r>
              <a:rPr lang="pl-PL" baseline="0" dirty="0" smtClean="0"/>
              <a:t>, ale do odszyfrowywania stosujemy inny klucz, nazywany kluczem tajnym (</a:t>
            </a:r>
            <a:r>
              <a:rPr lang="pl-PL" baseline="0" dirty="0" err="1" smtClean="0"/>
              <a:t>Sk</a:t>
            </a:r>
            <a:r>
              <a:rPr lang="pl-PL" baseline="-25000" dirty="0" err="1" smtClean="0"/>
              <a:t>bob</a:t>
            </a:r>
            <a:r>
              <a:rPr lang="pl-PL" baseline="0" dirty="0" smtClean="0"/>
              <a:t>). Te dwa klucze tworzą parę kluczy. Szyfrowanie polega na uruchomieniu algorytmu szyfrującego wiadomość za pomocą klucza publicznego. Odszyfrowywanie polega na uruchomieniu algorytmu odszyfrowującego z zastosowaniem klucza tajnego.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p14="http://schemas.microsoft.com/office/powerpoint/2010/main" val="2430474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Bardziej formalnie, Szyfrowanie</a:t>
            </a:r>
            <a:r>
              <a:rPr lang="pl-PL" baseline="0" dirty="0" smtClean="0"/>
              <a:t> z kluczem publicznym można zdefiniować, jako złożenie trzech algorytmów. Algorytmu G, który służy do generacji kluczy. Po jego działaniu otrzymujemy parę kluczy: publiczny i tajny. Algorytm E, to algorytm szyfrujący, który z zastosowaniem klucza publicznego szyfruje wiadomości. Algorytm D to algorytm odszyfrowujący, który odszyfrowuje szyfrogram z zastosowaniem klucza tajnego, lub zwraca „</a:t>
            </a:r>
            <a:r>
              <a:rPr lang="pl-PL" baseline="0" dirty="0" err="1" smtClean="0"/>
              <a:t>bottom</a:t>
            </a:r>
            <a:r>
              <a:rPr lang="pl-PL" baseline="0" dirty="0" smtClean="0"/>
              <a:t>” (znacznik, że odszyfrowanie się nie udało). Podobnie, jak to miało miejsce w szyfrowaniu symetrycznym algorytmy szyfrowania i deszyfrowania muszą spełnić własność spójności. Dla każdej pary kluczy </a:t>
            </a:r>
            <a:r>
              <a:rPr lang="pl-PL" baseline="0" dirty="0" err="1" smtClean="0"/>
              <a:t>pk</a:t>
            </a:r>
            <a:r>
              <a:rPr lang="pl-PL" baseline="0" dirty="0" smtClean="0"/>
              <a:t> i </a:t>
            </a:r>
            <a:r>
              <a:rPr lang="pl-PL" baseline="0" dirty="0" err="1" smtClean="0"/>
              <a:t>sk</a:t>
            </a:r>
            <a:r>
              <a:rPr lang="pl-PL" baseline="0" dirty="0" smtClean="0"/>
              <a:t> wygenerowanej przez algorytm G wiadomość zaszyfrowana z zastosowaniem klucza publicznego da się odszyfrować z zastosowaniem klucza tajnego.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p14="http://schemas.microsoft.com/office/powerpoint/2010/main" val="3802967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zastosować kryptografię z kluczem publicznym</a:t>
            </a:r>
            <a:r>
              <a:rPr lang="pl-PL" baseline="0" dirty="0" smtClean="0"/>
              <a:t> do wymiany kluczy (tajnych informacji?).</a:t>
            </a:r>
          </a:p>
          <a:p>
            <a:r>
              <a:rPr lang="pl-PL" baseline="0" dirty="0" smtClean="0"/>
              <a:t>Alice generuje parę kluczy (</a:t>
            </a:r>
            <a:r>
              <a:rPr lang="pl-PL" baseline="0" dirty="0" err="1" smtClean="0"/>
              <a:t>pk</a:t>
            </a:r>
            <a:r>
              <a:rPr lang="pl-PL" baseline="0" dirty="0" smtClean="0"/>
              <a:t> i </a:t>
            </a:r>
            <a:r>
              <a:rPr lang="pl-PL" baseline="0" dirty="0" err="1" smtClean="0"/>
              <a:t>sk</a:t>
            </a:r>
            <a:r>
              <a:rPr lang="pl-PL" baseline="0" dirty="0" smtClean="0"/>
              <a:t>). Następnie odsyła </a:t>
            </a:r>
            <a:r>
              <a:rPr lang="pl-PL" baseline="0" dirty="0" err="1" smtClean="0"/>
              <a:t>pk</a:t>
            </a:r>
            <a:r>
              <a:rPr lang="pl-PL" baseline="0" dirty="0" smtClean="0"/>
              <a:t> do </a:t>
            </a:r>
            <a:r>
              <a:rPr lang="pl-PL" baseline="0" dirty="0" err="1" smtClean="0"/>
              <a:t>Bob’a</a:t>
            </a:r>
            <a:r>
              <a:rPr lang="pl-PL" baseline="0" dirty="0" smtClean="0"/>
              <a:t> z informacją, że klucz pochodzi od Alice. Bob generuje losową wartość x (klucz?) o długości 128 bitów, szyfruję ją z zastosowaniem klucza publicznego Alice i dołącza informację, że odsyła zaszyfrowaną wiadomość od siebie (od Boba). Alice otrzymuje szyfrogram, odszyfrowuje go i otrzymuje wartość x. x jest współdzieloną tajną wartością pomiędzy Alice i Bob.</a:t>
            </a:r>
          </a:p>
          <a:p>
            <a:endParaRPr lang="pl-PL" baseline="0" dirty="0" smtClean="0"/>
          </a:p>
          <a:p>
            <a:r>
              <a:rPr lang="pl-PL" baseline="0" dirty="0" smtClean="0"/>
              <a:t>W tym podejściu jest różnica w odniesieniu do protokołu </a:t>
            </a:r>
            <a:r>
              <a:rPr lang="pl-PL" baseline="0" dirty="0" err="1" smtClean="0"/>
              <a:t>Diffie-Hellman’a</a:t>
            </a:r>
            <a:r>
              <a:rPr lang="pl-PL" baseline="0" dirty="0" smtClean="0"/>
              <a:t>. Tutaj musi zajść sekwencja zdarzeń. Bob nie może odesłać sekretu, jeśli nie otrzyma wcześniej wiadomości od Alice. W protokole </a:t>
            </a:r>
            <a:r>
              <a:rPr lang="pl-PL" baseline="0" dirty="0" err="1" smtClean="0"/>
              <a:t>Diffie-Hellman’a</a:t>
            </a:r>
            <a:r>
              <a:rPr lang="pl-PL" baseline="0" dirty="0" smtClean="0"/>
              <a:t> kolejność wysyłania danych nie maiła znaczenia, dodatkowo protokół ten pozwalał ustalić chronione połączenie na podstawie danych umieszczonych np. w profilu na </a:t>
            </a:r>
            <a:r>
              <a:rPr lang="pl-PL" baseline="0" dirty="0" err="1" smtClean="0"/>
              <a:t>Facebook’u</a:t>
            </a:r>
            <a:r>
              <a:rPr lang="pl-PL" baseline="0" dirty="0" smtClean="0"/>
              <a:t>. Zastosowanie kryptografii z kluczem publicznym, do rozpoczęcia połączenia wymaga jeszcze „odesłania” informacji do osoby publikującej klucz publiczny…</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p14="http://schemas.microsoft.com/office/powerpoint/2010/main" val="33668600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już</a:t>
            </a:r>
            <a:r>
              <a:rPr lang="pl-PL" baseline="0" dirty="0" smtClean="0"/>
              <a:t> wspominałem, omówiony protokół nie jest odporny na atak z aktywnym przeciwnikiem. Kiedy Alice generuje swoje klucze, to własne klucze generuje również </a:t>
            </a:r>
            <a:r>
              <a:rPr lang="pl-PL" baseline="0" dirty="0" err="1" smtClean="0"/>
              <a:t>MiTM</a:t>
            </a:r>
            <a:r>
              <a:rPr lang="pl-PL" baseline="0" dirty="0" smtClean="0"/>
              <a:t>. Atakujący przechwytuje wiadomość Alice, a następnie przesyła jej „podrobioną” wersję z własnym kluczem </a:t>
            </a:r>
            <a:r>
              <a:rPr lang="pl-PL" baseline="0" dirty="0" err="1" smtClean="0"/>
              <a:t>pk</a:t>
            </a:r>
            <a:r>
              <a:rPr lang="pl-PL" baseline="0" dirty="0" smtClean="0"/>
              <a:t>’. </a:t>
            </a:r>
            <a:r>
              <a:rPr lang="pl-PL" baseline="0" dirty="0" err="1" smtClean="0"/>
              <a:t>Bob’owi</a:t>
            </a:r>
            <a:r>
              <a:rPr lang="pl-PL" baseline="0" dirty="0" smtClean="0"/>
              <a:t> wydaje się, że otrzymał wiadomość od Alice. Odsyła do nadawcy wiadomości zaszyfrowaną przy pomocy </a:t>
            </a:r>
            <a:r>
              <a:rPr lang="pl-PL" baseline="0" dirty="0" err="1" smtClean="0"/>
              <a:t>pk</a:t>
            </a:r>
            <a:r>
              <a:rPr lang="pl-PL" baseline="0" dirty="0" smtClean="0"/>
              <a:t>’ losową wartość x. Ta wiadomość jest przechwytywana przez </a:t>
            </a:r>
            <a:r>
              <a:rPr lang="pl-PL" baseline="0" dirty="0" err="1" smtClean="0"/>
              <a:t>MiTM</a:t>
            </a:r>
            <a:r>
              <a:rPr lang="pl-PL" baseline="0" dirty="0" smtClean="0"/>
              <a:t> i odszyfrowywana.  </a:t>
            </a:r>
            <a:r>
              <a:rPr lang="pl-PL" baseline="0" dirty="0" err="1" smtClean="0"/>
              <a:t>MiTM</a:t>
            </a:r>
            <a:r>
              <a:rPr lang="pl-PL" baseline="0" dirty="0" smtClean="0"/>
              <a:t> podszywa się teraz pod </a:t>
            </a:r>
            <a:r>
              <a:rPr lang="pl-PL" baseline="0" dirty="0" err="1" smtClean="0"/>
              <a:t>Bob’a</a:t>
            </a:r>
            <a:r>
              <a:rPr lang="pl-PL" baseline="0" dirty="0" smtClean="0"/>
              <a:t> i odsyła do Alice wartość x zaszyfrowaną jej kluczem publicznym. Alice i </a:t>
            </a:r>
            <a:r>
              <a:rPr lang="pl-PL" baseline="0" dirty="0" err="1" smtClean="0"/>
              <a:t>Bob’owi</a:t>
            </a:r>
            <a:r>
              <a:rPr lang="pl-PL" baseline="0" dirty="0" smtClean="0"/>
              <a:t> wydaje się, że x jest tajna i współdzielona tylko między nimi, podczas gdy jest ona również w posiadaniu </a:t>
            </a:r>
            <a:r>
              <a:rPr lang="pl-PL" baseline="0" dirty="0" err="1" smtClean="0"/>
              <a:t>MiTM</a:t>
            </a:r>
            <a:r>
              <a:rPr lang="pl-PL" baseline="0" dirty="0" smtClean="0"/>
              <a:t>. Protokół nie jest więc bezpieczny, jeśli dopuścimy do możliwości fałszowania wiadomości. Taki protokół można zabezpieczyć, ale zastosowaniem podpisu elektronicznego i będzie to pokazane w dalszej części wykładu.</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p14="http://schemas.microsoft.com/office/powerpoint/2010/main" val="12287436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dotąd wyjaśniliśmy</a:t>
            </a:r>
            <a:r>
              <a:rPr lang="pl-PL" baseline="0" dirty="0" smtClean="0"/>
              <a:t>, jak na wysokim poziomie działa kryptografia z kluczem publicznym, ale nie pokazaliśmy jak takie systemy się konstruuje. Okazuje się, że te systemy bazują na teorii liczb i algebrze, podobnie jak protokół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27</a:t>
            </a:fld>
            <a:endParaRPr lang="pl-PL"/>
          </a:p>
        </p:txBody>
      </p:sp>
    </p:spTree>
    <p:extLst>
      <p:ext uri="{BB962C8B-B14F-4D97-AF65-F5344CB8AC3E}">
        <p14:creationId xmlns:p14="http://schemas.microsoft.com/office/powerpoint/2010/main" val="34055732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a:t>
            </a:r>
            <a:r>
              <a:rPr lang="pl-PL" baseline="0" dirty="0" smtClean="0"/>
              <a:t> chodzi o wybrane prace uzupełniające materiały pokazane na wykładzie, to pierwsza odnosi się do problemu „kwadratowej luki”, jeśli w systemie wymiany kluczy stosujemy tylko łamigłówki </a:t>
            </a:r>
            <a:r>
              <a:rPr lang="pl-PL" baseline="0" dirty="0" err="1" smtClean="0"/>
              <a:t>Merkle’a</a:t>
            </a:r>
            <a:r>
              <a:rPr lang="pl-PL" baseline="0" dirty="0" smtClean="0"/>
              <a:t> i system szyfrujący widziany w postaci czarnej skrzynki (nie znamy zastosowanej konstrukcji kryptograficznej i kluczy). </a:t>
            </a:r>
          </a:p>
          <a:p>
            <a:endParaRPr lang="pl-PL" baseline="0" dirty="0" smtClean="0"/>
          </a:p>
          <a:p>
            <a:r>
              <a:rPr lang="pl-PL" baseline="0" dirty="0" smtClean="0"/>
              <a:t>Druga praca jest przeglądem protokołów wymiany kluczy i metod ich zabezpieczania przed atakiem men-in-the-</a:t>
            </a:r>
            <a:r>
              <a:rPr lang="pl-PL" baseline="0" dirty="0" err="1" smtClean="0"/>
              <a:t>middle</a:t>
            </a:r>
            <a:r>
              <a:rPr lang="pl-PL" baseline="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28</a:t>
            </a:fld>
            <a:endParaRPr lang="pl-PL"/>
          </a:p>
        </p:txBody>
      </p:sp>
    </p:spTree>
    <p:extLst>
      <p:ext uri="{BB962C8B-B14F-4D97-AF65-F5344CB8AC3E}">
        <p14:creationId xmlns:p14="http://schemas.microsoft.com/office/powerpoint/2010/main" val="3150575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tak…  Sposób zarządzania</a:t>
            </a:r>
            <a:r>
              <a:rPr lang="pl-PL" baseline="0" dirty="0" smtClean="0"/>
              <a:t> kluczami może zostać wsparty z zastosowaniem osobnej instytucji działającej w sieci, do której mamy zaufanie (ang. Online </a:t>
            </a:r>
            <a:r>
              <a:rPr lang="pl-PL" baseline="0" dirty="0" err="1" smtClean="0"/>
              <a:t>Trusted</a:t>
            </a:r>
            <a:r>
              <a:rPr lang="pl-PL" baseline="0" dirty="0" smtClean="0"/>
              <a:t> 3rd Party – TTP). Wtedy wystarczy, że każdy użytkownik jest w posiadaniu jednego klucza, do komunikacji właśnie z tą instytucją. Tak więc U</a:t>
            </a:r>
            <a:r>
              <a:rPr lang="pl-PL" baseline="-25000" dirty="0" smtClean="0"/>
              <a:t>1</a:t>
            </a:r>
            <a:r>
              <a:rPr lang="pl-PL" baseline="0" dirty="0" smtClean="0"/>
              <a:t> ma klucz K</a:t>
            </a:r>
            <a:r>
              <a:rPr lang="pl-PL" baseline="-25000" dirty="0" smtClean="0"/>
              <a:t>1</a:t>
            </a:r>
            <a:r>
              <a:rPr lang="pl-PL" baseline="0" dirty="0" smtClean="0"/>
              <a:t>, U</a:t>
            </a:r>
            <a:r>
              <a:rPr lang="pl-PL" baseline="-25000" dirty="0" smtClean="0"/>
              <a:t>2</a:t>
            </a:r>
            <a:r>
              <a:rPr lang="pl-PL" baseline="0" dirty="0" smtClean="0"/>
              <a:t> ma klucz K</a:t>
            </a:r>
            <a:r>
              <a:rPr lang="pl-PL" baseline="-25000" dirty="0" smtClean="0"/>
              <a:t>2</a:t>
            </a:r>
            <a:r>
              <a:rPr lang="pl-PL" baseline="0" dirty="0" smtClean="0"/>
              <a:t>, Alice ma klucz K</a:t>
            </a:r>
            <a:r>
              <a:rPr lang="pl-PL" baseline="-25000" dirty="0" smtClean="0"/>
              <a:t>A</a:t>
            </a:r>
            <a:r>
              <a:rPr lang="pl-PL" baseline="0" dirty="0" smtClean="0"/>
              <a:t>, a Bob klucz K</a:t>
            </a:r>
            <a:r>
              <a:rPr lang="pl-PL" baseline="-25000" dirty="0" smtClean="0"/>
              <a:t>B</a:t>
            </a:r>
            <a:r>
              <a:rPr lang="pl-PL" baseline="0" dirty="0" smtClean="0"/>
              <a:t>. Co zachodzi, jeśli Alice chce w sposób chroniony wymienić informację z Bobem? Muszą się oni zaangażować w pewien protokół, który na końcu zdefiniuje klucz szyfrowania komunikacji między nimi K</a:t>
            </a:r>
            <a:r>
              <a:rPr lang="pl-PL" baseline="-25000" dirty="0" smtClean="0"/>
              <a:t>AB</a:t>
            </a:r>
            <a:r>
              <a:rPr lang="pl-PL" baseline="0" dirty="0" smtClean="0"/>
              <a:t>. Powstaje pytanie, jak wygenerować taki klucz. Zaproponujemy na początek pewien prosty protokół.</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val="423161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Rozważmy pewien prosty</a:t>
            </a:r>
            <a:r>
              <a:rPr lang="pl-PL" baseline="0" dirty="0" smtClean="0"/>
              <a:t> </a:t>
            </a:r>
            <a:r>
              <a:rPr lang="pl-PL" dirty="0" smtClean="0"/>
              <a:t>przykładowy protokół wymiany kluczy. Bob</a:t>
            </a:r>
            <a:r>
              <a:rPr lang="pl-PL" baseline="0" dirty="0" smtClean="0"/>
              <a:t> posiada klucz K</a:t>
            </a:r>
            <a:r>
              <a:rPr lang="pl-PL" baseline="-25000" dirty="0" smtClean="0"/>
              <a:t>B</a:t>
            </a:r>
            <a:r>
              <a:rPr lang="pl-PL" baseline="0" dirty="0" smtClean="0"/>
              <a:t>, Alice – klucz K</a:t>
            </a:r>
            <a:r>
              <a:rPr lang="pl-PL" baseline="-25000" dirty="0" smtClean="0"/>
              <a:t>A</a:t>
            </a:r>
            <a:r>
              <a:rPr lang="pl-PL" baseline="0" dirty="0" smtClean="0"/>
              <a:t>. Te klucze są współdzielone z instytucją zaufaną. Instytucja zaufana posiada oba klucze. Rozważamy protokół wymiany kluczy, który zapewnia tylko ochroną przed podsłuchaniem. Bardziej zaawansowane protokoły zostaną omówione później. </a:t>
            </a:r>
          </a:p>
          <a:p>
            <a:r>
              <a:rPr lang="pl-PL" baseline="0" dirty="0" smtClean="0"/>
              <a:t>Nasz prosty protokół zaczyna się od wysłania informacji do TTP, że Alicja chce otrzymać klucz do komunikacji z Bobem. TTP (</a:t>
            </a:r>
            <a:r>
              <a:rPr lang="pl-PL" baseline="0" dirty="0" err="1" smtClean="0"/>
              <a:t>Trusted</a:t>
            </a:r>
            <a:r>
              <a:rPr lang="pl-PL" baseline="0" dirty="0" smtClean="0"/>
              <a:t> Third Party) wybiera losowy klucz K</a:t>
            </a:r>
            <a:r>
              <a:rPr lang="pl-PL" baseline="-25000" dirty="0" smtClean="0"/>
              <a:t>AB</a:t>
            </a:r>
            <a:r>
              <a:rPr lang="pl-PL" baseline="0" dirty="0" smtClean="0"/>
              <a:t> i wysyła do Alice wiadomość składającą się z dwóch części. Pierwsza część zawiera zaszyfrowaną z zastosowaniem klucza Alice KA wiadomość zawierającą (1) informację że przesyłany jest klucz połączenia między Alice and Bobem, (2) dołączony do tej informacji klucz KAB. Druga część informacji nazywana jest biletem (</a:t>
            </a:r>
            <a:r>
              <a:rPr lang="pl-PL" baseline="0" dirty="0" err="1" smtClean="0"/>
              <a:t>ticket</a:t>
            </a:r>
            <a:r>
              <a:rPr lang="pl-PL" baseline="0" dirty="0" smtClean="0"/>
              <a:t>) i zawiera zaszyfrowaną z zastosowaniem klucza Boba KB (1) informację, że przesyłany jest klucz do komunikacji między Alice i Bobem, (2) klucz komunikacji KAB. Za każdym razem informacja (1) i klucz (2) są traktowane jako jedna wiadomość do zaszyfrowania. Obie części wiadomości wysyłane są do Alice. System szyfrowania zastosowany tutaj to system odporny na atak z wybranym tekstem jawnym (CPA- </a:t>
            </a:r>
            <a:r>
              <a:rPr lang="pl-PL" baseline="0" dirty="0" err="1" smtClean="0"/>
              <a:t>secure</a:t>
            </a:r>
            <a:r>
              <a:rPr lang="pl-PL" baseline="0" dirty="0" smtClean="0"/>
              <a:t> </a:t>
            </a:r>
            <a:r>
              <a:rPr lang="pl-PL" baseline="0" dirty="0" err="1" smtClean="0"/>
              <a:t>cipher</a:t>
            </a:r>
            <a:r>
              <a:rPr lang="pl-PL" baseline="0" dirty="0" smtClean="0"/>
              <a:t>). Jeśli Alice chce komunikować się z Bobem, to odszyfrowuje część wiadomości, która była zaszyfrowana jej kluczem i uzyskuje klucz KAB. Potem wysyła „bilet” do Boba, który odszyfrowuje go swoim kluczem KB i w takim razie oboje posiadają klucz KAB do bezpiecznej wymiany informacji między nimi.</a:t>
            </a:r>
          </a:p>
          <a:p>
            <a:r>
              <a:rPr lang="pl-PL" baseline="0" dirty="0" smtClean="0"/>
              <a:t>Pierwszym pytaniem, na które musimy odpowiedzieć, to dlaczego taki protokół jest bezpieczny, nawet jeśli założyliśmy tylko bezpieczeństwo algorytmu szyfrującego tylko na podsłuchiwanie.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extLst>
      <p:ext uri="{BB962C8B-B14F-4D97-AF65-F5344CB8AC3E}">
        <p14:creationId xmlns:p14="http://schemas.microsoft.com/office/powerpoint/2010/main" val="1679131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Bez wchodzenia w</a:t>
            </a:r>
            <a:r>
              <a:rPr lang="pl-PL" baseline="0" dirty="0" smtClean="0"/>
              <a:t> rozważania teoretyczne, atakujący widzi ciągle serię szyfrogramów i nie jest w stanie ich odróżnić od siebie. Nie jest w stanie odróżnić szyfrogramu klucza szyfru od szyfru przypadkowego zlepku bitów.  Rozwiązanie jest bezpieczne na atak z wybranym tekstem jawnym.</a:t>
            </a:r>
          </a:p>
          <a:p>
            <a:r>
              <a:rPr lang="pl-PL" baseline="0" dirty="0" smtClean="0"/>
              <a:t>Zwróćmy uwagę na rolę zaufanej instytucji trzeciej (TTP). Po pierwsze jest ona zaangażowana w każdą wyminę kluczy. Alice i Bob nie mogą rozpocząć bezpiecznej wymiany informacji, jeśli TTP nie jest online i nie jest dostępne dla nich obojga. TTP zna również wszystkie klucze sesji. Wtedy, gdy zaufana instytucja trzecia zostanie „przekupiona” lub zaatakowana może to doprowadzić do wycieku kluczy. Właśnie dlatego ta instytucja nazywa się ZAUFANĄ, bo zna wszystkie klucze. </a:t>
            </a:r>
          </a:p>
          <a:p>
            <a:r>
              <a:rPr lang="pl-PL" baseline="0" dirty="0" smtClean="0"/>
              <a:t>Pokazane rozwiązanie w dalszym ciągu stosuje „tylko” kryptografię z kluczem symetrycznym. Jest szybkie i efektywne. Trochę trudno wyobrazić sobie takie rozwiązanie funkcjonujące jako węzeł w sieci WWW. Nie bardzo wiadomo, kto mógłby być traktowany jako ta trzecia zaufana instytucja. Natomiast jeśli chodziłoby o opracowanie systemu chronionej wymiany informacji w jednej instytucji, to takie rozwiązanie miałoby sens. Można ustalić konkretny komputer, jako tą zaufaną instytucję. W oparciu o mechanizm wymiany kluczy podobny do opisanego pracuje system </a:t>
            </a:r>
            <a:r>
              <a:rPr lang="pl-PL" baseline="0" dirty="0" err="1" smtClean="0"/>
              <a:t>Kerberos</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p14="http://schemas.microsoft.com/office/powerpoint/2010/main" val="178832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Należy podkreśli, że omówiony właśnie protokół jest bardzo podstawowy.</a:t>
            </a:r>
            <a:r>
              <a:rPr lang="pl-PL" baseline="0" dirty="0" smtClean="0"/>
              <a:t> Miał on na celu pokazanie na przykładzie problemu dystrybucji kluczy. Jest on odporny tylko na podsłuchiwanie i zupełnie nie oferuje bezpieczeństwa przeciw atakowi aktywnemu. Rozważmy przykład, jak aktywny atakujący może zniszczyć ten protokół. Rozważmy atak powtórzeniowy (ang. replay </a:t>
            </a:r>
            <a:r>
              <a:rPr lang="pl-PL" baseline="0" dirty="0" err="1" smtClean="0"/>
              <a:t>attack</a:t>
            </a:r>
            <a:r>
              <a:rPr lang="pl-PL" baseline="0" dirty="0" smtClean="0"/>
              <a:t>). Atakujący może „nagrać” „konwersację” między Alice i Bobem. Możemy sobie wyobrazić, że Alice chce kupić książkę od Boba. Transakcja zachodzi, Bob otrzymuje zapłatę i wysyła kopię książki do Alice. Atakujący może ponownie „odtworzyć” konwersację pomiędzy Alice i Bobem. Bob nie będzie w stanie sprawdzić, czy pod Alice ktoś się nie podszył, więc wyśle jej ponownie książkę i rachunek do zapłacenia.</a:t>
            </a:r>
          </a:p>
          <a:p>
            <a:r>
              <a:rPr lang="pl-PL" baseline="0" dirty="0" smtClean="0"/>
              <a:t>Protokół nie nadaje się wiec do aplikacji. Jego bezpieczna wersja zostanie om </a:t>
            </a:r>
            <a:r>
              <a:rPr lang="pl-PL" baseline="0" dirty="0" err="1" smtClean="0"/>
              <a:t>omóiona</a:t>
            </a:r>
            <a:r>
              <a:rPr lang="pl-PL" baseline="0" dirty="0" smtClean="0"/>
              <a:t> później.</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p14="http://schemas.microsoft.com/office/powerpoint/2010/main" val="1924150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Omówiony protokół może doprowadzić do postawienia ważnych pytań. Czy możemy zbudować protokół wymiany kluczy , który jest bezpieczny zarówno</a:t>
            </a:r>
            <a:r>
              <a:rPr lang="pl-PL" baseline="0" dirty="0" smtClean="0"/>
              <a:t> na podsłuchiwanie jak i na aktywne ataki? Czy możemy z budować protokół wymiany kluczy niewymagający ciągle aktywnej i zawsze widocznej w Internecie zaufanej instytucji trzeciej? </a:t>
            </a:r>
          </a:p>
          <a:p>
            <a:r>
              <a:rPr lang="pl-PL" baseline="0" dirty="0" smtClean="0"/>
              <a:t>Okazuje się, że odpowiedzi na oba pytania brzmią tak. I jest to możliwe dzięki nowym konstrukcjom kryptograficznym nazywanym kryptografią z kluczem publicznym. U podstaw tych konstrukcji leżą trzy pomysły. Pierwszy, opublikowany przez </a:t>
            </a:r>
            <a:r>
              <a:rPr lang="pl-PL" baseline="0" dirty="0" err="1" smtClean="0"/>
              <a:t>Merkle</a:t>
            </a:r>
            <a:r>
              <a:rPr lang="pl-PL" baseline="0" dirty="0" smtClean="0"/>
              <a:t>, prawie 50 lat temu dotyczył sposobu wymiany kluczy. Drugi opracowany przez dwie osoby </a:t>
            </a:r>
            <a:r>
              <a:rPr lang="pl-PL" baseline="0" dirty="0" err="1" smtClean="0"/>
              <a:t>Diffie’go</a:t>
            </a:r>
            <a:r>
              <a:rPr lang="pl-PL" baseline="0" dirty="0" smtClean="0"/>
              <a:t> i </a:t>
            </a:r>
            <a:r>
              <a:rPr lang="pl-PL" baseline="0" dirty="0" err="1" smtClean="0"/>
              <a:t>Hellman’a</a:t>
            </a:r>
            <a:r>
              <a:rPr lang="pl-PL" baseline="0" dirty="0" smtClean="0"/>
              <a:t> dotyczył koncepcji kryptografii z kluczem publicznym. Trzeci, opracowany przez </a:t>
            </a:r>
            <a:r>
              <a:rPr lang="pl-PL" baseline="0" dirty="0" err="1" smtClean="0"/>
              <a:t>Rivest’a</a:t>
            </a:r>
            <a:r>
              <a:rPr lang="pl-PL" baseline="0" dirty="0" smtClean="0"/>
              <a:t>, </a:t>
            </a:r>
            <a:r>
              <a:rPr lang="pl-PL" baseline="0" dirty="0" err="1" smtClean="0"/>
              <a:t>Shamir’a</a:t>
            </a:r>
            <a:r>
              <a:rPr lang="pl-PL" baseline="0" dirty="0" smtClean="0"/>
              <a:t> i </a:t>
            </a:r>
            <a:r>
              <a:rPr lang="pl-PL" baseline="0" dirty="0" err="1" smtClean="0"/>
              <a:t>Adlemman’a</a:t>
            </a:r>
            <a:r>
              <a:rPr lang="pl-PL" baseline="0" dirty="0" smtClean="0"/>
              <a:t> dotyczył algorytmu szyfrowania stosującego kryptografię z kluczem publicznym. Algorytm RSA jest wciąż popularnym narzędziem szyfrowania według tej „nowej” koncepcji kryptografii. Watro zaznaczyć, że szyfrowanie z kluczem publicznym jest w dalszym ciągu rozwijane, o czym mogą świadczyć </a:t>
            </a:r>
            <a:r>
              <a:rPr lang="pl-PL" baseline="0" dirty="0" err="1" smtClean="0"/>
              <a:t>pokane</a:t>
            </a:r>
            <a:r>
              <a:rPr lang="pl-PL" baseline="0" dirty="0" smtClean="0"/>
              <a:t> na slajdzie kolejne koncepcje rozwijające ten pomysł. Pierwsza z prac omawia nowy sposób zarzadzania kluczami, druga dotyczy podawania kluczy, które tylko częściowo odszyfrowują wiadomości.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val="3354789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Rozważamy</a:t>
            </a:r>
            <a:r>
              <a:rPr lang="pl-PL" baseline="0" dirty="0" smtClean="0"/>
              <a:t>, czy możemy skonstruować protokół wymiany kluczy bez trzeciej instytucji zaufanej. Protokół ma zapewnić tylko ochronę przed podsłuchiwaniem. Alice i Bob , którzy nigdy się wcześniej nie spotkali na koniec protokołu otrzymują wspólny klucz do prowadzenia chronionej komunikacji. Będziemy się też zastanawiali, czy taka konstrukcja jest w ogóle możliwa przy zastosowaniu tylko technik znanych z kryptografii z kluczem symetrycznym.</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val="496910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istnieje takie</a:t>
            </a:r>
            <a:r>
              <a:rPr lang="pl-PL" baseline="0" dirty="0" smtClean="0"/>
              <a:t> rozwiązanie, ale jest niewydajne…</a:t>
            </a:r>
            <a:br>
              <a:rPr lang="pl-PL" baseline="0" dirty="0" smtClean="0"/>
            </a:br>
            <a:r>
              <a:rPr lang="pl-PL" baseline="0" dirty="0" smtClean="0"/>
              <a:t>Możemy dokonać wymiany kluczy z zastosowaniem znanych nam do tej pory mechanizmów szyfrowania blokowego, obliczania funkcji </a:t>
            </a:r>
            <a:r>
              <a:rPr lang="pl-PL" baseline="0" dirty="0" err="1" smtClean="0"/>
              <a:t>hash</a:t>
            </a:r>
            <a:r>
              <a:rPr lang="pl-PL" baseline="0" dirty="0" smtClean="0"/>
              <a:t> itp. bez konieczności istnienia dołączonej do sieci zaufanej trzeciej instytucji. Jednak otrzymane protokoły są bardzo niewydajne i w konsekwencji nieużywane w praktyce. </a:t>
            </a:r>
          </a:p>
          <a:p>
            <a:r>
              <a:rPr lang="pl-PL" baseline="0" dirty="0" smtClean="0"/>
              <a:t>Przeanalizujemy jedno z takich rozwiązań. Zostało opracowane przez </a:t>
            </a:r>
            <a:r>
              <a:rPr lang="pl-PL" baseline="0" dirty="0" err="1" smtClean="0"/>
              <a:t>Ralph’a</a:t>
            </a:r>
            <a:r>
              <a:rPr lang="pl-PL" baseline="0" dirty="0" smtClean="0"/>
              <a:t> </a:t>
            </a:r>
            <a:r>
              <a:rPr lang="pl-PL" baseline="0" dirty="0" err="1" smtClean="0"/>
              <a:t>Merkle</a:t>
            </a:r>
            <a:r>
              <a:rPr lang="pl-PL" baseline="0" dirty="0" smtClean="0"/>
              <a:t>, kiedy był na studiach inżynierskich w ramach seminarium. Jego profesor nie zrozumiał znaczenia tego odkrycia. </a:t>
            </a:r>
            <a:r>
              <a:rPr lang="pl-PL" baseline="0" dirty="0" err="1" smtClean="0"/>
              <a:t>Merkle</a:t>
            </a:r>
            <a:r>
              <a:rPr lang="pl-PL" baseline="0" dirty="0" smtClean="0"/>
              <a:t> skończył studia inżynierskie i przeniósł się do Stanford, gdzie dał duży wkład w rozwój kryptografii z kluczem publicznym, współpracując z Marty </a:t>
            </a:r>
            <a:r>
              <a:rPr lang="pl-PL" baseline="0" dirty="0" err="1" smtClean="0"/>
              <a:t>Hellman’em</a:t>
            </a:r>
            <a:r>
              <a:rPr lang="pl-PL" baseline="0" dirty="0" smtClean="0"/>
              <a:t>. Głównym narzędziem w opracowanym protokole wymiany kluczy jest „łamigłówka”. Łamigłówka to problem, który jest trudny do rozwiązania, ale może być rozwiązany przy włożeniu pewnego wysiłku. Przykładem takiej łamigłówki może być następujące zadanie. Mamy szyfr symetryczny, który stosuje klucze o długości 128 bitów (np. AES). Przygotowujemy specjalny klucz, który składa się z 96 bitów zawierających zera a pozostałe 32 bitów jest losowa wartością. Teraz szyfrujemy pewien ustalony (niezmienny) tekst (np. „</a:t>
            </a:r>
            <a:r>
              <a:rPr lang="pl-PL" baseline="0" dirty="0" err="1" smtClean="0"/>
              <a:t>message</a:t>
            </a:r>
            <a:r>
              <a:rPr lang="pl-PL" baseline="0" dirty="0" smtClean="0"/>
              <a:t>”) z zastosowaniem naszego spreparowanego klucza. Wynik nazywany jest łamigłówką, ponieważ tak naprawdę nie jest tak bardzo trudno znaleźć klucz P. Wystarczy sprawdzić maksymalnie 2</a:t>
            </a:r>
            <a:r>
              <a:rPr lang="pl-PL" baseline="30000" dirty="0" smtClean="0"/>
              <a:t>32</a:t>
            </a:r>
            <a:r>
              <a:rPr lang="pl-PL" baseline="0" dirty="0" smtClean="0"/>
              <a:t> wartości. </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val="301246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30.05.2020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30.05.2020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30.05.2020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30.05.2020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30.05.2020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30.05.2020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30.05.2020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30.05.2020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30.05.2020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30.05.2020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30.05.2020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30.05.2020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5/30/2020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customXml" Target="../ink/ink2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8.emf"/><Relationship Id="rId5" Type="http://schemas.openxmlformats.org/officeDocument/2006/relationships/customXml" Target="../ink/ink27.xml"/><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2.emf"/><Relationship Id="rId13" Type="http://schemas.openxmlformats.org/officeDocument/2006/relationships/customXml" Target="../ink/ink33.xml"/><Relationship Id="rId18" Type="http://schemas.openxmlformats.org/officeDocument/2006/relationships/image" Target="../media/image37.emf"/><Relationship Id="rId3" Type="http://schemas.openxmlformats.org/officeDocument/2006/relationships/customXml" Target="../ink/ink28.xml"/><Relationship Id="rId7" Type="http://schemas.openxmlformats.org/officeDocument/2006/relationships/customXml" Target="../ink/ink30.xml"/><Relationship Id="rId12" Type="http://schemas.openxmlformats.org/officeDocument/2006/relationships/image" Target="../media/image34.emf"/><Relationship Id="rId17" Type="http://schemas.openxmlformats.org/officeDocument/2006/relationships/customXml" Target="../ink/ink35.xml"/><Relationship Id="rId2" Type="http://schemas.openxmlformats.org/officeDocument/2006/relationships/notesSlide" Target="../notesSlides/notesSlide18.xml"/><Relationship Id="rId16" Type="http://schemas.openxmlformats.org/officeDocument/2006/relationships/image" Target="../media/image36.emf"/><Relationship Id="rId20" Type="http://schemas.openxmlformats.org/officeDocument/2006/relationships/image" Target="../media/image38.emf"/><Relationship Id="rId1" Type="http://schemas.openxmlformats.org/officeDocument/2006/relationships/slideLayout" Target="../slideLayouts/slideLayout2.xml"/><Relationship Id="rId6" Type="http://schemas.openxmlformats.org/officeDocument/2006/relationships/image" Target="../media/image31.emf"/><Relationship Id="rId11" Type="http://schemas.openxmlformats.org/officeDocument/2006/relationships/customXml" Target="../ink/ink32.xml"/><Relationship Id="rId5" Type="http://schemas.openxmlformats.org/officeDocument/2006/relationships/customXml" Target="../ink/ink29.xml"/><Relationship Id="rId15" Type="http://schemas.openxmlformats.org/officeDocument/2006/relationships/customXml" Target="../ink/ink34.xml"/><Relationship Id="rId10" Type="http://schemas.openxmlformats.org/officeDocument/2006/relationships/image" Target="../media/image33.emf"/><Relationship Id="rId19" Type="http://schemas.openxmlformats.org/officeDocument/2006/relationships/customXml" Target="../ink/ink36.xml"/><Relationship Id="rId4" Type="http://schemas.openxmlformats.org/officeDocument/2006/relationships/image" Target="../media/image30.emf"/><Relationship Id="rId9" Type="http://schemas.openxmlformats.org/officeDocument/2006/relationships/customXml" Target="../ink/ink31.xml"/><Relationship Id="rId14" Type="http://schemas.openxmlformats.org/officeDocument/2006/relationships/image" Target="../media/image35.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customXml" Target="../ink/ink6.xml"/><Relationship Id="rId18" Type="http://schemas.openxmlformats.org/officeDocument/2006/relationships/image" Target="../media/image8.emf"/><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5.emf"/><Relationship Id="rId17" Type="http://schemas.openxmlformats.org/officeDocument/2006/relationships/customXml" Target="../ink/ink8.xml"/><Relationship Id="rId2" Type="http://schemas.openxmlformats.org/officeDocument/2006/relationships/notesSlide" Target="../notesSlides/notesSlide2.xml"/><Relationship Id="rId16" Type="http://schemas.openxmlformats.org/officeDocument/2006/relationships/image" Target="../media/image7.emf"/><Relationship Id="rId20"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2.emf"/><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4.emf"/><Relationship Id="rId19" Type="http://schemas.openxmlformats.org/officeDocument/2006/relationships/customXml" Target="../ink/ink9.xml"/><Relationship Id="rId4" Type="http://schemas.openxmlformats.org/officeDocument/2006/relationships/image" Target="../media/image1.emf"/><Relationship Id="rId9" Type="http://schemas.openxmlformats.org/officeDocument/2006/relationships/customXml" Target="../ink/ink4.xml"/><Relationship Id="rId14" Type="http://schemas.openxmlformats.org/officeDocument/2006/relationships/image" Target="../media/image6.emf"/><Relationship Id="rId22" Type="http://schemas.openxmlformats.org/officeDocument/2006/relationships/image" Target="../media/image10.emf"/></Relationships>
</file>

<file path=ppt/slides/_rels/slide20.xml.rels><?xml version="1.0" encoding="UTF-8" standalone="yes"?>
<Relationships xmlns="http://schemas.openxmlformats.org/package/2006/relationships"><Relationship Id="rId8" Type="http://schemas.openxmlformats.org/officeDocument/2006/relationships/image" Target="../media/image41.emf"/><Relationship Id="rId13" Type="http://schemas.openxmlformats.org/officeDocument/2006/relationships/customXml" Target="../ink/ink42.xml"/><Relationship Id="rId18" Type="http://schemas.openxmlformats.org/officeDocument/2006/relationships/image" Target="../media/image46.emf"/><Relationship Id="rId3" Type="http://schemas.openxmlformats.org/officeDocument/2006/relationships/customXml" Target="../ink/ink37.xml"/><Relationship Id="rId21" Type="http://schemas.openxmlformats.org/officeDocument/2006/relationships/customXml" Target="../ink/ink46.xml"/><Relationship Id="rId7" Type="http://schemas.openxmlformats.org/officeDocument/2006/relationships/customXml" Target="../ink/ink39.xml"/><Relationship Id="rId12" Type="http://schemas.openxmlformats.org/officeDocument/2006/relationships/image" Target="../media/image43.emf"/><Relationship Id="rId17" Type="http://schemas.openxmlformats.org/officeDocument/2006/relationships/customXml" Target="../ink/ink44.xml"/><Relationship Id="rId2" Type="http://schemas.openxmlformats.org/officeDocument/2006/relationships/notesSlide" Target="../notesSlides/notesSlide20.xml"/><Relationship Id="rId16" Type="http://schemas.openxmlformats.org/officeDocument/2006/relationships/image" Target="../media/image45.emf"/><Relationship Id="rId20" Type="http://schemas.openxmlformats.org/officeDocument/2006/relationships/image" Target="../media/image47.emf"/><Relationship Id="rId1" Type="http://schemas.openxmlformats.org/officeDocument/2006/relationships/slideLayout" Target="../slideLayouts/slideLayout2.xml"/><Relationship Id="rId6" Type="http://schemas.openxmlformats.org/officeDocument/2006/relationships/image" Target="../media/image40.emf"/><Relationship Id="rId11" Type="http://schemas.openxmlformats.org/officeDocument/2006/relationships/customXml" Target="../ink/ink41.xml"/><Relationship Id="rId24" Type="http://schemas.openxmlformats.org/officeDocument/2006/relationships/image" Target="../media/image49.emf"/><Relationship Id="rId5" Type="http://schemas.openxmlformats.org/officeDocument/2006/relationships/customXml" Target="../ink/ink38.xml"/><Relationship Id="rId15" Type="http://schemas.openxmlformats.org/officeDocument/2006/relationships/customXml" Target="../ink/ink43.xml"/><Relationship Id="rId23" Type="http://schemas.openxmlformats.org/officeDocument/2006/relationships/customXml" Target="../ink/ink47.xml"/><Relationship Id="rId10" Type="http://schemas.openxmlformats.org/officeDocument/2006/relationships/image" Target="../media/image42.emf"/><Relationship Id="rId19" Type="http://schemas.openxmlformats.org/officeDocument/2006/relationships/customXml" Target="../ink/ink45.xml"/><Relationship Id="rId4" Type="http://schemas.openxmlformats.org/officeDocument/2006/relationships/image" Target="../media/image39.emf"/><Relationship Id="rId9" Type="http://schemas.openxmlformats.org/officeDocument/2006/relationships/customXml" Target="../ink/ink40.xml"/><Relationship Id="rId14" Type="http://schemas.openxmlformats.org/officeDocument/2006/relationships/image" Target="../media/image44.emf"/><Relationship Id="rId22" Type="http://schemas.openxmlformats.org/officeDocument/2006/relationships/image" Target="../media/image48.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ustomXml" Target="../ink/ink48.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23.xml.rels><?xml version="1.0" encoding="UTF-8" standalone="yes"?>
<Relationships xmlns="http://schemas.openxmlformats.org/package/2006/relationships"><Relationship Id="rId3" Type="http://schemas.openxmlformats.org/officeDocument/2006/relationships/customXml" Target="../ink/ink4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51.emf"/><Relationship Id="rId5" Type="http://schemas.openxmlformats.org/officeDocument/2006/relationships/customXml" Target="../ink/ink50.xml"/><Relationship Id="rId4" Type="http://schemas.openxmlformats.org/officeDocument/2006/relationships/image" Target="../media/image50.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54.emf"/><Relationship Id="rId3" Type="http://schemas.openxmlformats.org/officeDocument/2006/relationships/customXml" Target="../ink/ink51.xml"/><Relationship Id="rId7" Type="http://schemas.openxmlformats.org/officeDocument/2006/relationships/customXml" Target="../ink/ink5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53.emf"/><Relationship Id="rId5" Type="http://schemas.openxmlformats.org/officeDocument/2006/relationships/customXml" Target="../ink/ink52.xml"/><Relationship Id="rId4" Type="http://schemas.openxmlformats.org/officeDocument/2006/relationships/image" Target="../media/image52.emf"/></Relationships>
</file>

<file path=ppt/slides/_rels/slide26.xml.rels><?xml version="1.0" encoding="UTF-8" standalone="yes"?>
<Relationships xmlns="http://schemas.openxmlformats.org/package/2006/relationships"><Relationship Id="rId8" Type="http://schemas.openxmlformats.org/officeDocument/2006/relationships/image" Target="../media/image57.emf"/><Relationship Id="rId3" Type="http://schemas.openxmlformats.org/officeDocument/2006/relationships/customXml" Target="../ink/ink54.xml"/><Relationship Id="rId7" Type="http://schemas.openxmlformats.org/officeDocument/2006/relationships/customXml" Target="../ink/ink5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56.emf"/><Relationship Id="rId5" Type="http://schemas.openxmlformats.org/officeDocument/2006/relationships/customXml" Target="../ink/ink55.xml"/><Relationship Id="rId4" Type="http://schemas.openxmlformats.org/officeDocument/2006/relationships/image" Target="../media/image55.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ustomXml" Target="../ink/ink13.xml"/><Relationship Id="rId13" Type="http://schemas.openxmlformats.org/officeDocument/2006/relationships/image" Target="../media/image16.emf"/><Relationship Id="rId18" Type="http://schemas.openxmlformats.org/officeDocument/2006/relationships/customXml" Target="../ink/ink18.xml"/><Relationship Id="rId3" Type="http://schemas.openxmlformats.org/officeDocument/2006/relationships/image" Target="../media/image1.png"/><Relationship Id="rId21" Type="http://schemas.openxmlformats.org/officeDocument/2006/relationships/image" Target="../media/image20.emf"/><Relationship Id="rId7" Type="http://schemas.openxmlformats.org/officeDocument/2006/relationships/image" Target="../media/image13.emf"/><Relationship Id="rId12" Type="http://schemas.openxmlformats.org/officeDocument/2006/relationships/customXml" Target="../ink/ink15.xml"/><Relationship Id="rId17" Type="http://schemas.openxmlformats.org/officeDocument/2006/relationships/image" Target="../media/image18.emf"/><Relationship Id="rId25" Type="http://schemas.openxmlformats.org/officeDocument/2006/relationships/image" Target="../media/image22.emf"/><Relationship Id="rId2" Type="http://schemas.openxmlformats.org/officeDocument/2006/relationships/notesSlide" Target="../notesSlides/notesSlide3.xml"/><Relationship Id="rId16" Type="http://schemas.openxmlformats.org/officeDocument/2006/relationships/customXml" Target="../ink/ink17.xml"/><Relationship Id="rId20"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12.xml"/><Relationship Id="rId11" Type="http://schemas.openxmlformats.org/officeDocument/2006/relationships/image" Target="../media/image15.emf"/><Relationship Id="rId24" Type="http://schemas.openxmlformats.org/officeDocument/2006/relationships/customXml" Target="../ink/ink21.xml"/><Relationship Id="rId5" Type="http://schemas.openxmlformats.org/officeDocument/2006/relationships/image" Target="../media/image12.emf"/><Relationship Id="rId15" Type="http://schemas.openxmlformats.org/officeDocument/2006/relationships/image" Target="../media/image17.emf"/><Relationship Id="rId23" Type="http://schemas.openxmlformats.org/officeDocument/2006/relationships/image" Target="../media/image21.emf"/><Relationship Id="rId10" Type="http://schemas.openxmlformats.org/officeDocument/2006/relationships/customXml" Target="../ink/ink14.xml"/><Relationship Id="rId19" Type="http://schemas.openxmlformats.org/officeDocument/2006/relationships/image" Target="../media/image19.emf"/><Relationship Id="rId4" Type="http://schemas.openxmlformats.org/officeDocument/2006/relationships/customXml" Target="../ink/ink11.xml"/><Relationship Id="rId9" Type="http://schemas.openxmlformats.org/officeDocument/2006/relationships/image" Target="../media/image14.emf"/><Relationship Id="rId14" Type="http://schemas.openxmlformats.org/officeDocument/2006/relationships/customXml" Target="../ink/ink16.xml"/><Relationship Id="rId22" Type="http://schemas.openxmlformats.org/officeDocument/2006/relationships/customXml" Target="../ink/ink20.xml"/></Relationships>
</file>

<file path=ppt/slides/_rels/slide4.xml.rels><?xml version="1.0" encoding="UTF-8" standalone="yes"?>
<Relationships xmlns="http://schemas.openxmlformats.org/package/2006/relationships"><Relationship Id="rId3" Type="http://schemas.openxmlformats.org/officeDocument/2006/relationships/customXml" Target="../ink/ink2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customXml" Target="../ink/ink23.xml"/><Relationship Id="rId4" Type="http://schemas.openxmlformats.org/officeDocument/2006/relationships/image" Target="../media/image2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ustomXml" Target="../ink/ink2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wymiana kluczy</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Łamigłówka </a:t>
            </a:r>
            <a:r>
              <a:rPr lang="pl-PL" dirty="0" err="1"/>
              <a:t>Merkle’a</a:t>
            </a:r>
            <a:r>
              <a:rPr lang="pl-PL" dirty="0"/>
              <a:t> </a:t>
            </a:r>
            <a:r>
              <a:rPr lang="pl-PL" sz="3200" dirty="0" smtClean="0"/>
              <a:t>- protokół</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txBox="1">
            <a:spLocks/>
          </p:cNvSpPr>
          <p:nvPr/>
        </p:nvSpPr>
        <p:spPr>
          <a:xfrm>
            <a:off x="107504" y="1711796"/>
            <a:ext cx="8928992" cy="4381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u="sng" dirty="0" smtClean="0">
                <a:solidFill>
                  <a:sysClr val="windowText" lastClr="000000"/>
                </a:solidFill>
                <a:latin typeface="Calibri"/>
              </a:rPr>
              <a:t>Alicja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przygotowuje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łamigłówek</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wybierz losowy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∈{0,1}</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∈{0,1}</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128</a:t>
            </a:r>
            <a:endPar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E( 0</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96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“Puzzle # x</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i</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i</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Wysyła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5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Bob’a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Bob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losową 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rozwiązuje ją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Otrzymuje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Wysyła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Alice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poszukuje łamigłówki</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numer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a:solidFill>
                  <a:sysClr val="windowText" lastClr="000000"/>
                </a:solidFill>
                <a:latin typeface="Calibri"/>
              </a:rPr>
              <a:t>S</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tosuje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jako współdzielony 	klucz szyfrowania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symetrycznego</a:t>
            </a:r>
            <a:endPar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65969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Schematycznie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txBox="1">
            <a:spLocks/>
          </p:cNvSpPr>
          <p:nvPr/>
        </p:nvSpPr>
        <p:spPr>
          <a:xfrm>
            <a:off x="457200" y="3970040"/>
            <a:ext cx="82296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Alice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przygotowanie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 łamigłówek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Bob’a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rozwiązanie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jednej łamigłówki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podsłuchiwacza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 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7315200" y="2141240"/>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7" name="Rectangle 4"/>
          <p:cNvSpPr/>
          <p:nvPr/>
        </p:nvSpPr>
        <p:spPr>
          <a:xfrm>
            <a:off x="381000" y="2141240"/>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8" name="Straight Arrow Connector 6"/>
          <p:cNvCxnSpPr/>
          <p:nvPr/>
        </p:nvCxnSpPr>
        <p:spPr>
          <a:xfrm>
            <a:off x="1828800" y="2446040"/>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 name="Straight Arrow Connector 8"/>
          <p:cNvCxnSpPr/>
          <p:nvPr/>
        </p:nvCxnSpPr>
        <p:spPr>
          <a:xfrm flipH="1">
            <a:off x="1828800" y="2979440"/>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 name="TextBox 9"/>
          <p:cNvSpPr txBox="1"/>
          <p:nvPr/>
        </p:nvSpPr>
        <p:spPr>
          <a:xfrm>
            <a:off x="2483768" y="1988840"/>
            <a:ext cx="396775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łamigłówka</a:t>
            </a:r>
            <a:r>
              <a:rPr kumimoji="0" lang="en-US" sz="2400" b="0" i="0" u="none" strike="noStrike" kern="0" cap="none" spc="0" normalizeH="0" baseline="-25000" noProof="0" dirty="0" smtClean="0">
                <a:ln>
                  <a:noFill/>
                </a:ln>
                <a:solidFill>
                  <a:prstClr val="black"/>
                </a:solidFill>
                <a:effectLst/>
                <a:uLnTx/>
                <a:uFillTx/>
              </a:rPr>
              <a:t>1</a:t>
            </a:r>
            <a:r>
              <a:rPr kumimoji="0" lang="en-US" sz="2400" b="0" i="0" u="none" strike="noStrike" kern="0" cap="none" spc="0" normalizeH="0" baseline="0" noProof="0" dirty="0" smtClean="0">
                <a:ln>
                  <a:noFill/>
                </a:ln>
                <a:solidFill>
                  <a:prstClr val="black"/>
                </a:solidFill>
                <a:effectLst/>
                <a:uLnTx/>
                <a:uFillTx/>
              </a:rPr>
              <a:t> , … , </a:t>
            </a:r>
            <a:r>
              <a:rPr kumimoji="0" lang="pl-PL" sz="2400" b="0" i="0" u="none" strike="noStrike" kern="0" cap="none" spc="0" normalizeH="0" baseline="0" noProof="0" dirty="0" smtClean="0">
                <a:ln>
                  <a:noFill/>
                </a:ln>
                <a:solidFill>
                  <a:prstClr val="black"/>
                </a:solidFill>
                <a:effectLst/>
                <a:uLnTx/>
                <a:uFillTx/>
              </a:rPr>
              <a:t>łamigłówka</a:t>
            </a:r>
            <a:r>
              <a:rPr kumimoji="0" lang="en-US" sz="2400" b="0" i="0" u="none" strike="noStrike" kern="0" cap="none" spc="0" normalizeH="0" baseline="-25000" noProof="0" dirty="0" smtClean="0">
                <a:ln>
                  <a:noFill/>
                </a:ln>
                <a:solidFill>
                  <a:prstClr val="black"/>
                </a:solidFill>
                <a:effectLst/>
                <a:uLnTx/>
                <a:uFillTx/>
              </a:rPr>
              <a:t>n</a:t>
            </a:r>
            <a:r>
              <a:rPr kumimoji="0" lang="en-US" sz="2400" b="0" i="0" u="none" strike="noStrike" kern="0" cap="none" spc="0" normalizeH="0" baseline="0" noProof="0" dirty="0" smtClean="0">
                <a:ln>
                  <a:noFill/>
                </a:ln>
                <a:solidFill>
                  <a:prstClr val="black"/>
                </a:solidFill>
                <a:effectLst/>
                <a:uLnTx/>
                <a:uFillTx/>
              </a:rPr>
              <a:t> </a:t>
            </a:r>
          </a:p>
        </p:txBody>
      </p:sp>
      <p:sp>
        <p:nvSpPr>
          <p:cNvPr id="11" name="TextBox 10"/>
          <p:cNvSpPr txBox="1"/>
          <p:nvPr/>
        </p:nvSpPr>
        <p:spPr>
          <a:xfrm>
            <a:off x="4191000" y="2522240"/>
            <a:ext cx="36705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black"/>
                </a:solidFill>
                <a:effectLst/>
                <a:uLnTx/>
                <a:uFillTx/>
              </a:rPr>
              <a:t>x</a:t>
            </a:r>
            <a:r>
              <a:rPr kumimoji="0" lang="en-US" sz="2400" b="0" i="0" u="none" strike="noStrike" kern="0" cap="none" spc="0" normalizeH="0" baseline="-25000" noProof="0" dirty="0" err="1" smtClean="0">
                <a:ln>
                  <a:noFill/>
                </a:ln>
                <a:solidFill>
                  <a:prstClr val="black"/>
                </a:solidFill>
                <a:effectLst/>
                <a:uLnTx/>
                <a:uFillTx/>
              </a:rPr>
              <a:t>j</a:t>
            </a:r>
            <a:r>
              <a:rPr kumimoji="0" lang="en-US" sz="2400" b="0" i="0" u="none" strike="noStrike" kern="0" cap="none" spc="0" normalizeH="0" baseline="0" noProof="0" dirty="0" smtClean="0">
                <a:ln>
                  <a:noFill/>
                </a:ln>
                <a:solidFill>
                  <a:prstClr val="black"/>
                </a:solidFill>
                <a:effectLst/>
                <a:uLnTx/>
                <a:uFillTx/>
              </a:rPr>
              <a:t> </a:t>
            </a:r>
          </a:p>
        </p:txBody>
      </p:sp>
      <p:sp>
        <p:nvSpPr>
          <p:cNvPr id="12" name="TextBox 11"/>
          <p:cNvSpPr txBox="1"/>
          <p:nvPr/>
        </p:nvSpPr>
        <p:spPr>
          <a:xfrm>
            <a:off x="381000" y="3055640"/>
            <a:ext cx="41814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j</a:t>
            </a:r>
            <a:endParaRPr kumimoji="0" lang="en-US" sz="2800" b="1" i="0" u="none" strike="noStrike" kern="0" cap="none" spc="0" normalizeH="0" baseline="-25000" noProof="0" dirty="0" smtClean="0">
              <a:ln>
                <a:noFill/>
              </a:ln>
              <a:solidFill>
                <a:srgbClr val="FF0000"/>
              </a:solidFill>
              <a:effectLst/>
              <a:uLnTx/>
              <a:uFillTx/>
            </a:endParaRPr>
          </a:p>
        </p:txBody>
      </p:sp>
      <p:sp>
        <p:nvSpPr>
          <p:cNvPr id="13" name="TextBox 12"/>
          <p:cNvSpPr txBox="1"/>
          <p:nvPr/>
        </p:nvSpPr>
        <p:spPr>
          <a:xfrm>
            <a:off x="8077200" y="3055640"/>
            <a:ext cx="41814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j</a:t>
            </a:r>
            <a:endParaRPr kumimoji="0" lang="en-US" sz="2800" b="1" i="0" u="none" strike="noStrike" kern="0" cap="none" spc="0" normalizeH="0" baseline="-25000" noProof="0" dirty="0" smtClean="0">
              <a:ln>
                <a:noFill/>
              </a:ln>
              <a:solidFill>
                <a:srgbClr val="FF0000"/>
              </a:solidFill>
              <a:effectLst/>
              <a:uLnTx/>
              <a:uFillTx/>
            </a:endParaRPr>
          </a:p>
        </p:txBody>
      </p:sp>
      <p:sp>
        <p:nvSpPr>
          <p:cNvPr id="14" name="TextBox 7"/>
          <p:cNvSpPr txBox="1"/>
          <p:nvPr/>
        </p:nvSpPr>
        <p:spPr>
          <a:xfrm>
            <a:off x="5486400" y="5265440"/>
            <a:ext cx="211628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pl-PL" sz="2400" b="0" i="0" u="none" strike="noStrike" kern="0" cap="none" spc="0" normalizeH="0" baseline="0" noProof="0" dirty="0" smtClean="0">
                <a:ln>
                  <a:noFill/>
                </a:ln>
                <a:solidFill>
                  <a:prstClr val="black"/>
                </a:solidFill>
                <a:effectLst/>
                <a:uLnTx/>
                <a:uFillTx/>
              </a:rPr>
              <a:t>np.</a:t>
            </a:r>
            <a:r>
              <a:rPr kumimoji="0" lang="en-US" sz="2400" b="0" i="0" u="none" strike="noStrike" kern="0" cap="none" spc="0" normalizeH="0" baseline="0" noProof="0" dirty="0" smtClean="0">
                <a:ln>
                  <a:noFill/>
                </a:ln>
                <a:solidFill>
                  <a:prstClr val="black"/>
                </a:solidFill>
                <a:effectLst/>
                <a:uLnTx/>
                <a:uFillTx/>
              </a:rPr>
              <a:t>   2</a:t>
            </a:r>
            <a:r>
              <a:rPr kumimoji="0" lang="en-US" sz="2400" b="0" i="0" u="none" strike="noStrike" kern="0" cap="none" spc="0" normalizeH="0" baseline="30000" noProof="0" dirty="0" smtClean="0">
                <a:ln>
                  <a:noFill/>
                </a:ln>
                <a:solidFill>
                  <a:prstClr val="black"/>
                </a:solidFill>
                <a:effectLst/>
                <a:uLnTx/>
                <a:uFillTx/>
              </a:rPr>
              <a:t>64  </a:t>
            </a:r>
            <a:r>
              <a:rPr lang="pl-PL" sz="2400" kern="0" dirty="0" smtClean="0">
                <a:solidFill>
                  <a:prstClr val="black"/>
                </a:solidFill>
              </a:rPr>
              <a:t>czasu</a:t>
            </a:r>
            <a:r>
              <a:rPr kumimoji="0" lang="en-US" sz="24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val="162466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Niemożliwość znalezienia wyniku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Content Placeholder 2"/>
          <p:cNvSpPr txBox="1">
            <a:spLocks/>
          </p:cNvSpPr>
          <p:nvPr/>
        </p:nvSpPr>
        <p:spPr>
          <a:xfrm>
            <a:off x="107504" y="1853530"/>
            <a:ext cx="88392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opracować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konstrukcję z większą luką z zastosowaniem metod szyfrowania symetrycznego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wiadomo…</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grubsza mówiąc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kwadratowa luka jest uważana za najlepszą z możliwych,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kiedy traktujemy szyfr jako czarną skrzynkę do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kryptoanalizy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[IR’89, BM’09]</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14384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Wymiana kluczy bez zaufanej trzeciej instytucji będącej online (2)</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Cel</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	</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Alice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i</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Bob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chcą współdzielonego klucza</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ukrytego przed </a:t>
            </a:r>
            <a:br>
              <a:rPr kumimoji="0" lang="pl-PL" sz="2200" b="0" i="0" u="none" strike="noStrike" kern="0" cap="none" spc="0" normalizeH="0" baseline="0" noProof="0" dirty="0" smtClean="0">
                <a:ln>
                  <a:noFill/>
                </a:ln>
                <a:solidFill>
                  <a:prstClr val="black"/>
                </a:solidFill>
                <a:effectLst/>
                <a:uLnTx/>
                <a:uFillTx/>
                <a:latin typeface="Calibri"/>
                <a:ea typeface="+mn-ea"/>
                <a:cs typeface="+mn-cs"/>
              </a:rPr>
            </a:br>
            <a:r>
              <a:rPr kumimoji="0" lang="pl-PL" sz="2200" b="0" i="0" u="none" strike="noStrike" kern="0" cap="none" spc="0" normalizeH="0" baseline="0" noProof="0" dirty="0" smtClean="0">
                <a:ln>
                  <a:noFill/>
                </a:ln>
                <a:solidFill>
                  <a:prstClr val="black"/>
                </a:solidFill>
                <a:effectLst/>
                <a:uLnTx/>
                <a:uFillTx/>
                <a:latin typeface="Calibri"/>
                <a:ea typeface="+mn-ea"/>
                <a:cs typeface="+mn-cs"/>
              </a:rPr>
              <a:t>	podsłuchaniem.</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Dotąd:</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podsłuchujący</a:t>
            </a:r>
            <a:r>
              <a:rPr kumimoji="0" lang="en-US" sz="2400" b="0" i="0" u="none" strike="noStrike" kern="0" cap="none" spc="0" normalizeH="0" baseline="0" noProof="0" dirty="0" smtClean="0">
                <a:ln>
                  <a:noFill/>
                </a:ln>
                <a:solidFill>
                  <a:prstClr val="black"/>
                </a:solidFill>
                <a:effectLst/>
                <a:uLnTx/>
                <a:uFillTx/>
                <a:latin typeface="Calibri"/>
                <a:ea typeface="+mn-ea"/>
                <a:cs typeface="+mn-cs"/>
              </a:rPr>
              <a:t> ??</a:t>
            </a:r>
          </a:p>
        </p:txBody>
      </p:sp>
      <p:sp>
        <p:nvSpPr>
          <p:cNvPr id="13" name="TextBox 16"/>
          <p:cNvSpPr txBox="1"/>
          <p:nvPr/>
        </p:nvSpPr>
        <p:spPr>
          <a:xfrm>
            <a:off x="381000" y="5493767"/>
            <a:ext cx="553228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Czy to jest wykonalne z </a:t>
            </a:r>
            <a:r>
              <a:rPr kumimoji="0" lang="pl-PL" sz="2400" b="1" i="0" u="none" strike="noStrike" kern="0" cap="none" spc="0" normalizeH="0" baseline="0" noProof="0" dirty="0" smtClean="0">
                <a:ln>
                  <a:noFill/>
                </a:ln>
                <a:solidFill>
                  <a:srgbClr val="FF0000"/>
                </a:solidFill>
                <a:effectLst/>
                <a:uLnTx/>
                <a:uFillTx/>
                <a:latin typeface="Calibri"/>
                <a:ea typeface="+mn-ea"/>
                <a:cs typeface="+mn-cs"/>
              </a:rPr>
              <a:t>wykładniczą luką</a:t>
            </a:r>
            <a:r>
              <a:rPr kumimoji="0" lang="pl-PL" sz="2400" b="0" i="0" u="none" strike="noStrike" kern="0" cap="none" spc="0" normalizeH="0" baseline="0" noProof="0" dirty="0" smtClean="0">
                <a:ln>
                  <a:noFill/>
                </a:ln>
                <a:solidFill>
                  <a:prstClr val="black"/>
                </a:solidFill>
                <a:effectLst/>
                <a:uLnTx/>
                <a:uFillTx/>
                <a:latin typeface="Calibri"/>
                <a:ea typeface="+mn-ea"/>
                <a:cs typeface="+mn-cs"/>
              </a:rPr>
              <a:t>? </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15" name="Pismo odręczne 14"/>
              <p14:cNvContentPartPr/>
              <p14:nvPr/>
            </p14:nvContentPartPr>
            <p14:xfrm>
              <a:off x="4178292" y="4560872"/>
              <a:ext cx="420120" cy="578520"/>
            </p14:xfrm>
          </p:contentPart>
        </mc:Choice>
        <mc:Fallback xmlns="">
          <p:pic>
            <p:nvPicPr>
              <p:cNvPr id="15" name="Pismo odręczne 14"/>
              <p:cNvPicPr/>
              <p:nvPr/>
            </p:nvPicPr>
            <p:blipFill>
              <a:blip r:embed="rId4" cstate="print"/>
              <a:stretch>
                <a:fillRect/>
              </a:stretch>
            </p:blipFill>
            <p:spPr>
              <a:xfrm>
                <a:off x="4157412" y="4539992"/>
                <a:ext cx="461880" cy="620280"/>
              </a:xfrm>
              <a:prstGeom prst="rect">
                <a:avLst/>
              </a:prstGeom>
            </p:spPr>
          </p:pic>
        </mc:Fallback>
      </mc:AlternateContent>
    </p:spTree>
    <p:extLst>
      <p:ext uri="{BB962C8B-B14F-4D97-AF65-F5344CB8AC3E}">
        <p14:creationId xmlns:p14="http://schemas.microsoft.com/office/powerpoint/2010/main" val="13049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Protokół </a:t>
            </a:r>
            <a:r>
              <a:rPr lang="pl-PL" dirty="0" err="1" smtClean="0"/>
              <a:t>Diffie-Hellman’a</a:t>
            </a:r>
            <a:r>
              <a:rPr lang="pl-PL" dirty="0" smtClean="0"/>
              <a:t> </a:t>
            </a:r>
            <a:r>
              <a:rPr lang="pl-PL" sz="3100" dirty="0" smtClean="0"/>
              <a:t>(nieformalnie)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txBox="1">
            <a:spLocks/>
          </p:cNvSpPr>
          <p:nvPr/>
        </p:nvSpPr>
        <p:spPr>
          <a:xfrm>
            <a:off x="457200" y="1473896"/>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dużą liczbę pierwszą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600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cyfr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wartość całkowitą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przedziale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 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2616896"/>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916640" y="2616896"/>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420816" y="3074096"/>
            <a:ext cx="40831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losową wartość</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a</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z</a:t>
            </a:r>
            <a:r>
              <a:rPr kumimoji="0" lang="en-US" sz="2000" b="0" i="0" u="none" strike="noStrike" kern="0" cap="none" spc="0" normalizeH="0" baseline="0" noProof="0" dirty="0" smtClean="0">
                <a:ln>
                  <a:noFill/>
                </a:ln>
                <a:solidFill>
                  <a:prstClr val="black"/>
                </a:solidFill>
                <a:effectLst/>
                <a:uLnTx/>
                <a:uFillTx/>
              </a:rPr>
              <a:t> {1,…,p-1}</a:t>
            </a:r>
          </a:p>
        </p:txBody>
      </p:sp>
      <p:sp>
        <p:nvSpPr>
          <p:cNvPr id="9" name="TextBox 6"/>
          <p:cNvSpPr txBox="1"/>
          <p:nvPr/>
        </p:nvSpPr>
        <p:spPr>
          <a:xfrm>
            <a:off x="4788024" y="3074096"/>
            <a:ext cx="424667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losową wartość </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in {1,…,p-1}</a:t>
            </a:r>
          </a:p>
        </p:txBody>
      </p:sp>
      <p:cxnSp>
        <p:nvCxnSpPr>
          <p:cNvPr id="10" name="Straight Arrow Connector 8"/>
          <p:cNvCxnSpPr/>
          <p:nvPr/>
        </p:nvCxnSpPr>
        <p:spPr>
          <a:xfrm flipH="1">
            <a:off x="838200" y="4509120"/>
            <a:ext cx="7694240" cy="12776"/>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9"/>
          <p:cNvCxnSpPr/>
          <p:nvPr/>
        </p:nvCxnSpPr>
        <p:spPr>
          <a:xfrm>
            <a:off x="838200" y="3988496"/>
            <a:ext cx="7766248" cy="16568"/>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0"/>
          <p:cNvSpPr txBox="1"/>
          <p:nvPr/>
        </p:nvSpPr>
        <p:spPr>
          <a:xfrm>
            <a:off x="3267332" y="4902896"/>
            <a:ext cx="221906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k</a:t>
            </a:r>
            <a:r>
              <a:rPr kumimoji="0" lang="en-US" sz="2400" b="1" i="0" u="none" strike="noStrike" kern="0" cap="none" spc="0" normalizeH="0" baseline="-25000" noProof="0" dirty="0" err="1" smtClean="0">
                <a:ln>
                  <a:noFill/>
                </a:ln>
                <a:solidFill>
                  <a:prstClr val="black"/>
                </a:solidFill>
                <a:effectLst/>
                <a:uLnTx/>
                <a:uFillTx/>
              </a:rPr>
              <a:t>AB</a:t>
            </a:r>
            <a:r>
              <a:rPr kumimoji="0" lang="en-US" sz="2400" b="1" i="0" u="none" strike="noStrike" kern="0" cap="none" spc="0" normalizeH="0" baseline="0" noProof="0" dirty="0" smtClean="0">
                <a:ln>
                  <a:noFill/>
                </a:ln>
                <a:solidFill>
                  <a:prstClr val="black"/>
                </a:solidFill>
                <a:effectLst/>
                <a:uLnTx/>
                <a:uFillTx/>
              </a:rPr>
              <a:t> = g</a:t>
            </a:r>
            <a:r>
              <a:rPr kumimoji="0" lang="en-US" sz="2800" b="1" i="0" u="none" strike="noStrike" kern="0" cap="none" spc="0" normalizeH="0" baseline="30000" noProof="0" dirty="0" smtClean="0">
                <a:ln>
                  <a:noFill/>
                </a:ln>
                <a:solidFill>
                  <a:prstClr val="black"/>
                </a:solidFill>
                <a:effectLst/>
                <a:uLnTx/>
                <a:uFillTx/>
              </a:rPr>
              <a:t>ab</a:t>
            </a:r>
            <a:r>
              <a:rPr kumimoji="0" lang="en-US" sz="2400" b="1" i="0" u="none" strike="noStrike" kern="0" cap="none" spc="0" normalizeH="0" baseline="0" noProof="0" dirty="0" smtClean="0">
                <a:ln>
                  <a:noFill/>
                </a:ln>
                <a:solidFill>
                  <a:prstClr val="black"/>
                </a:solidFill>
                <a:effectLst/>
                <a:uLnTx/>
                <a:uFillTx/>
              </a:rPr>
              <a:t>  </a:t>
            </a:r>
            <a:r>
              <a:rPr kumimoji="0" lang="en-US" sz="1800" b="0" i="0" u="none" strike="noStrike" kern="0" cap="none" spc="0" normalizeH="0" baseline="0" noProof="0" dirty="0" smtClean="0">
                <a:ln>
                  <a:noFill/>
                </a:ln>
                <a:solidFill>
                  <a:prstClr val="black"/>
                </a:solidFill>
                <a:effectLst/>
                <a:uLnTx/>
                <a:uFillTx/>
              </a:rPr>
              <a:t>(mod p)</a:t>
            </a:r>
            <a:endParaRPr kumimoji="0" lang="en-US" sz="1800" b="0" i="0" u="none" strike="noStrike" kern="0" cap="none" spc="0" normalizeH="0" baseline="-25000" noProof="0" dirty="0" smtClean="0">
              <a:ln>
                <a:noFill/>
              </a:ln>
              <a:solidFill>
                <a:prstClr val="black"/>
              </a:solidFill>
              <a:effectLst/>
              <a:uLnTx/>
              <a:uFillTx/>
            </a:endParaRPr>
          </a:p>
        </p:txBody>
      </p:sp>
      <p:sp>
        <p:nvSpPr>
          <p:cNvPr id="13" name="TextBox 11"/>
          <p:cNvSpPr txBox="1"/>
          <p:nvPr/>
        </p:nvSpPr>
        <p:spPr>
          <a:xfrm>
            <a:off x="5715000" y="4838346"/>
            <a:ext cx="317770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err="1" smtClean="0">
                <a:ln>
                  <a:noFill/>
                </a:ln>
                <a:solidFill>
                  <a:prstClr val="black"/>
                </a:solidFill>
                <a:effectLst/>
                <a:uLnTx/>
                <a:uFillTx/>
              </a:rPr>
              <a:t>A</a:t>
            </a:r>
            <a:r>
              <a:rPr kumimoji="0" lang="en-US" sz="2800" b="1"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3000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 </a:t>
            </a:r>
            <a:r>
              <a:rPr kumimoji="0" lang="en-US" sz="1600" b="0" i="0" u="none" strike="noStrike" kern="0" cap="none" spc="0" normalizeH="0" baseline="0" noProof="0" dirty="0" smtClean="0">
                <a:ln>
                  <a:noFill/>
                </a:ln>
                <a:solidFill>
                  <a:prstClr val="black"/>
                </a:solidFill>
                <a:effectLst/>
                <a:uLnTx/>
                <a:uFillTx/>
              </a:rPr>
              <a:t>(mod p)</a:t>
            </a:r>
            <a:endParaRPr kumimoji="0" lang="en-US" sz="1600" b="0" i="0" u="none" strike="noStrike" kern="0" cap="none" spc="0" normalizeH="0" baseline="30000" noProof="0" dirty="0" smtClean="0">
              <a:ln>
                <a:noFill/>
              </a:ln>
              <a:solidFill>
                <a:prstClr val="black"/>
              </a:solidFill>
              <a:effectLst/>
              <a:uLnTx/>
              <a:uFillTx/>
            </a:endParaRPr>
          </a:p>
        </p:txBody>
      </p:sp>
      <p:sp>
        <p:nvSpPr>
          <p:cNvPr id="14" name="TextBox 12"/>
          <p:cNvSpPr txBox="1"/>
          <p:nvPr/>
        </p:nvSpPr>
        <p:spPr>
          <a:xfrm>
            <a:off x="228600" y="4849996"/>
            <a:ext cx="2862148"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800" b="1" i="0" u="none" strike="noStrike" kern="0" cap="none" spc="0" normalizeH="0" baseline="30000" noProof="0" dirty="0" smtClean="0">
                <a:ln>
                  <a:noFill/>
                </a:ln>
                <a:solidFill>
                  <a:prstClr val="black"/>
                </a:solidFill>
                <a:effectLst/>
                <a:uLnTx/>
                <a:uFillTx/>
              </a:rPr>
              <a:t>a</a:t>
            </a:r>
            <a:r>
              <a:rPr kumimoji="0" lang="en-US" sz="2800" b="0" i="0" u="none" strike="noStrike" kern="0" cap="none" spc="0" normalizeH="0" baseline="30000" noProof="0" dirty="0" smtClean="0">
                <a:ln>
                  <a:noFill/>
                </a:ln>
                <a:solidFill>
                  <a:prstClr val="black"/>
                </a:solidFill>
                <a:effectLst/>
                <a:uLnTx/>
                <a:uFillTx/>
              </a:rPr>
              <a:t>  </a:t>
            </a:r>
            <a:r>
              <a:rPr kumimoji="0" lang="en-US" sz="1600" b="0" i="0" u="none" strike="noStrike" kern="0" cap="none" spc="0" normalizeH="0" baseline="0" noProof="0" dirty="0" smtClean="0">
                <a:ln>
                  <a:noFill/>
                </a:ln>
                <a:solidFill>
                  <a:prstClr val="black"/>
                </a:solidFill>
                <a:effectLst/>
                <a:uLnTx/>
                <a:uFillTx/>
              </a:rPr>
              <a:t>(mod p)   </a:t>
            </a:r>
            <a:r>
              <a:rPr kumimoji="0" lang="en-US" sz="2400" b="0" i="0" u="none" strike="noStrike" kern="0" cap="none" spc="0" normalizeH="0" baseline="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endParaRPr kumimoji="0" lang="en-US" sz="2400" b="0" i="0" u="none" strike="noStrike" kern="0" cap="none" spc="0" normalizeH="0" baseline="30000" noProof="0" dirty="0" smtClean="0">
              <a:ln>
                <a:noFill/>
              </a:ln>
              <a:solidFill>
                <a:prstClr val="black"/>
              </a:solidFill>
              <a:effectLst/>
              <a:uLnTx/>
              <a:uFillTx/>
            </a:endParaRPr>
          </a:p>
        </p:txBody>
      </p:sp>
      <mc:AlternateContent xmlns:mc="http://schemas.openxmlformats.org/markup-compatibility/2006" xmlns:p14="http://schemas.microsoft.com/office/powerpoint/2010/main">
        <mc:Choice Requires="p14">
          <p:contentPart p14:bwMode="auto" r:id="rId3">
            <p14:nvContentPartPr>
              <p14:cNvPr id="19" name="Pismo odręczne 18"/>
              <p14:cNvContentPartPr/>
              <p14:nvPr/>
            </p14:nvContentPartPr>
            <p14:xfrm>
              <a:off x="2695092" y="3541908"/>
              <a:ext cx="3057840" cy="1319760"/>
            </p14:xfrm>
          </p:contentPart>
        </mc:Choice>
        <mc:Fallback xmlns="">
          <p:pic>
            <p:nvPicPr>
              <p:cNvPr id="19" name="Pismo odręczne 18"/>
              <p:cNvPicPr/>
              <p:nvPr/>
            </p:nvPicPr>
            <p:blipFill>
              <a:blip r:embed="rId4" cstate="print"/>
              <a:stretch>
                <a:fillRect/>
              </a:stretch>
            </p:blipFill>
            <p:spPr>
              <a:xfrm>
                <a:off x="2685732" y="3532548"/>
                <a:ext cx="3076560" cy="1338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9" name="Pismo odręczne 48"/>
              <p14:cNvContentPartPr/>
              <p14:nvPr/>
            </p14:nvContentPartPr>
            <p14:xfrm>
              <a:off x="2685372" y="4108908"/>
              <a:ext cx="282960" cy="325080"/>
            </p14:xfrm>
          </p:contentPart>
        </mc:Choice>
        <mc:Fallback xmlns="">
          <p:pic>
            <p:nvPicPr>
              <p:cNvPr id="49" name="Pismo odręczne 48"/>
              <p:cNvPicPr/>
              <p:nvPr/>
            </p:nvPicPr>
            <p:blipFill>
              <a:blip r:embed="rId6" cstate="print"/>
              <a:stretch>
                <a:fillRect/>
              </a:stretch>
            </p:blipFill>
            <p:spPr>
              <a:xfrm>
                <a:off x="2676012" y="4099548"/>
                <a:ext cx="301680" cy="343800"/>
              </a:xfrm>
              <a:prstGeom prst="rect">
                <a:avLst/>
              </a:prstGeom>
            </p:spPr>
          </p:pic>
        </mc:Fallback>
      </mc:AlternateContent>
    </p:spTree>
    <p:extLst>
      <p:ext uri="{BB962C8B-B14F-4D97-AF65-F5344CB8AC3E}">
        <p14:creationId xmlns:p14="http://schemas.microsoft.com/office/powerpoint/2010/main" val="159483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Bezpieczeństwo </a:t>
            </a:r>
            <a:r>
              <a:rPr lang="pl-PL" sz="3600" dirty="0" smtClean="0"/>
              <a:t>(pierwsze spostrzeżenia)</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txBox="1">
            <a:spLocks/>
          </p:cNvSpPr>
          <p:nvPr/>
        </p:nvSpPr>
        <p:spPr>
          <a:xfrm>
            <a:off x="251520" y="1565498"/>
            <a:ext cx="8712968"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Podsłuchujący widzi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g,   A=</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 wyliczyć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Bardziej ogólnie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zdefiniujmy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DH</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ab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złożona obliczeniowo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jest funkcja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DH mod 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31079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rmAutofit fontScale="90000"/>
          </a:bodyPr>
          <a:lstStyle/>
          <a:p>
            <a:r>
              <a:rPr lang="pl-PL" sz="3200" dirty="0" smtClean="0"/>
              <a:t>Jak złożona obliczeniowo jest funkcja DH </a:t>
            </a:r>
            <a:r>
              <a:rPr lang="pl-PL" sz="3200" dirty="0" err="1" smtClean="0"/>
              <a:t>mod</a:t>
            </a:r>
            <a:r>
              <a:rPr lang="pl-PL" sz="3200" dirty="0" smtClean="0"/>
              <a:t> p?</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2"/>
          <p:cNvSpPr txBox="1">
            <a:spLocks/>
          </p:cNvSpPr>
          <p:nvPr/>
        </p:nvSpPr>
        <p:spPr>
          <a:xfrm>
            <a:off x="323528" y="1629122"/>
            <a:ext cx="8458200" cy="47522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Zakładamy,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 liczba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 długość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bitów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Najlepszy znany algorytm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(GNFS):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czas wykonywania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exp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ts val="6024"/>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rgbClr val="EEECE1"/>
                </a:solidFill>
                <a:effectLst/>
                <a:uLnTx/>
                <a:uFillTx/>
                <a:latin typeface="Calibri"/>
                <a:ea typeface="+mn-ea"/>
                <a:cs typeface="+mn-cs"/>
              </a:rPr>
              <a:t>	</a:t>
            </a:r>
            <a:r>
              <a:rPr kumimoji="0" lang="pl-PL" sz="2400" b="0" i="0" u="sng" strike="noStrike" kern="1200" cap="none" spc="0" normalizeH="0" baseline="0" noProof="0" dirty="0" err="1" smtClean="0">
                <a:ln>
                  <a:noFill/>
                </a:ln>
                <a:solidFill>
                  <a:sysClr val="windowText" lastClr="000000"/>
                </a:solidFill>
                <a:effectLst/>
                <a:uLnTx/>
                <a:uFillTx/>
                <a:latin typeface="Calibri"/>
                <a:ea typeface="+mn-ea"/>
                <a:cs typeface="+mn-cs"/>
              </a:rPr>
              <a:t>rozm</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 klucza szyfr.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lang="pl-PL" u="sng" dirty="0" smtClean="0">
                <a:solidFill>
                  <a:sysClr val="windowText" lastClr="000000"/>
                </a:solidFill>
                <a:latin typeface="Calibri"/>
              </a:rPr>
              <a:t>r</a:t>
            </a:r>
            <a:r>
              <a:rPr kumimoji="0" lang="pl-PL" sz="2400" b="0" i="0" u="sng" strike="noStrike" kern="1200" cap="none" spc="0" normalizeH="0" baseline="0" noProof="0" dirty="0" err="1" smtClean="0">
                <a:ln>
                  <a:noFill/>
                </a:ln>
                <a:solidFill>
                  <a:sysClr val="windowText" lastClr="000000"/>
                </a:solidFill>
                <a:effectLst/>
                <a:uLnTx/>
                <a:uFillTx/>
                <a:latin typeface="Calibri"/>
                <a:ea typeface="+mn-ea"/>
                <a:cs typeface="+mn-cs"/>
              </a:rPr>
              <a:t>ozmiar</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 modułu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80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1024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128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3072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256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(AES)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15360</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30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rezultacie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0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następuje wolne przejście od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 krzywych eliptycznych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Picture 5"/>
          <p:cNvPicPr>
            <a:picLocks noChangeAspect="1"/>
          </p:cNvPicPr>
          <p:nvPr/>
        </p:nvPicPr>
        <p:blipFill>
          <a:blip r:embed="rId3" cstate="print"/>
          <a:stretch>
            <a:fillRect/>
          </a:stretch>
        </p:blipFill>
        <p:spPr>
          <a:xfrm>
            <a:off x="7524328" y="2157766"/>
            <a:ext cx="762000" cy="291723"/>
          </a:xfrm>
          <a:prstGeom prst="rect">
            <a:avLst/>
          </a:prstGeom>
        </p:spPr>
      </p:pic>
      <p:grpSp>
        <p:nvGrpSpPr>
          <p:cNvPr id="7" name="Group 9"/>
          <p:cNvGrpSpPr/>
          <p:nvPr/>
        </p:nvGrpSpPr>
        <p:grpSpPr>
          <a:xfrm>
            <a:off x="6002578" y="2914747"/>
            <a:ext cx="2433679" cy="690638"/>
            <a:chOff x="6034064" y="1733550"/>
            <a:chExt cx="2433679" cy="690638"/>
          </a:xfrm>
        </p:grpSpPr>
        <p:sp>
          <p:nvSpPr>
            <p:cNvPr id="8" name="TextBox 6"/>
            <p:cNvSpPr txBox="1"/>
            <p:nvPr/>
          </p:nvSpPr>
          <p:spPr>
            <a:xfrm>
              <a:off x="6034064" y="1733550"/>
              <a:ext cx="2433679" cy="690638"/>
            </a:xfrm>
            <a:prstGeom prst="rect">
              <a:avLst/>
            </a:prstGeom>
            <a:noFill/>
          </p:spPr>
          <p:txBody>
            <a:bodyPr wrap="none" rtlCol="0">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Rozmiar krzywych</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eliptycznych</a:t>
              </a:r>
              <a:endParaRPr kumimoji="0" lang="en-US" sz="2400" b="0" i="0" u="none" strike="noStrike" kern="0" cap="none" spc="0" normalizeH="0" baseline="0" noProof="0" dirty="0" smtClean="0">
                <a:ln>
                  <a:noFill/>
                </a:ln>
                <a:solidFill>
                  <a:prstClr val="black"/>
                </a:solidFill>
                <a:effectLst/>
                <a:uLnTx/>
                <a:uFillTx/>
              </a:endParaRPr>
            </a:p>
          </p:txBody>
        </p:sp>
        <p:cxnSp>
          <p:nvCxnSpPr>
            <p:cNvPr id="9" name="Straight Connector 8"/>
            <p:cNvCxnSpPr/>
            <p:nvPr/>
          </p:nvCxnSpPr>
          <p:spPr>
            <a:xfrm>
              <a:off x="6400800" y="2372344"/>
              <a:ext cx="1752600" cy="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grpSp>
      <p:sp>
        <p:nvSpPr>
          <p:cNvPr id="10" name="TextBox 10"/>
          <p:cNvSpPr txBox="1"/>
          <p:nvPr/>
        </p:nvSpPr>
        <p:spPr>
          <a:xfrm>
            <a:off x="6613101" y="3534122"/>
            <a:ext cx="1436612" cy="1311128"/>
          </a:xfrm>
          <a:prstGeom prst="rect">
            <a:avLst/>
          </a:prstGeom>
          <a:noFill/>
        </p:spPr>
        <p:txBody>
          <a:bodyPr wrap="none" rtlCol="0">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160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256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512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13154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400" dirty="0" smtClean="0"/>
              <a:t>Brak bezpieczeństwa na atak aktywny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Content Placeholder 2"/>
          <p:cNvSpPr txBox="1">
            <a:spLocks/>
          </p:cNvSpPr>
          <p:nvPr/>
        </p:nvSpPr>
        <p:spPr>
          <a:xfrm>
            <a:off x="457200" y="104775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nie jest bezpieczny na ataki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aktywne</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1805285"/>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620000" y="1805285"/>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3962400" y="1809750"/>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2075418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400" dirty="0" smtClean="0"/>
              <a:t>Brak bezpieczeństwa na atak aktywny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txBox="1">
            <a:spLocks/>
          </p:cNvSpPr>
          <p:nvPr/>
        </p:nvSpPr>
        <p:spPr>
          <a:xfrm>
            <a:off x="457200" y="104775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nie jest bezpieczny na ataki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aktywne</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1805285"/>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620000" y="1805285"/>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3962400" y="1809750"/>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mc:AlternateContent xmlns:mc="http://schemas.openxmlformats.org/markup-compatibility/2006" xmlns:p14="http://schemas.microsoft.com/office/powerpoint/2010/main">
        <mc:Choice Requires="p14">
          <p:contentPart p14:bwMode="auto" r:id="rId3">
            <p14:nvContentPartPr>
              <p14:cNvPr id="10" name="Pismo odręczne 9"/>
              <p14:cNvContentPartPr/>
              <p14:nvPr/>
            </p14:nvContentPartPr>
            <p14:xfrm>
              <a:off x="943159" y="2809308"/>
              <a:ext cx="3044520" cy="183240"/>
            </p14:xfrm>
          </p:contentPart>
        </mc:Choice>
        <mc:Fallback xmlns="">
          <p:pic>
            <p:nvPicPr>
              <p:cNvPr id="10" name="Pismo odręczne 9"/>
              <p:cNvPicPr/>
              <p:nvPr/>
            </p:nvPicPr>
            <p:blipFill>
              <a:blip r:embed="rId4" cstate="print"/>
              <a:stretch>
                <a:fillRect/>
              </a:stretch>
            </p:blipFill>
            <p:spPr>
              <a:xfrm>
                <a:off x="933799" y="2799948"/>
                <a:ext cx="3063240" cy="201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6" name="Pismo odręczne 45"/>
              <p14:cNvContentPartPr/>
              <p14:nvPr/>
            </p14:nvContentPartPr>
            <p14:xfrm>
              <a:off x="4780399" y="3836388"/>
              <a:ext cx="2552400" cy="302040"/>
            </p14:xfrm>
          </p:contentPart>
        </mc:Choice>
        <mc:Fallback xmlns="">
          <p:pic>
            <p:nvPicPr>
              <p:cNvPr id="46" name="Pismo odręczne 45"/>
              <p:cNvPicPr/>
              <p:nvPr/>
            </p:nvPicPr>
            <p:blipFill>
              <a:blip r:embed="rId6" cstate="print"/>
              <a:stretch>
                <a:fillRect/>
              </a:stretch>
            </p:blipFill>
            <p:spPr>
              <a:xfrm>
                <a:off x="4771039" y="3827028"/>
                <a:ext cx="2571120" cy="320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9" name="Pismo odręczne 48"/>
              <p14:cNvContentPartPr/>
              <p14:nvPr/>
            </p14:nvContentPartPr>
            <p14:xfrm>
              <a:off x="4189999" y="3263988"/>
              <a:ext cx="2570040" cy="1082880"/>
            </p14:xfrm>
          </p:contentPart>
        </mc:Choice>
        <mc:Fallback xmlns="">
          <p:pic>
            <p:nvPicPr>
              <p:cNvPr id="49" name="Pismo odręczne 48"/>
              <p:cNvPicPr/>
              <p:nvPr/>
            </p:nvPicPr>
            <p:blipFill>
              <a:blip r:embed="rId8" cstate="print"/>
              <a:stretch>
                <a:fillRect/>
              </a:stretch>
            </p:blipFill>
            <p:spPr>
              <a:xfrm>
                <a:off x="4180639" y="3254628"/>
                <a:ext cx="2588760" cy="1101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2" name="Pismo odręczne 51"/>
              <p14:cNvContentPartPr/>
              <p14:nvPr/>
            </p14:nvContentPartPr>
            <p14:xfrm>
              <a:off x="4733959" y="2741988"/>
              <a:ext cx="2575800" cy="192600"/>
            </p14:xfrm>
          </p:contentPart>
        </mc:Choice>
        <mc:Fallback xmlns="">
          <p:pic>
            <p:nvPicPr>
              <p:cNvPr id="52" name="Pismo odręczne 51"/>
              <p:cNvPicPr/>
              <p:nvPr/>
            </p:nvPicPr>
            <p:blipFill>
              <a:blip r:embed="rId10" cstate="print"/>
              <a:stretch>
                <a:fillRect/>
              </a:stretch>
            </p:blipFill>
            <p:spPr>
              <a:xfrm>
                <a:off x="4724599" y="2732628"/>
                <a:ext cx="2594520" cy="2113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5" name="Pismo odręczne 54"/>
              <p14:cNvContentPartPr/>
              <p14:nvPr/>
            </p14:nvContentPartPr>
            <p14:xfrm>
              <a:off x="1111279" y="4038348"/>
              <a:ext cx="2708640" cy="227160"/>
            </p14:xfrm>
          </p:contentPart>
        </mc:Choice>
        <mc:Fallback xmlns="">
          <p:pic>
            <p:nvPicPr>
              <p:cNvPr id="55" name="Pismo odręczne 54"/>
              <p:cNvPicPr/>
              <p:nvPr/>
            </p:nvPicPr>
            <p:blipFill>
              <a:blip r:embed="rId12" cstate="print"/>
              <a:stretch>
                <a:fillRect/>
              </a:stretch>
            </p:blipFill>
            <p:spPr>
              <a:xfrm>
                <a:off x="1101919" y="4028988"/>
                <a:ext cx="2727360" cy="245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60" name="Pismo odręczne 59"/>
              <p14:cNvContentPartPr/>
              <p14:nvPr/>
            </p14:nvContentPartPr>
            <p14:xfrm>
              <a:off x="1973479" y="2158788"/>
              <a:ext cx="5472360" cy="949320"/>
            </p14:xfrm>
          </p:contentPart>
        </mc:Choice>
        <mc:Fallback xmlns="">
          <p:pic>
            <p:nvPicPr>
              <p:cNvPr id="60" name="Pismo odręczne 59"/>
              <p:cNvPicPr/>
              <p:nvPr/>
            </p:nvPicPr>
            <p:blipFill>
              <a:blip r:embed="rId14" cstate="print"/>
              <a:stretch>
                <a:fillRect/>
              </a:stretch>
            </p:blipFill>
            <p:spPr>
              <a:xfrm>
                <a:off x="1964119" y="2149428"/>
                <a:ext cx="5491080" cy="9680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8" name="Pismo odręczne 67"/>
              <p14:cNvContentPartPr/>
              <p14:nvPr/>
            </p14:nvContentPartPr>
            <p14:xfrm>
              <a:off x="387679" y="3460908"/>
              <a:ext cx="2830320" cy="2257200"/>
            </p14:xfrm>
          </p:contentPart>
        </mc:Choice>
        <mc:Fallback xmlns="">
          <p:pic>
            <p:nvPicPr>
              <p:cNvPr id="68" name="Pismo odręczne 67"/>
              <p:cNvPicPr/>
              <p:nvPr/>
            </p:nvPicPr>
            <p:blipFill>
              <a:blip r:embed="rId16" cstate="print"/>
              <a:stretch>
                <a:fillRect/>
              </a:stretch>
            </p:blipFill>
            <p:spPr>
              <a:xfrm>
                <a:off x="378319" y="3451548"/>
                <a:ext cx="2849040" cy="22759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93" name="Pismo odręczne 92"/>
              <p14:cNvContentPartPr/>
              <p14:nvPr/>
            </p14:nvContentPartPr>
            <p14:xfrm>
              <a:off x="7328479" y="4328868"/>
              <a:ext cx="1290600" cy="1537200"/>
            </p14:xfrm>
          </p:contentPart>
        </mc:Choice>
        <mc:Fallback xmlns="">
          <p:pic>
            <p:nvPicPr>
              <p:cNvPr id="93" name="Pismo odręczne 92"/>
              <p:cNvPicPr/>
              <p:nvPr/>
            </p:nvPicPr>
            <p:blipFill>
              <a:blip r:embed="rId18" cstate="print"/>
              <a:stretch>
                <a:fillRect/>
              </a:stretch>
            </p:blipFill>
            <p:spPr>
              <a:xfrm>
                <a:off x="7319119" y="4319508"/>
                <a:ext cx="1309320" cy="15559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99" name="Pismo odręczne 98"/>
              <p14:cNvContentPartPr/>
              <p14:nvPr/>
            </p14:nvContentPartPr>
            <p14:xfrm>
              <a:off x="3746839" y="4601028"/>
              <a:ext cx="1598400" cy="1539720"/>
            </p14:xfrm>
          </p:contentPart>
        </mc:Choice>
        <mc:Fallback xmlns="">
          <p:pic>
            <p:nvPicPr>
              <p:cNvPr id="99" name="Pismo odręczne 98"/>
              <p:cNvPicPr/>
              <p:nvPr/>
            </p:nvPicPr>
            <p:blipFill>
              <a:blip r:embed="rId20" cstate="print"/>
              <a:stretch>
                <a:fillRect/>
              </a:stretch>
            </p:blipFill>
            <p:spPr>
              <a:xfrm>
                <a:off x="3737479" y="4591668"/>
                <a:ext cx="1617120" cy="1558440"/>
              </a:xfrm>
              <a:prstGeom prst="rect">
                <a:avLst/>
              </a:prstGeom>
            </p:spPr>
          </p:pic>
        </mc:Fallback>
      </mc:AlternateContent>
    </p:spTree>
    <p:extLst>
      <p:ext uri="{BB962C8B-B14F-4D97-AF65-F5344CB8AC3E}">
        <p14:creationId xmlns:p14="http://schemas.microsoft.com/office/powerpoint/2010/main" val="2565446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spojrzenie na protokół DH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Rounded Rectangle 5"/>
          <p:cNvSpPr/>
          <p:nvPr/>
        </p:nvSpPr>
        <p:spPr>
          <a:xfrm>
            <a:off x="838200" y="1916832"/>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140992" y="4126632"/>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90249" y="4131097"/>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721234" y="4145055"/>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844606" y="4126632"/>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305800" y="4202832"/>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447800" y="2602632"/>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3080291"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5029200" y="2602632"/>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7010400"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544032" y="3212232"/>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276600" y="3212232"/>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257800" y="3212232"/>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268093" y="3125852"/>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219200" y="52696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
        <p:nvSpPr>
          <p:cNvPr id="28" name="TextBox 27"/>
          <p:cNvSpPr txBox="1"/>
          <p:nvPr/>
        </p:nvSpPr>
        <p:spPr>
          <a:xfrm>
            <a:off x="4980389" y="51934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Tree>
    <p:extLst>
      <p:ext uri="{BB962C8B-B14F-4D97-AF65-F5344CB8AC3E}">
        <p14:creationId xmlns:p14="http://schemas.microsoft.com/office/powerpoint/2010/main" val="209277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Zarządzanie kluczami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txBox="1">
            <a:spLocks/>
          </p:cNvSpPr>
          <p:nvPr/>
        </p:nvSpPr>
        <p:spPr>
          <a:xfrm>
            <a:off x="107504" y="1484784"/>
            <a:ext cx="8928992"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000" dirty="0" smtClean="0">
                <a:solidFill>
                  <a:sysClr val="windowText" lastClr="000000"/>
                </a:solidFill>
                <a:latin typeface="Calibri"/>
              </a:rPr>
              <a:t>Problem</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n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użytkowników</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Przechowywanie</a:t>
            </a:r>
            <a:r>
              <a:rPr kumimoji="0" lang="pl-PL" sz="2000" b="0" i="0" u="none" strike="noStrike" kern="1200" cap="none" spc="0" normalizeH="0" noProof="0" dirty="0" smtClean="0">
                <a:ln>
                  <a:noFill/>
                </a:ln>
                <a:solidFill>
                  <a:sysClr val="windowText" lastClr="000000"/>
                </a:solidFill>
                <a:effectLst/>
                <a:uLnTx/>
                <a:uFillTx/>
                <a:latin typeface="Calibri"/>
                <a:ea typeface="+mn-ea"/>
                <a:cs typeface="+mn-cs"/>
              </a:rPr>
              <a:t> wzajemnych kluczy jest trudne.</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sng"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pl-PL" sz="200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pl-PL" sz="200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Całkowita liczba</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kluczy na użytkownika</a:t>
            </a: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Owal 5"/>
          <p:cNvSpPr/>
          <p:nvPr/>
        </p:nvSpPr>
        <p:spPr>
          <a:xfrm>
            <a:off x="1331640" y="263691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1</a:t>
            </a:r>
            <a:endParaRPr lang="pl-PL" baseline="-25000" dirty="0"/>
          </a:p>
        </p:txBody>
      </p:sp>
      <p:sp>
        <p:nvSpPr>
          <p:cNvPr id="7" name="Owal 6"/>
          <p:cNvSpPr/>
          <p:nvPr/>
        </p:nvSpPr>
        <p:spPr>
          <a:xfrm>
            <a:off x="1331640" y="4725144"/>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2</a:t>
            </a:r>
            <a:endParaRPr lang="pl-PL" baseline="-25000" dirty="0"/>
          </a:p>
        </p:txBody>
      </p:sp>
      <p:sp>
        <p:nvSpPr>
          <p:cNvPr id="8" name="Owal 7"/>
          <p:cNvSpPr/>
          <p:nvPr/>
        </p:nvSpPr>
        <p:spPr>
          <a:xfrm>
            <a:off x="6660232" y="263691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3</a:t>
            </a:r>
            <a:endParaRPr lang="pl-PL" baseline="-25000" dirty="0"/>
          </a:p>
        </p:txBody>
      </p:sp>
      <p:sp>
        <p:nvSpPr>
          <p:cNvPr id="9" name="Owal 8"/>
          <p:cNvSpPr/>
          <p:nvPr/>
        </p:nvSpPr>
        <p:spPr>
          <a:xfrm>
            <a:off x="6660232" y="4725144"/>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4</a:t>
            </a:r>
            <a:endParaRPr lang="pl-PL" baseline="-25000" dirty="0"/>
          </a:p>
        </p:txBody>
      </p:sp>
      <mc:AlternateContent xmlns:mc="http://schemas.openxmlformats.org/markup-compatibility/2006" xmlns:p14="http://schemas.microsoft.com/office/powerpoint/2010/main">
        <mc:Choice Requires="p14">
          <p:contentPart p14:bwMode="auto" r:id="rId3">
            <p14:nvContentPartPr>
              <p14:cNvPr id="20" name="Pismo odręczne 19"/>
              <p14:cNvContentPartPr/>
              <p14:nvPr/>
            </p14:nvContentPartPr>
            <p14:xfrm>
              <a:off x="1898417" y="2233859"/>
              <a:ext cx="4919040" cy="504000"/>
            </p14:xfrm>
          </p:contentPart>
        </mc:Choice>
        <mc:Fallback xmlns="">
          <p:pic>
            <p:nvPicPr>
              <p:cNvPr id="20" name="Pismo odręczne 19"/>
              <p:cNvPicPr/>
              <p:nvPr/>
            </p:nvPicPr>
            <p:blipFill>
              <a:blip r:embed="rId4" cstate="print"/>
              <a:stretch>
                <a:fillRect/>
              </a:stretch>
            </p:blipFill>
            <p:spPr>
              <a:xfrm>
                <a:off x="1889057" y="2224499"/>
                <a:ext cx="4937760" cy="5227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2" name="Pismo odręczne 21"/>
              <p14:cNvContentPartPr/>
              <p14:nvPr/>
            </p14:nvContentPartPr>
            <p14:xfrm>
              <a:off x="4212497" y="1857659"/>
              <a:ext cx="556560" cy="353520"/>
            </p14:xfrm>
          </p:contentPart>
        </mc:Choice>
        <mc:Fallback xmlns="">
          <p:pic>
            <p:nvPicPr>
              <p:cNvPr id="22" name="Pismo odręczne 21"/>
              <p:cNvPicPr/>
              <p:nvPr/>
            </p:nvPicPr>
            <p:blipFill>
              <a:blip r:embed="rId6" cstate="print"/>
              <a:stretch>
                <a:fillRect/>
              </a:stretch>
            </p:blipFill>
            <p:spPr>
              <a:xfrm>
                <a:off x="4203137" y="1848299"/>
                <a:ext cx="575280" cy="3722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7" name="Pismo odręczne 26"/>
              <p14:cNvContentPartPr/>
              <p14:nvPr/>
            </p14:nvContentPartPr>
            <p14:xfrm>
              <a:off x="1387577" y="3252659"/>
              <a:ext cx="181080" cy="1568520"/>
            </p14:xfrm>
          </p:contentPart>
        </mc:Choice>
        <mc:Fallback xmlns="">
          <p:pic>
            <p:nvPicPr>
              <p:cNvPr id="27" name="Pismo odręczne 26"/>
              <p:cNvPicPr/>
              <p:nvPr/>
            </p:nvPicPr>
            <p:blipFill>
              <a:blip r:embed="rId8" cstate="print"/>
              <a:stretch>
                <a:fillRect/>
              </a:stretch>
            </p:blipFill>
            <p:spPr>
              <a:xfrm>
                <a:off x="1378217" y="3243299"/>
                <a:ext cx="199800" cy="1587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0" name="Pismo odręczne 29"/>
              <p14:cNvContentPartPr/>
              <p14:nvPr/>
            </p14:nvContentPartPr>
            <p14:xfrm>
              <a:off x="824177" y="3686459"/>
              <a:ext cx="472680" cy="463320"/>
            </p14:xfrm>
          </p:contentPart>
        </mc:Choice>
        <mc:Fallback xmlns="">
          <p:pic>
            <p:nvPicPr>
              <p:cNvPr id="30" name="Pismo odręczne 29"/>
              <p:cNvPicPr/>
              <p:nvPr/>
            </p:nvPicPr>
            <p:blipFill>
              <a:blip r:embed="rId10" cstate="print"/>
              <a:stretch>
                <a:fillRect/>
              </a:stretch>
            </p:blipFill>
            <p:spPr>
              <a:xfrm>
                <a:off x="814817" y="3677099"/>
                <a:ext cx="491400" cy="4820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7" name="Pismo odręczne 36"/>
              <p14:cNvContentPartPr/>
              <p14:nvPr/>
            </p14:nvContentPartPr>
            <p14:xfrm>
              <a:off x="4257137" y="4427339"/>
              <a:ext cx="587160" cy="509760"/>
            </p14:xfrm>
          </p:contentPart>
        </mc:Choice>
        <mc:Fallback xmlns="">
          <p:pic>
            <p:nvPicPr>
              <p:cNvPr id="37" name="Pismo odręczne 36"/>
              <p:cNvPicPr/>
              <p:nvPr/>
            </p:nvPicPr>
            <p:blipFill>
              <a:blip r:embed="rId12" cstate="print"/>
              <a:stretch>
                <a:fillRect/>
              </a:stretch>
            </p:blipFill>
            <p:spPr>
              <a:xfrm>
                <a:off x="4247777" y="4417979"/>
                <a:ext cx="605880" cy="5284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1" name="Pismo odręczne 40"/>
              <p14:cNvContentPartPr/>
              <p14:nvPr/>
            </p14:nvContentPartPr>
            <p14:xfrm>
              <a:off x="1863497" y="2967539"/>
              <a:ext cx="5099040" cy="2252880"/>
            </p14:xfrm>
          </p:contentPart>
        </mc:Choice>
        <mc:Fallback xmlns="">
          <p:pic>
            <p:nvPicPr>
              <p:cNvPr id="41" name="Pismo odręczne 40"/>
              <p:cNvPicPr/>
              <p:nvPr/>
            </p:nvPicPr>
            <p:blipFill>
              <a:blip r:embed="rId14" cstate="print"/>
              <a:stretch>
                <a:fillRect/>
              </a:stretch>
            </p:blipFill>
            <p:spPr>
              <a:xfrm>
                <a:off x="1854137" y="2958179"/>
                <a:ext cx="5117760" cy="22716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44" name="Pismo odręczne 43"/>
              <p14:cNvContentPartPr/>
              <p14:nvPr/>
            </p14:nvContentPartPr>
            <p14:xfrm>
              <a:off x="6978017" y="3680699"/>
              <a:ext cx="540000" cy="567720"/>
            </p14:xfrm>
          </p:contentPart>
        </mc:Choice>
        <mc:Fallback xmlns="">
          <p:pic>
            <p:nvPicPr>
              <p:cNvPr id="44" name="Pismo odręczne 43"/>
              <p:cNvPicPr/>
              <p:nvPr/>
            </p:nvPicPr>
            <p:blipFill>
              <a:blip r:embed="rId16" cstate="print"/>
              <a:stretch>
                <a:fillRect/>
              </a:stretch>
            </p:blipFill>
            <p:spPr>
              <a:xfrm>
                <a:off x="6968657" y="3671339"/>
                <a:ext cx="558720" cy="5864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50" name="Pismo odręczne 49"/>
              <p14:cNvContentPartPr/>
              <p14:nvPr/>
            </p14:nvContentPartPr>
            <p14:xfrm>
              <a:off x="2652977" y="3646139"/>
              <a:ext cx="626400" cy="451800"/>
            </p14:xfrm>
          </p:contentPart>
        </mc:Choice>
        <mc:Fallback xmlns="">
          <p:pic>
            <p:nvPicPr>
              <p:cNvPr id="50" name="Pismo odręczne 49"/>
              <p:cNvPicPr/>
              <p:nvPr/>
            </p:nvPicPr>
            <p:blipFill>
              <a:blip r:embed="rId18" cstate="print"/>
              <a:stretch>
                <a:fillRect/>
              </a:stretch>
            </p:blipFill>
            <p:spPr>
              <a:xfrm>
                <a:off x="2643617" y="3636779"/>
                <a:ext cx="645120" cy="4705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54" name="Pismo odręczne 53"/>
              <p14:cNvContentPartPr/>
              <p14:nvPr/>
            </p14:nvContentPartPr>
            <p14:xfrm>
              <a:off x="1956017" y="2830019"/>
              <a:ext cx="4732560" cy="2008440"/>
            </p14:xfrm>
          </p:contentPart>
        </mc:Choice>
        <mc:Fallback xmlns="">
          <p:pic>
            <p:nvPicPr>
              <p:cNvPr id="54" name="Pismo odręczne 53"/>
              <p:cNvPicPr/>
              <p:nvPr/>
            </p:nvPicPr>
            <p:blipFill>
              <a:blip r:embed="rId20" cstate="print"/>
              <a:stretch>
                <a:fillRect/>
              </a:stretch>
            </p:blipFill>
            <p:spPr>
              <a:xfrm>
                <a:off x="1946657" y="2820659"/>
                <a:ext cx="4751280" cy="20271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57" name="Pismo odręczne 56"/>
              <p14:cNvContentPartPr/>
              <p14:nvPr/>
            </p14:nvContentPartPr>
            <p14:xfrm>
              <a:off x="5341817" y="3431939"/>
              <a:ext cx="509400" cy="585000"/>
            </p14:xfrm>
          </p:contentPart>
        </mc:Choice>
        <mc:Fallback xmlns="">
          <p:pic>
            <p:nvPicPr>
              <p:cNvPr id="57" name="Pismo odręczne 56"/>
              <p:cNvPicPr/>
              <p:nvPr/>
            </p:nvPicPr>
            <p:blipFill>
              <a:blip r:embed="rId22" cstate="print"/>
              <a:stretch>
                <a:fillRect/>
              </a:stretch>
            </p:blipFill>
            <p:spPr>
              <a:xfrm>
                <a:off x="5332457" y="3422579"/>
                <a:ext cx="528120" cy="603720"/>
              </a:xfrm>
              <a:prstGeom prst="rect">
                <a:avLst/>
              </a:prstGeom>
            </p:spPr>
          </p:pic>
        </mc:Fallback>
      </mc:AlternateContent>
    </p:spTree>
    <p:extLst>
      <p:ext uri="{BB962C8B-B14F-4D97-AF65-F5344CB8AC3E}">
        <p14:creationId xmlns:p14="http://schemas.microsoft.com/office/powerpoint/2010/main" val="18666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spojrzenie na protokół DH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Rounded Rectangle 5"/>
          <p:cNvSpPr/>
          <p:nvPr/>
        </p:nvSpPr>
        <p:spPr>
          <a:xfrm>
            <a:off x="838200" y="1916832"/>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140992" y="4126632"/>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90249" y="4131097"/>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721234" y="4145055"/>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844606" y="4126632"/>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305800" y="4202832"/>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447800" y="2602632"/>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3080291"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5029200" y="2602632"/>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7010400"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544032" y="3212232"/>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276600" y="3212232"/>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257800" y="3212232"/>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268093" y="3125852"/>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219200" y="52696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
        <p:nvSpPr>
          <p:cNvPr id="28" name="TextBox 27"/>
          <p:cNvSpPr txBox="1"/>
          <p:nvPr/>
        </p:nvSpPr>
        <p:spPr>
          <a:xfrm>
            <a:off x="4980389" y="51934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mc:AlternateContent xmlns:mc="http://schemas.openxmlformats.org/markup-compatibility/2006" xmlns:p14="http://schemas.microsoft.com/office/powerpoint/2010/main">
        <mc:Choice Requires="p14">
          <p:contentPart p14:bwMode="auto" r:id="rId3">
            <p14:nvContentPartPr>
              <p14:cNvPr id="3" name="Pismo odręczne 2"/>
              <p14:cNvContentPartPr/>
              <p14:nvPr/>
            </p14:nvContentPartPr>
            <p14:xfrm>
              <a:off x="849919" y="4080163"/>
              <a:ext cx="1344600" cy="729720"/>
            </p14:xfrm>
          </p:contentPart>
        </mc:Choice>
        <mc:Fallback xmlns="">
          <p:pic>
            <p:nvPicPr>
              <p:cNvPr id="3" name="Pismo odręczne 2"/>
              <p:cNvPicPr/>
              <p:nvPr/>
            </p:nvPicPr>
            <p:blipFill>
              <a:blip r:embed="rId4" cstate="print"/>
              <a:stretch>
                <a:fillRect/>
              </a:stretch>
            </p:blipFill>
            <p:spPr>
              <a:xfrm>
                <a:off x="840559" y="4070803"/>
                <a:ext cx="1363320" cy="748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9" name="Pismo odręczne 28"/>
              <p14:cNvContentPartPr/>
              <p14:nvPr/>
            </p14:nvContentPartPr>
            <p14:xfrm>
              <a:off x="2148439" y="3229483"/>
              <a:ext cx="2649600" cy="2671200"/>
            </p14:xfrm>
          </p:contentPart>
        </mc:Choice>
        <mc:Fallback xmlns="">
          <p:pic>
            <p:nvPicPr>
              <p:cNvPr id="29" name="Pismo odręczne 28"/>
              <p:cNvPicPr/>
              <p:nvPr/>
            </p:nvPicPr>
            <p:blipFill>
              <a:blip r:embed="rId6" cstate="print"/>
              <a:stretch>
                <a:fillRect/>
              </a:stretch>
            </p:blipFill>
            <p:spPr>
              <a:xfrm>
                <a:off x="2139079" y="3220123"/>
                <a:ext cx="2668320" cy="2689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0" name="Pismo odręczne 29"/>
              <p14:cNvContentPartPr/>
              <p14:nvPr/>
            </p14:nvContentPartPr>
            <p14:xfrm>
              <a:off x="4647199" y="3177283"/>
              <a:ext cx="35280" cy="360"/>
            </p14:xfrm>
          </p:contentPart>
        </mc:Choice>
        <mc:Fallback xmlns="">
          <p:pic>
            <p:nvPicPr>
              <p:cNvPr id="30" name="Pismo odręczne 29"/>
              <p:cNvPicPr/>
              <p:nvPr/>
            </p:nvPicPr>
            <p:blipFill>
              <a:blip r:embed="rId8" cstate="print"/>
              <a:stretch>
                <a:fillRect/>
              </a:stretch>
            </p:blipFill>
            <p:spPr>
              <a:xfrm>
                <a:off x="4637839" y="3167923"/>
                <a:ext cx="5400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1" name="Pismo odręczne 30"/>
              <p14:cNvContentPartPr/>
              <p14:nvPr/>
            </p14:nvContentPartPr>
            <p14:xfrm>
              <a:off x="2077519" y="4502443"/>
              <a:ext cx="284040" cy="312840"/>
            </p14:xfrm>
          </p:contentPart>
        </mc:Choice>
        <mc:Fallback xmlns="">
          <p:pic>
            <p:nvPicPr>
              <p:cNvPr id="31" name="Pismo odręczne 30"/>
              <p:cNvPicPr/>
              <p:nvPr/>
            </p:nvPicPr>
            <p:blipFill>
              <a:blip r:embed="rId10" cstate="print"/>
              <a:stretch>
                <a:fillRect/>
              </a:stretch>
            </p:blipFill>
            <p:spPr>
              <a:xfrm>
                <a:off x="2068159" y="4493083"/>
                <a:ext cx="302760" cy="331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2" name="Pismo odręczne 31"/>
              <p14:cNvContentPartPr/>
              <p14:nvPr/>
            </p14:nvContentPartPr>
            <p14:xfrm>
              <a:off x="4449199" y="4087003"/>
              <a:ext cx="1477800" cy="915120"/>
            </p14:xfrm>
          </p:contentPart>
        </mc:Choice>
        <mc:Fallback xmlns="">
          <p:pic>
            <p:nvPicPr>
              <p:cNvPr id="32" name="Pismo odręczne 31"/>
              <p:cNvPicPr/>
              <p:nvPr/>
            </p:nvPicPr>
            <p:blipFill>
              <a:blip r:embed="rId12" cstate="print"/>
              <a:stretch>
                <a:fillRect/>
              </a:stretch>
            </p:blipFill>
            <p:spPr>
              <a:xfrm>
                <a:off x="4439839" y="4077643"/>
                <a:ext cx="1496520" cy="9338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3" name="Pismo odręczne 32"/>
              <p14:cNvContentPartPr/>
              <p14:nvPr/>
            </p14:nvContentPartPr>
            <p14:xfrm>
              <a:off x="2054479" y="3148483"/>
              <a:ext cx="2413800" cy="2274840"/>
            </p14:xfrm>
          </p:contentPart>
        </mc:Choice>
        <mc:Fallback xmlns="">
          <p:pic>
            <p:nvPicPr>
              <p:cNvPr id="33" name="Pismo odręczne 32"/>
              <p:cNvPicPr/>
              <p:nvPr/>
            </p:nvPicPr>
            <p:blipFill>
              <a:blip r:embed="rId14" cstate="print"/>
              <a:stretch>
                <a:fillRect/>
              </a:stretch>
            </p:blipFill>
            <p:spPr>
              <a:xfrm>
                <a:off x="2045119" y="3139123"/>
                <a:ext cx="2432520" cy="22935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4" name="Pismo odręczne 33"/>
              <p14:cNvContentPartPr/>
              <p14:nvPr/>
            </p14:nvContentPartPr>
            <p14:xfrm>
              <a:off x="4247959" y="4814923"/>
              <a:ext cx="312840" cy="417240"/>
            </p14:xfrm>
          </p:contentPart>
        </mc:Choice>
        <mc:Fallback xmlns="">
          <p:pic>
            <p:nvPicPr>
              <p:cNvPr id="34" name="Pismo odręczne 33"/>
              <p:cNvPicPr/>
              <p:nvPr/>
            </p:nvPicPr>
            <p:blipFill>
              <a:blip r:embed="rId16" cstate="print"/>
              <a:stretch>
                <a:fillRect/>
              </a:stretch>
            </p:blipFill>
            <p:spPr>
              <a:xfrm>
                <a:off x="4238599" y="4805563"/>
                <a:ext cx="331560" cy="4359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5" name="Pismo odręczne 34"/>
              <p14:cNvContentPartPr/>
              <p14:nvPr/>
            </p14:nvContentPartPr>
            <p14:xfrm>
              <a:off x="5347399" y="4983043"/>
              <a:ext cx="11880" cy="219960"/>
            </p14:xfrm>
          </p:contentPart>
        </mc:Choice>
        <mc:Fallback xmlns="">
          <p:pic>
            <p:nvPicPr>
              <p:cNvPr id="35" name="Pismo odręczne 34"/>
              <p:cNvPicPr/>
              <p:nvPr/>
            </p:nvPicPr>
            <p:blipFill>
              <a:blip r:embed="rId18" cstate="print"/>
              <a:stretch>
                <a:fillRect/>
              </a:stretch>
            </p:blipFill>
            <p:spPr>
              <a:xfrm>
                <a:off x="5338039" y="4973683"/>
                <a:ext cx="3060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6" name="Pismo odręczne 35"/>
              <p14:cNvContentPartPr/>
              <p14:nvPr/>
            </p14:nvContentPartPr>
            <p14:xfrm>
              <a:off x="5282239" y="5150803"/>
              <a:ext cx="123480" cy="126000"/>
            </p14:xfrm>
          </p:contentPart>
        </mc:Choice>
        <mc:Fallback xmlns="">
          <p:pic>
            <p:nvPicPr>
              <p:cNvPr id="36" name="Pismo odręczne 35"/>
              <p:cNvPicPr/>
              <p:nvPr/>
            </p:nvPicPr>
            <p:blipFill>
              <a:blip r:embed="rId20" cstate="print"/>
              <a:stretch>
                <a:fillRect/>
              </a:stretch>
            </p:blipFill>
            <p:spPr>
              <a:xfrm>
                <a:off x="5272879" y="5141443"/>
                <a:ext cx="14220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7" name="Pismo odręczne 36"/>
              <p14:cNvContentPartPr/>
              <p14:nvPr/>
            </p14:nvContentPartPr>
            <p14:xfrm>
              <a:off x="1319359" y="4791883"/>
              <a:ext cx="99000" cy="463320"/>
            </p14:xfrm>
          </p:contentPart>
        </mc:Choice>
        <mc:Fallback xmlns="">
          <p:pic>
            <p:nvPicPr>
              <p:cNvPr id="37" name="Pismo odręczne 36"/>
              <p:cNvPicPr/>
              <p:nvPr/>
            </p:nvPicPr>
            <p:blipFill>
              <a:blip r:embed="rId22" cstate="print"/>
              <a:stretch>
                <a:fillRect/>
              </a:stretch>
            </p:blipFill>
            <p:spPr>
              <a:xfrm>
                <a:off x="1309999" y="4782523"/>
                <a:ext cx="117720" cy="4820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8" name="Pismo odręczne 37"/>
              <p14:cNvContentPartPr/>
              <p14:nvPr/>
            </p14:nvContentPartPr>
            <p14:xfrm>
              <a:off x="1319359" y="5150803"/>
              <a:ext cx="208080" cy="196920"/>
            </p14:xfrm>
          </p:contentPart>
        </mc:Choice>
        <mc:Fallback xmlns="">
          <p:pic>
            <p:nvPicPr>
              <p:cNvPr id="38" name="Pismo odręczne 37"/>
              <p:cNvPicPr/>
              <p:nvPr/>
            </p:nvPicPr>
            <p:blipFill>
              <a:blip r:embed="rId24" cstate="print"/>
              <a:stretch>
                <a:fillRect/>
              </a:stretch>
            </p:blipFill>
            <p:spPr>
              <a:xfrm>
                <a:off x="1309999" y="5141443"/>
                <a:ext cx="226800" cy="215640"/>
              </a:xfrm>
              <a:prstGeom prst="rect">
                <a:avLst/>
              </a:prstGeom>
            </p:spPr>
          </p:pic>
        </mc:Fallback>
      </mc:AlternateContent>
    </p:spTree>
    <p:extLst>
      <p:ext uri="{BB962C8B-B14F-4D97-AF65-F5344CB8AC3E}">
        <p14:creationId xmlns:p14="http://schemas.microsoft.com/office/powerpoint/2010/main" val="3952798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7" grpId="0"/>
      <p:bldP spid="2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Otwarty problem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Rounded Rectangle 5"/>
          <p:cNvSpPr/>
          <p:nvPr/>
        </p:nvSpPr>
        <p:spPr>
          <a:xfrm>
            <a:off x="755576" y="1846783"/>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058368" y="4056583"/>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07625" y="4061048"/>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638610" y="4075006"/>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761982" y="4056583"/>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223176" y="4132783"/>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365176" y="2532583"/>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2997667" y="2532583"/>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4946576" y="2532583"/>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6927776" y="2532583"/>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461408" y="3142183"/>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193976" y="3142183"/>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175176" y="3142183"/>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185469" y="3055803"/>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136576" y="5199583"/>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28" name="TextBox 30"/>
          <p:cNvSpPr txBox="1"/>
          <p:nvPr/>
        </p:nvSpPr>
        <p:spPr>
          <a:xfrm>
            <a:off x="29653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29" name="TextBox 27"/>
          <p:cNvSpPr txBox="1"/>
          <p:nvPr/>
        </p:nvSpPr>
        <p:spPr>
          <a:xfrm>
            <a:off x="47941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30" name="TextBox 31"/>
          <p:cNvSpPr txBox="1"/>
          <p:nvPr/>
        </p:nvSpPr>
        <p:spPr>
          <a:xfrm>
            <a:off x="68515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Tree>
    <p:extLst>
      <p:ext uri="{BB962C8B-B14F-4D97-AF65-F5344CB8AC3E}">
        <p14:creationId xmlns:p14="http://schemas.microsoft.com/office/powerpoint/2010/main" val="140709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Ustalanie wspólnego sekretu</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Cel</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	</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Alice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i</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Bob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chcą współdzielonego sekretu</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ukrytego przed </a:t>
            </a:r>
            <a:br>
              <a:rPr kumimoji="0" lang="pl-PL" sz="2200" b="0" i="0" u="none" strike="noStrike" kern="0" cap="none" spc="0" normalizeH="0" baseline="0" noProof="0" dirty="0" smtClean="0">
                <a:ln>
                  <a:noFill/>
                </a:ln>
                <a:solidFill>
                  <a:prstClr val="black"/>
                </a:solidFill>
                <a:effectLst/>
                <a:uLnTx/>
                <a:uFillTx/>
                <a:latin typeface="Calibri"/>
                <a:ea typeface="+mn-ea"/>
                <a:cs typeface="+mn-cs"/>
              </a:rPr>
            </a:br>
            <a:r>
              <a:rPr kumimoji="0" lang="pl-PL" sz="2200" b="0" i="0" u="none" strike="noStrike" kern="0" cap="none" spc="0" normalizeH="0" baseline="0" noProof="0" dirty="0" smtClean="0">
                <a:ln>
                  <a:noFill/>
                </a:ln>
                <a:solidFill>
                  <a:prstClr val="black"/>
                </a:solidFill>
                <a:effectLst/>
                <a:uLnTx/>
                <a:uFillTx/>
                <a:latin typeface="Calibri"/>
                <a:ea typeface="+mn-ea"/>
                <a:cs typeface="+mn-cs"/>
              </a:rPr>
              <a:t>	podsłuchaniem.</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Dotąd:</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podsłuchujący</a:t>
            </a:r>
            <a:r>
              <a:rPr kumimoji="0" lang="en-US" sz="2400" b="0" i="0" u="none" strike="noStrike" kern="0" cap="none" spc="0" normalizeH="0" baseline="0" noProof="0" dirty="0" smtClean="0">
                <a:ln>
                  <a:noFill/>
                </a:ln>
                <a:solidFill>
                  <a:prstClr val="black"/>
                </a:solidFill>
                <a:effectLst/>
                <a:uLnTx/>
                <a:uFillTx/>
                <a:latin typeface="Calibri"/>
                <a:ea typeface="+mn-ea"/>
                <a:cs typeface="+mn-cs"/>
              </a:rPr>
              <a:t> ??</a:t>
            </a:r>
          </a:p>
        </p:txBody>
      </p:sp>
      <p:sp>
        <p:nvSpPr>
          <p:cNvPr id="13" name="TextBox 16"/>
          <p:cNvSpPr txBox="1"/>
          <p:nvPr/>
        </p:nvSpPr>
        <p:spPr>
          <a:xfrm>
            <a:off x="381000" y="5493767"/>
            <a:ext cx="473078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Teraz: proponujemy nowe</a:t>
            </a:r>
            <a:r>
              <a:rPr kumimoji="0" lang="pl-PL" sz="2400" b="0" i="0" u="none" strike="noStrike" kern="0" cap="none" spc="0" normalizeH="0" noProof="0" dirty="0" smtClean="0">
                <a:ln>
                  <a:noFill/>
                </a:ln>
                <a:solidFill>
                  <a:prstClr val="black"/>
                </a:solidFill>
                <a:effectLst/>
                <a:uLnTx/>
                <a:uFillTx/>
                <a:latin typeface="Calibri"/>
                <a:ea typeface="+mn-ea"/>
                <a:cs typeface="+mn-cs"/>
              </a:rPr>
              <a:t> podejście</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17" name="Pismo odręczne 16"/>
              <p14:cNvContentPartPr/>
              <p14:nvPr/>
            </p14:nvContentPartPr>
            <p14:xfrm>
              <a:off x="4265772" y="4624232"/>
              <a:ext cx="364320" cy="486360"/>
            </p14:xfrm>
          </p:contentPart>
        </mc:Choice>
        <mc:Fallback xmlns="">
          <p:pic>
            <p:nvPicPr>
              <p:cNvPr id="17" name="Pismo odręczne 16"/>
              <p:cNvPicPr/>
              <p:nvPr/>
            </p:nvPicPr>
            <p:blipFill>
              <a:blip r:embed="rId4" cstate="print"/>
              <a:stretch>
                <a:fillRect/>
              </a:stretch>
            </p:blipFill>
            <p:spPr>
              <a:xfrm>
                <a:off x="4244892" y="4603352"/>
                <a:ext cx="406080" cy="528120"/>
              </a:xfrm>
              <a:prstGeom prst="rect">
                <a:avLst/>
              </a:prstGeom>
            </p:spPr>
          </p:pic>
        </mc:Fallback>
      </mc:AlternateContent>
    </p:spTree>
    <p:extLst>
      <p:ext uri="{BB962C8B-B14F-4D97-AF65-F5344CB8AC3E}">
        <p14:creationId xmlns:p14="http://schemas.microsoft.com/office/powerpoint/2010/main" val="175605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Kryptografia klucza publicznego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Rectangle 2"/>
          <p:cNvSpPr/>
          <p:nvPr/>
        </p:nvSpPr>
        <p:spPr>
          <a:xfrm>
            <a:off x="1905000" y="301791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prstClr val="black"/>
                </a:solidFill>
                <a:effectLst/>
                <a:uLnTx/>
                <a:uFillTx/>
                <a:latin typeface="Calibri"/>
                <a:ea typeface="+mn-ea"/>
                <a:cs typeface="+mn-cs"/>
              </a:rPr>
              <a:t>E</a:t>
            </a:r>
          </a:p>
        </p:txBody>
      </p:sp>
      <p:sp>
        <p:nvSpPr>
          <p:cNvPr id="6" name="Rectangle 3"/>
          <p:cNvSpPr/>
          <p:nvPr/>
        </p:nvSpPr>
        <p:spPr>
          <a:xfrm>
            <a:off x="6096000" y="301791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srgbClr val="000000"/>
                </a:solidFill>
                <a:effectLst/>
                <a:uLnTx/>
                <a:uFillTx/>
                <a:latin typeface="Calibri"/>
                <a:ea typeface="+mn-ea"/>
                <a:cs typeface="+mn-cs"/>
              </a:rPr>
              <a:t>D</a:t>
            </a:r>
          </a:p>
        </p:txBody>
      </p:sp>
      <p:sp>
        <p:nvSpPr>
          <p:cNvPr id="7" name="TextBox 4"/>
          <p:cNvSpPr txBox="1"/>
          <p:nvPr/>
        </p:nvSpPr>
        <p:spPr>
          <a:xfrm>
            <a:off x="2182762" y="2636912"/>
            <a:ext cx="68685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Alice</a:t>
            </a:r>
          </a:p>
        </p:txBody>
      </p:sp>
      <p:sp>
        <p:nvSpPr>
          <p:cNvPr id="8" name="TextBox 5"/>
          <p:cNvSpPr txBox="1"/>
          <p:nvPr/>
        </p:nvSpPr>
        <p:spPr>
          <a:xfrm>
            <a:off x="6400800" y="2636912"/>
            <a:ext cx="59418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Bob</a:t>
            </a:r>
          </a:p>
        </p:txBody>
      </p:sp>
      <mc:AlternateContent xmlns:mc="http://schemas.openxmlformats.org/markup-compatibility/2006" xmlns:p14="http://schemas.microsoft.com/office/powerpoint/2010/main">
        <mc:Choice Requires="p14">
          <p:contentPart p14:bwMode="auto" r:id="rId3">
            <p14:nvContentPartPr>
              <p14:cNvPr id="59" name="Pismo odręczne 58"/>
              <p14:cNvContentPartPr/>
              <p14:nvPr/>
            </p14:nvContentPartPr>
            <p14:xfrm>
              <a:off x="6533959" y="4058203"/>
              <a:ext cx="254880" cy="462960"/>
            </p14:xfrm>
          </p:contentPart>
        </mc:Choice>
        <mc:Fallback xmlns="">
          <p:pic>
            <p:nvPicPr>
              <p:cNvPr id="59" name="Pismo odręczne 58"/>
              <p:cNvPicPr/>
              <p:nvPr/>
            </p:nvPicPr>
            <p:blipFill>
              <a:blip r:embed="rId4" cstate="print"/>
              <a:stretch>
                <a:fillRect/>
              </a:stretch>
            </p:blipFill>
            <p:spPr>
              <a:xfrm>
                <a:off x="6524599" y="4048843"/>
                <a:ext cx="273600" cy="481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0" name="Pismo odręczne 139"/>
              <p14:cNvContentPartPr/>
              <p14:nvPr/>
            </p14:nvContentPartPr>
            <p14:xfrm>
              <a:off x="329719" y="2829883"/>
              <a:ext cx="7776720" cy="3935880"/>
            </p14:xfrm>
          </p:contentPart>
        </mc:Choice>
        <mc:Fallback xmlns="">
          <p:pic>
            <p:nvPicPr>
              <p:cNvPr id="140" name="Pismo odręczne 139"/>
              <p:cNvPicPr/>
              <p:nvPr/>
            </p:nvPicPr>
            <p:blipFill>
              <a:blip r:embed="rId6" cstate="print"/>
              <a:stretch>
                <a:fillRect/>
              </a:stretch>
            </p:blipFill>
            <p:spPr>
              <a:xfrm>
                <a:off x="308839" y="2820523"/>
                <a:ext cx="7806960" cy="3966120"/>
              </a:xfrm>
              <a:prstGeom prst="rect">
                <a:avLst/>
              </a:prstGeom>
            </p:spPr>
          </p:pic>
        </mc:Fallback>
      </mc:AlternateContent>
    </p:spTree>
    <p:extLst>
      <p:ext uri="{BB962C8B-B14F-4D97-AF65-F5344CB8AC3E}">
        <p14:creationId xmlns:p14="http://schemas.microsoft.com/office/powerpoint/2010/main" val="688630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Szyfrowanie z kluczem publicznym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Content Placeholder 2"/>
          <p:cNvSpPr txBox="1">
            <a:spLocks/>
          </p:cNvSpPr>
          <p:nvPr/>
        </p:nvSpPr>
        <p:spPr>
          <a:xfrm>
            <a:off x="251520" y="1340768"/>
            <a:ext cx="8712968"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Definicja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trzy algorytmy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E, D)</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generujący parę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biorący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zwaracający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 ∈C</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deterministyczny biorący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c∈C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zwracający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lub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00"/>
              </a:spcBef>
              <a:spcAft>
                <a:spcPts val="0"/>
              </a:spcAft>
              <a:buClrTx/>
              <a:buSzTx/>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Spójność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zwracanych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przez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 =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Semantyczne bezpieczeństwo: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 publicznym jest bezpieczny semantycznie.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63256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Ustalanie współdzielonego sekretu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TextBox 3"/>
          <p:cNvSpPr txBox="1"/>
          <p:nvPr/>
        </p:nvSpPr>
        <p:spPr>
          <a:xfrm>
            <a:off x="539552" y="1504288"/>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6" name="TextBox 4"/>
          <p:cNvSpPr txBox="1"/>
          <p:nvPr/>
        </p:nvSpPr>
        <p:spPr>
          <a:xfrm>
            <a:off x="7702352" y="1504288"/>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7" name="TextBox 5"/>
          <p:cNvSpPr txBox="1"/>
          <p:nvPr/>
        </p:nvSpPr>
        <p:spPr>
          <a:xfrm>
            <a:off x="539552" y="2037688"/>
            <a:ext cx="196249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grpSp>
        <p:nvGrpSpPr>
          <p:cNvPr id="8" name="Group 10"/>
          <p:cNvGrpSpPr/>
          <p:nvPr/>
        </p:nvGrpSpPr>
        <p:grpSpPr>
          <a:xfrm>
            <a:off x="1149152" y="2571088"/>
            <a:ext cx="6781800" cy="461665"/>
            <a:chOff x="1066800" y="2190750"/>
            <a:chExt cx="6781800" cy="461665"/>
          </a:xfrm>
        </p:grpSpPr>
        <p:cxnSp>
          <p:nvCxnSpPr>
            <p:cNvPr id="9" name="Straight Arrow Connector 6"/>
            <p:cNvCxnSpPr/>
            <p:nvPr/>
          </p:nvCxnSpPr>
          <p:spPr>
            <a:xfrm>
              <a:off x="1066800" y="2647950"/>
              <a:ext cx="678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 name="TextBox 7"/>
            <p:cNvSpPr txBox="1"/>
            <p:nvPr/>
          </p:nvSpPr>
          <p:spPr>
            <a:xfrm>
              <a:off x="3505200" y="2190750"/>
              <a:ext cx="163378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“Alice”,   </a:t>
              </a:r>
              <a:r>
                <a:rPr kumimoji="0" lang="en-US" sz="2400" b="0" i="0" u="none" strike="noStrike" kern="0" cap="none" spc="0" normalizeH="0" baseline="0" noProof="0" dirty="0" err="1" smtClean="0">
                  <a:ln>
                    <a:noFill/>
                  </a:ln>
                  <a:solidFill>
                    <a:prstClr val="black"/>
                  </a:solidFill>
                  <a:effectLst/>
                  <a:uLnTx/>
                  <a:uFillTx/>
                </a:rPr>
                <a:t>pk</a:t>
              </a:r>
              <a:endParaRPr kumimoji="0" lang="en-US" sz="2400" b="0" i="0" u="none" strike="noStrike" kern="0" cap="none" spc="0" normalizeH="0" baseline="0" noProof="0" dirty="0" smtClean="0">
                <a:ln>
                  <a:noFill/>
                </a:ln>
                <a:solidFill>
                  <a:prstClr val="black"/>
                </a:solidFill>
                <a:effectLst/>
                <a:uLnTx/>
                <a:uFillTx/>
              </a:endParaRPr>
            </a:p>
          </p:txBody>
        </p:sp>
      </p:grpSp>
      <p:sp>
        <p:nvSpPr>
          <p:cNvPr id="11" name="TextBox 9"/>
          <p:cNvSpPr txBox="1"/>
          <p:nvPr/>
        </p:nvSpPr>
        <p:spPr>
          <a:xfrm>
            <a:off x="7245152" y="3028288"/>
            <a:ext cx="1806204"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choose random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x ∈ {0,1}</a:t>
            </a:r>
            <a:r>
              <a:rPr kumimoji="0" lang="en-US" sz="2000" b="0" i="0" u="none" strike="noStrike" kern="0" cap="none" spc="0" normalizeH="0" baseline="30000" noProof="0" dirty="0" smtClean="0">
                <a:ln>
                  <a:noFill/>
                </a:ln>
                <a:solidFill>
                  <a:prstClr val="black"/>
                </a:solidFill>
                <a:effectLst/>
                <a:uLnTx/>
                <a:uFillTx/>
              </a:rPr>
              <a:t>128</a:t>
            </a:r>
            <a:endParaRPr kumimoji="0" lang="en-US" sz="2400" b="0" i="0" u="none" strike="noStrike" kern="0" cap="none" spc="0" normalizeH="0" baseline="30000" noProof="0" dirty="0" smtClean="0">
              <a:ln>
                <a:noFill/>
              </a:ln>
              <a:solidFill>
                <a:prstClr val="black"/>
              </a:solidFill>
              <a:effectLst/>
              <a:uLnTx/>
              <a:uFillTx/>
            </a:endParaRPr>
          </a:p>
        </p:txBody>
      </p:sp>
      <p:cxnSp>
        <p:nvCxnSpPr>
          <p:cNvPr id="12" name="Straight Arrow Connector 11"/>
          <p:cNvCxnSpPr/>
          <p:nvPr/>
        </p:nvCxnSpPr>
        <p:spPr>
          <a:xfrm flipH="1">
            <a:off x="1149152" y="3880552"/>
            <a:ext cx="678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mc:AlternateContent xmlns:mc="http://schemas.openxmlformats.org/markup-compatibility/2006" xmlns:p14="http://schemas.microsoft.com/office/powerpoint/2010/main">
        <mc:Choice Requires="p14">
          <p:contentPart p14:bwMode="auto" r:id="rId3">
            <p14:nvContentPartPr>
              <p14:cNvPr id="14" name="Pismo odręczne 13"/>
              <p14:cNvContentPartPr/>
              <p14:nvPr/>
            </p14:nvContentPartPr>
            <p14:xfrm>
              <a:off x="6910159" y="376123"/>
              <a:ext cx="360" cy="360"/>
            </p14:xfrm>
          </p:contentPart>
        </mc:Choice>
        <mc:Fallback xmlns="">
          <p:pic>
            <p:nvPicPr>
              <p:cNvPr id="14" name="Pismo odręczne 13"/>
              <p:cNvPicPr/>
              <p:nvPr/>
            </p:nvPicPr>
            <p:blipFill>
              <a:blip r:embed="rId4" cstate="print"/>
              <a:stretch>
                <a:fillRect/>
              </a:stretch>
            </p:blipFill>
            <p:spPr>
              <a:xfrm>
                <a:off x="6900799" y="366763"/>
                <a:ext cx="1908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9" name="Pismo odręczne 88"/>
              <p14:cNvContentPartPr/>
              <p14:nvPr/>
            </p14:nvContentPartPr>
            <p14:xfrm>
              <a:off x="306679" y="3345043"/>
              <a:ext cx="7714800" cy="1857960"/>
            </p14:xfrm>
          </p:contentPart>
        </mc:Choice>
        <mc:Fallback xmlns="">
          <p:pic>
            <p:nvPicPr>
              <p:cNvPr id="89" name="Pismo odręczne 88"/>
              <p:cNvPicPr/>
              <p:nvPr/>
            </p:nvPicPr>
            <p:blipFill>
              <a:blip r:embed="rId6" cstate="print"/>
              <a:stretch>
                <a:fillRect/>
              </a:stretch>
            </p:blipFill>
            <p:spPr>
              <a:xfrm>
                <a:off x="285799" y="3324163"/>
                <a:ext cx="7756560" cy="1899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1" name="Pismo odręczne 140"/>
              <p14:cNvContentPartPr/>
              <p14:nvPr/>
            </p14:nvContentPartPr>
            <p14:xfrm>
              <a:off x="1429519" y="1741963"/>
              <a:ext cx="360" cy="360"/>
            </p14:xfrm>
          </p:contentPart>
        </mc:Choice>
        <mc:Fallback xmlns="">
          <p:pic>
            <p:nvPicPr>
              <p:cNvPr id="141" name="Pismo odręczne 140"/>
              <p:cNvPicPr/>
              <p:nvPr/>
            </p:nvPicPr>
            <p:blipFill>
              <a:blip r:embed="rId8" cstate="print"/>
              <a:stretch>
                <a:fillRect/>
              </a:stretch>
            </p:blipFill>
            <p:spPr>
              <a:xfrm>
                <a:off x="1408639" y="1721083"/>
                <a:ext cx="42120" cy="42120"/>
              </a:xfrm>
              <a:prstGeom prst="rect">
                <a:avLst/>
              </a:prstGeom>
            </p:spPr>
          </p:pic>
        </mc:Fallback>
      </mc:AlternateContent>
      <p:sp>
        <p:nvSpPr>
          <p:cNvPr id="142" name="pole tekstowe 141"/>
          <p:cNvSpPr txBox="1"/>
          <p:nvPr/>
        </p:nvSpPr>
        <p:spPr>
          <a:xfrm>
            <a:off x="306679" y="5222928"/>
            <a:ext cx="7931224" cy="1200329"/>
          </a:xfrm>
          <a:prstGeom prst="rect">
            <a:avLst/>
          </a:prstGeom>
          <a:noFill/>
        </p:spPr>
        <p:txBody>
          <a:bodyPr wrap="square" rtlCol="0">
            <a:spAutoFit/>
          </a:bodyPr>
          <a:lstStyle/>
          <a:p>
            <a:pPr marL="285750" indent="-285750">
              <a:buFont typeface="Arial" panose="020B0604020202020204" pitchFamily="34" charset="0"/>
              <a:buChar char="•"/>
            </a:pPr>
            <a:r>
              <a:rPr lang="pl-PL" sz="2400" dirty="0" smtClean="0"/>
              <a:t>Semantyczne bezpieczeństwo dla takiego jest udowodnione.</a:t>
            </a:r>
          </a:p>
          <a:p>
            <a:pPr marL="285750" indent="-285750">
              <a:buFont typeface="Arial" panose="020B0604020202020204" pitchFamily="34" charset="0"/>
              <a:buChar char="•"/>
            </a:pPr>
            <a:endParaRPr lang="pl-PL" sz="2400" dirty="0"/>
          </a:p>
          <a:p>
            <a:pPr marL="285750" indent="-285750">
              <a:buFont typeface="Arial" panose="020B0604020202020204" pitchFamily="34" charset="0"/>
              <a:buChar char="•"/>
            </a:pPr>
            <a:r>
              <a:rPr lang="pl-PL" sz="2400" dirty="0" smtClean="0"/>
              <a:t>Protokół jest podatny na atak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Tree>
    <p:extLst>
      <p:ext uri="{BB962C8B-B14F-4D97-AF65-F5344CB8AC3E}">
        <p14:creationId xmlns:p14="http://schemas.microsoft.com/office/powerpoint/2010/main" val="382117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Podatność na atak </a:t>
            </a:r>
            <a:r>
              <a:rPr lang="pl-PL" dirty="0" err="1" smtClean="0"/>
              <a:t>man</a:t>
            </a:r>
            <a:r>
              <a:rPr lang="pl-PL" dirty="0" smtClean="0"/>
              <a:t>-in-the-</a:t>
            </a:r>
            <a:r>
              <a:rPr lang="pl-PL" dirty="0" err="1" smtClean="0"/>
              <a:t>middle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
        <p:nvSpPr>
          <p:cNvPr id="5" name="Content Placeholder 2"/>
          <p:cNvSpPr txBox="1">
            <a:spLocks/>
          </p:cNvSpPr>
          <p:nvPr/>
        </p:nvSpPr>
        <p:spPr>
          <a:xfrm>
            <a:off x="408112" y="1867743"/>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smtClean="0">
                <a:ln>
                  <a:noFill/>
                </a:ln>
                <a:solidFill>
                  <a:prstClr val="black"/>
                </a:solidFill>
                <a:effectLst/>
                <a:uLnTx/>
                <a:uFillTx/>
                <a:latin typeface="Calibri"/>
                <a:ea typeface="+mn-ea"/>
                <a:cs typeface="+mn-cs"/>
              </a:rPr>
              <a:t>As described, the protocol is insecure against </a:t>
            </a:r>
            <a:r>
              <a:rPr kumimoji="0" lang="en-US" sz="2400" b="1" i="0" u="none" strike="noStrike" kern="1200" cap="none" spc="0" normalizeH="0" baseline="0" noProof="0" smtClean="0">
                <a:ln>
                  <a:noFill/>
                </a:ln>
                <a:solidFill>
                  <a:prstClr val="black"/>
                </a:solidFill>
                <a:effectLst/>
                <a:uLnTx/>
                <a:uFillTx/>
                <a:latin typeface="Calibri"/>
                <a:ea typeface="+mn-ea"/>
                <a:cs typeface="+mn-cs"/>
              </a:rPr>
              <a:t>active</a:t>
            </a:r>
            <a:r>
              <a:rPr kumimoji="0" lang="en-US" sz="2400" b="0" i="0" u="none" strike="noStrike" kern="1200" cap="none" spc="0" normalizeH="0" baseline="0" noProof="0" smtClean="0">
                <a:ln>
                  <a:noFill/>
                </a:ln>
                <a:solidFill>
                  <a:prstClr val="black"/>
                </a:solidFill>
                <a:effectLst/>
                <a:uLnTx/>
                <a:uFillTx/>
                <a:latin typeface="Calibri"/>
                <a:ea typeface="+mn-ea"/>
                <a:cs typeface="+mn-cs"/>
              </a:rPr>
              <a:t> attacks</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4"/>
          <p:cNvSpPr txBox="1"/>
          <p:nvPr/>
        </p:nvSpPr>
        <p:spPr>
          <a:xfrm>
            <a:off x="408112" y="2625278"/>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5"/>
          <p:cNvSpPr txBox="1"/>
          <p:nvPr/>
        </p:nvSpPr>
        <p:spPr>
          <a:xfrm>
            <a:off x="7570912" y="2625278"/>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6"/>
          <p:cNvSpPr txBox="1"/>
          <p:nvPr/>
        </p:nvSpPr>
        <p:spPr>
          <a:xfrm>
            <a:off x="3913312" y="2629743"/>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p:sp>
        <p:nvSpPr>
          <p:cNvPr id="9" name="TextBox 7"/>
          <p:cNvSpPr txBox="1"/>
          <p:nvPr/>
        </p:nvSpPr>
        <p:spPr>
          <a:xfrm>
            <a:off x="179512" y="3086943"/>
            <a:ext cx="196249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grpSp>
        <p:nvGrpSpPr>
          <p:cNvPr id="10" name="Group 8"/>
          <p:cNvGrpSpPr/>
          <p:nvPr/>
        </p:nvGrpSpPr>
        <p:grpSpPr>
          <a:xfrm>
            <a:off x="865312" y="3692078"/>
            <a:ext cx="7162800" cy="461665"/>
            <a:chOff x="1066800" y="2190750"/>
            <a:chExt cx="7010400" cy="461665"/>
          </a:xfrm>
        </p:grpSpPr>
        <p:cxnSp>
          <p:nvCxnSpPr>
            <p:cNvPr id="11" name="Straight Arrow Connector 9"/>
            <p:cNvCxnSpPr/>
            <p:nvPr/>
          </p:nvCxnSpPr>
          <p:spPr>
            <a:xfrm>
              <a:off x="1066800" y="2647950"/>
              <a:ext cx="7010400" cy="44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0"/>
            <p:cNvSpPr txBox="1"/>
            <p:nvPr/>
          </p:nvSpPr>
          <p:spPr>
            <a:xfrm>
              <a:off x="1752600" y="2190750"/>
              <a:ext cx="156966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“Alice”,  </a:t>
              </a:r>
              <a:r>
                <a:rPr kumimoji="0" lang="en-US" sz="2400" b="0" i="0" u="none" strike="noStrike" kern="0" cap="none" spc="0" normalizeH="0" baseline="0" noProof="0" dirty="0" err="1" smtClean="0">
                  <a:ln>
                    <a:noFill/>
                  </a:ln>
                  <a:solidFill>
                    <a:prstClr val="black"/>
                  </a:solidFill>
                  <a:effectLst/>
                  <a:uLnTx/>
                  <a:uFillTx/>
                </a:rPr>
                <a:t>pk</a:t>
              </a:r>
              <a:endParaRPr kumimoji="0" lang="en-US" sz="2400" b="0" i="0" u="none" strike="noStrike" kern="0" cap="none" spc="0" normalizeH="0" baseline="0" noProof="0" dirty="0" smtClean="0">
                <a:ln>
                  <a:noFill/>
                </a:ln>
                <a:solidFill>
                  <a:prstClr val="black"/>
                </a:solidFill>
                <a:effectLst/>
                <a:uLnTx/>
                <a:uFillTx/>
              </a:endParaRPr>
            </a:p>
          </p:txBody>
        </p:sp>
      </p:grpSp>
      <p:sp>
        <p:nvSpPr>
          <p:cNvPr id="13" name="TextBox 11"/>
          <p:cNvSpPr txBox="1"/>
          <p:nvPr/>
        </p:nvSpPr>
        <p:spPr>
          <a:xfrm>
            <a:off x="3456112" y="3086943"/>
            <a:ext cx="210721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sp>
        <p:nvSpPr>
          <p:cNvPr id="14" name="TextBox 14"/>
          <p:cNvSpPr txBox="1"/>
          <p:nvPr/>
        </p:nvSpPr>
        <p:spPr>
          <a:xfrm>
            <a:off x="7136308" y="4131657"/>
            <a:ext cx="1806204"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choose random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x ∈ {0,1}</a:t>
            </a:r>
            <a:r>
              <a:rPr kumimoji="0" lang="en-US" sz="2000" b="0" i="0" u="none" strike="noStrike" kern="0" cap="none" spc="0" normalizeH="0" baseline="30000" noProof="0" dirty="0" smtClean="0">
                <a:ln>
                  <a:noFill/>
                </a:ln>
                <a:solidFill>
                  <a:prstClr val="black"/>
                </a:solidFill>
                <a:effectLst/>
                <a:uLnTx/>
                <a:uFillTx/>
              </a:rPr>
              <a:t>128</a:t>
            </a:r>
            <a:endParaRPr kumimoji="0" lang="en-US" sz="2400" b="0" i="0" u="none" strike="noStrike" kern="0" cap="none" spc="0" normalizeH="0" baseline="30000" noProof="0" dirty="0" smtClean="0">
              <a:ln>
                <a:noFill/>
              </a:ln>
              <a:solidFill>
                <a:prstClr val="black"/>
              </a:solidFill>
              <a:effectLst/>
              <a:uLnTx/>
              <a:uFillTx/>
            </a:endParaRPr>
          </a:p>
        </p:txBody>
      </p:sp>
      <p:grpSp>
        <p:nvGrpSpPr>
          <p:cNvPr id="15" name="Group 18"/>
          <p:cNvGrpSpPr/>
          <p:nvPr/>
        </p:nvGrpSpPr>
        <p:grpSpPr>
          <a:xfrm>
            <a:off x="865312" y="4839543"/>
            <a:ext cx="7162800" cy="461665"/>
            <a:chOff x="914400" y="4019550"/>
            <a:chExt cx="7162800" cy="461665"/>
          </a:xfrm>
        </p:grpSpPr>
        <p:cxnSp>
          <p:nvCxnSpPr>
            <p:cNvPr id="16" name="Straight Arrow Connector 12"/>
            <p:cNvCxnSpPr/>
            <p:nvPr/>
          </p:nvCxnSpPr>
          <p:spPr>
            <a:xfrm flipH="1">
              <a:off x="914400" y="4476750"/>
              <a:ext cx="7162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7" name="TextBox 13"/>
            <p:cNvSpPr txBox="1"/>
            <p:nvPr/>
          </p:nvSpPr>
          <p:spPr>
            <a:xfrm>
              <a:off x="5410200" y="4019550"/>
              <a:ext cx="21446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  E(</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x)</a:t>
              </a:r>
            </a:p>
          </p:txBody>
        </p:sp>
        <p:sp>
          <p:nvSpPr>
            <p:cNvPr id="18" name="TextBox 17"/>
            <p:cNvSpPr txBox="1"/>
            <p:nvPr/>
          </p:nvSpPr>
          <p:spPr>
            <a:xfrm>
              <a:off x="1295400" y="4019550"/>
              <a:ext cx="21446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  E(</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x)</a:t>
              </a:r>
            </a:p>
          </p:txBody>
        </p:sp>
      </p:grpSp>
      <mc:AlternateContent xmlns:mc="http://schemas.openxmlformats.org/markup-compatibility/2006" xmlns:p14="http://schemas.microsoft.com/office/powerpoint/2010/main">
        <mc:Choice Requires="p14">
          <p:contentPart p14:bwMode="auto" r:id="rId3">
            <p14:nvContentPartPr>
              <p14:cNvPr id="20" name="Pismo odręczne 19"/>
              <p14:cNvContentPartPr/>
              <p14:nvPr/>
            </p14:nvContentPartPr>
            <p14:xfrm>
              <a:off x="3657559" y="3408763"/>
              <a:ext cx="3571560" cy="1736640"/>
            </p14:xfrm>
          </p:contentPart>
        </mc:Choice>
        <mc:Fallback xmlns="">
          <p:pic>
            <p:nvPicPr>
              <p:cNvPr id="20" name="Pismo odręczne 19"/>
              <p:cNvPicPr/>
              <p:nvPr/>
            </p:nvPicPr>
            <p:blipFill>
              <a:blip r:embed="rId4" cstate="print"/>
              <a:stretch>
                <a:fillRect/>
              </a:stretch>
            </p:blipFill>
            <p:spPr>
              <a:xfrm>
                <a:off x="3636679" y="3387883"/>
                <a:ext cx="3613320" cy="1778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1" name="Pismo odręczne 60"/>
              <p14:cNvContentPartPr/>
              <p14:nvPr/>
            </p14:nvContentPartPr>
            <p14:xfrm>
              <a:off x="3918199" y="4983043"/>
              <a:ext cx="633960" cy="1122840"/>
            </p14:xfrm>
          </p:contentPart>
        </mc:Choice>
        <mc:Fallback xmlns="">
          <p:pic>
            <p:nvPicPr>
              <p:cNvPr id="61" name="Pismo odręczne 60"/>
              <p:cNvPicPr/>
              <p:nvPr/>
            </p:nvPicPr>
            <p:blipFill>
              <a:blip r:embed="rId6" cstate="print"/>
              <a:stretch>
                <a:fillRect/>
              </a:stretch>
            </p:blipFill>
            <p:spPr>
              <a:xfrm>
                <a:off x="3897319" y="4962163"/>
                <a:ext cx="675720" cy="11646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5" name="Pismo odręczne 64"/>
              <p14:cNvContentPartPr/>
              <p14:nvPr/>
            </p14:nvContentPartPr>
            <p14:xfrm>
              <a:off x="217039" y="5486323"/>
              <a:ext cx="763920" cy="690120"/>
            </p14:xfrm>
          </p:contentPart>
        </mc:Choice>
        <mc:Fallback xmlns="">
          <p:pic>
            <p:nvPicPr>
              <p:cNvPr id="65" name="Pismo odręczne 64"/>
              <p:cNvPicPr/>
              <p:nvPr/>
            </p:nvPicPr>
            <p:blipFill>
              <a:blip r:embed="rId8" cstate="print"/>
              <a:stretch>
                <a:fillRect/>
              </a:stretch>
            </p:blipFill>
            <p:spPr>
              <a:xfrm>
                <a:off x="196159" y="5465443"/>
                <a:ext cx="805680" cy="731880"/>
              </a:xfrm>
              <a:prstGeom prst="rect">
                <a:avLst/>
              </a:prstGeom>
            </p:spPr>
          </p:pic>
        </mc:Fallback>
      </mc:AlternateContent>
    </p:spTree>
    <p:extLst>
      <p:ext uri="{BB962C8B-B14F-4D97-AF65-F5344CB8AC3E}">
        <p14:creationId xmlns:p14="http://schemas.microsoft.com/office/powerpoint/2010/main" val="292903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Konstrukcje stosowane w szyfrowaniu z kluczem publicznym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
        <p:nvSpPr>
          <p:cNvPr id="19" name="Content Placeholder 2"/>
          <p:cNvSpPr txBox="1">
            <a:spLocks/>
          </p:cNvSpPr>
          <p:nvPr/>
        </p:nvSpPr>
        <p:spPr>
          <a:xfrm>
            <a:off x="457200" y="1709514"/>
            <a:ext cx="82296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Konstrukcje w kryptografii z kluczem publicznym oparte są na problemach trudnych pochodzących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 teorii liczb lub algebry. Oznacza to, że do rozwiązania problemu potrzeba bardzo dużo czasu lub zasobów i w praktyce na razie są nierozwiązywalne</a:t>
            </a:r>
            <a:endParaRPr lang="pl-PL"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Następny wykład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Przegląd wybranych zagadnień z teorii liczb będących podstawą tworzenia systemów kryptografii z kluczem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722024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sp>
        <p:nvSpPr>
          <p:cNvPr id="6" name="Content Placeholder 2"/>
          <p:cNvSpPr txBox="1">
            <a:spLocks/>
          </p:cNvSpPr>
          <p:nvPr/>
        </p:nvSpPr>
        <p:spPr>
          <a:xfrm>
            <a:off x="457200" y="1709514"/>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Merkle Puzzles are Optimal,</a:t>
            </a:r>
            <a:b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B. Barak,  M. Mahmoody-Ghidary,   Crypto </a:t>
            </a:r>
            <a:r>
              <a:rPr kumimoji="0" lang="fr-FR" sz="2400" b="0" i="0" u="none" strike="noStrike" kern="1200" cap="none" spc="0" normalizeH="0" baseline="0" noProof="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09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On formal models of key exchange  (sections 7-9)   </a:t>
            </a:r>
            <a:b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V. Shoup,  1999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697941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Lepsze rozwiązanie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457200" y="149349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Zaufana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trzecia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strona online (Online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Trusted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rd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Party  (TTP)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ounded Rectangle 3"/>
          <p:cNvSpPr/>
          <p:nvPr/>
        </p:nvSpPr>
        <p:spPr>
          <a:xfrm>
            <a:off x="3635896" y="3212976"/>
            <a:ext cx="1447800" cy="9906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latin typeface="Calibri"/>
                <a:ea typeface="+mn-ea"/>
                <a:cs typeface="+mn-cs"/>
              </a:rPr>
              <a:t>TTP</a:t>
            </a:r>
          </a:p>
        </p:txBody>
      </p:sp>
      <p:sp>
        <p:nvSpPr>
          <p:cNvPr id="7" name="Owal 6"/>
          <p:cNvSpPr/>
          <p:nvPr/>
        </p:nvSpPr>
        <p:spPr>
          <a:xfrm>
            <a:off x="6876256" y="227687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1</a:t>
            </a:r>
            <a:endParaRPr lang="pl-PL" baseline="-25000" dirty="0"/>
          </a:p>
        </p:txBody>
      </p:sp>
      <p:pic>
        <p:nvPicPr>
          <p:cNvPr id="8" name="Obraz 7"/>
          <p:cNvPicPr>
            <a:picLocks noChangeAspect="1"/>
          </p:cNvPicPr>
          <p:nvPr/>
        </p:nvPicPr>
        <p:blipFill>
          <a:blip r:embed="rId3" cstate="print"/>
          <a:stretch>
            <a:fillRect/>
          </a:stretch>
        </p:blipFill>
        <p:spPr>
          <a:xfrm>
            <a:off x="6847613" y="4653136"/>
            <a:ext cx="676715" cy="670618"/>
          </a:xfrm>
          <a:prstGeom prst="rect">
            <a:avLst/>
          </a:prstGeom>
        </p:spPr>
      </p:pic>
      <p:sp>
        <p:nvSpPr>
          <p:cNvPr id="9" name="Owal 8"/>
          <p:cNvSpPr/>
          <p:nvPr/>
        </p:nvSpPr>
        <p:spPr>
          <a:xfrm>
            <a:off x="971600" y="2420888"/>
            <a:ext cx="1512168"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Alice</a:t>
            </a:r>
            <a:endParaRPr lang="pl-PL" baseline="-25000" dirty="0"/>
          </a:p>
        </p:txBody>
      </p:sp>
      <p:sp>
        <p:nvSpPr>
          <p:cNvPr id="10" name="Owal 9"/>
          <p:cNvSpPr/>
          <p:nvPr/>
        </p:nvSpPr>
        <p:spPr>
          <a:xfrm>
            <a:off x="1007604" y="4664409"/>
            <a:ext cx="144016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Bob</a:t>
            </a:r>
            <a:endParaRPr lang="pl-PL" baseline="-25000" dirty="0"/>
          </a:p>
        </p:txBody>
      </p:sp>
      <mc:AlternateContent xmlns:mc="http://schemas.openxmlformats.org/markup-compatibility/2006" xmlns:p14="http://schemas.microsoft.com/office/powerpoint/2010/main">
        <mc:Choice Requires="p14">
          <p:contentPart p14:bwMode="auto" r:id="rId4">
            <p14:nvContentPartPr>
              <p14:cNvPr id="12" name="Pismo odręczne 11"/>
              <p14:cNvContentPartPr/>
              <p14:nvPr/>
            </p14:nvContentPartPr>
            <p14:xfrm>
              <a:off x="5054897" y="2610059"/>
              <a:ext cx="1820880" cy="813600"/>
            </p14:xfrm>
          </p:contentPart>
        </mc:Choice>
        <mc:Fallback xmlns="">
          <p:pic>
            <p:nvPicPr>
              <p:cNvPr id="12" name="Pismo odręczne 11"/>
              <p:cNvPicPr/>
              <p:nvPr/>
            </p:nvPicPr>
            <p:blipFill>
              <a:blip r:embed="rId5" cstate="print"/>
              <a:stretch>
                <a:fillRect/>
              </a:stretch>
            </p:blipFill>
            <p:spPr>
              <a:xfrm>
                <a:off x="5045537" y="2600699"/>
                <a:ext cx="1839600" cy="832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5" name="Pismo odręczne 14"/>
              <p14:cNvContentPartPr/>
              <p14:nvPr/>
            </p14:nvContentPartPr>
            <p14:xfrm>
              <a:off x="2939897" y="2506019"/>
              <a:ext cx="2940480" cy="521280"/>
            </p14:xfrm>
          </p:contentPart>
        </mc:Choice>
        <mc:Fallback xmlns="">
          <p:pic>
            <p:nvPicPr>
              <p:cNvPr id="15" name="Pismo odręczne 14"/>
              <p:cNvPicPr/>
              <p:nvPr/>
            </p:nvPicPr>
            <p:blipFill>
              <a:blip r:embed="rId7" cstate="print"/>
              <a:stretch>
                <a:fillRect/>
              </a:stretch>
            </p:blipFill>
            <p:spPr>
              <a:xfrm>
                <a:off x="2930537" y="2496659"/>
                <a:ext cx="2959200" cy="540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9" name="Pismo odręczne 18"/>
              <p14:cNvContentPartPr/>
              <p14:nvPr/>
            </p14:nvContentPartPr>
            <p14:xfrm>
              <a:off x="5046617" y="3917939"/>
              <a:ext cx="1857960" cy="950040"/>
            </p14:xfrm>
          </p:contentPart>
        </mc:Choice>
        <mc:Fallback xmlns="">
          <p:pic>
            <p:nvPicPr>
              <p:cNvPr id="19" name="Pismo odręczne 18"/>
              <p:cNvPicPr/>
              <p:nvPr/>
            </p:nvPicPr>
            <p:blipFill>
              <a:blip r:embed="rId9" cstate="print"/>
              <a:stretch>
                <a:fillRect/>
              </a:stretch>
            </p:blipFill>
            <p:spPr>
              <a:xfrm>
                <a:off x="5037257" y="3908579"/>
                <a:ext cx="1876680" cy="968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2" name="Pismo odręczne 21"/>
              <p14:cNvContentPartPr/>
              <p14:nvPr/>
            </p14:nvContentPartPr>
            <p14:xfrm>
              <a:off x="6071897" y="4109099"/>
              <a:ext cx="317520" cy="568440"/>
            </p14:xfrm>
          </p:contentPart>
        </mc:Choice>
        <mc:Fallback xmlns="">
          <p:pic>
            <p:nvPicPr>
              <p:cNvPr id="22" name="Pismo odręczne 21"/>
              <p:cNvPicPr/>
              <p:nvPr/>
            </p:nvPicPr>
            <p:blipFill>
              <a:blip r:embed="rId11" cstate="print"/>
              <a:stretch>
                <a:fillRect/>
              </a:stretch>
            </p:blipFill>
            <p:spPr>
              <a:xfrm>
                <a:off x="6062537" y="4099739"/>
                <a:ext cx="336240" cy="5871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5" name="Pismo odręczne 24"/>
              <p14:cNvContentPartPr/>
              <p14:nvPr/>
            </p14:nvContentPartPr>
            <p14:xfrm>
              <a:off x="2511857" y="2777819"/>
              <a:ext cx="1166400" cy="618480"/>
            </p14:xfrm>
          </p:contentPart>
        </mc:Choice>
        <mc:Fallback xmlns="">
          <p:pic>
            <p:nvPicPr>
              <p:cNvPr id="25" name="Pismo odręczne 24"/>
              <p:cNvPicPr/>
              <p:nvPr/>
            </p:nvPicPr>
            <p:blipFill>
              <a:blip r:embed="rId13" cstate="print"/>
              <a:stretch>
                <a:fillRect/>
              </a:stretch>
            </p:blipFill>
            <p:spPr>
              <a:xfrm>
                <a:off x="2502497" y="2768459"/>
                <a:ext cx="1185120" cy="6372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8" name="Pismo odręczne 47"/>
              <p14:cNvContentPartPr/>
              <p14:nvPr/>
            </p14:nvContentPartPr>
            <p14:xfrm>
              <a:off x="2459657" y="3943139"/>
              <a:ext cx="1192680" cy="930240"/>
            </p14:xfrm>
          </p:contentPart>
        </mc:Choice>
        <mc:Fallback xmlns="">
          <p:pic>
            <p:nvPicPr>
              <p:cNvPr id="48" name="Pismo odręczne 47"/>
              <p:cNvPicPr/>
              <p:nvPr/>
            </p:nvPicPr>
            <p:blipFill>
              <a:blip r:embed="rId15" cstate="print"/>
              <a:stretch>
                <a:fillRect/>
              </a:stretch>
            </p:blipFill>
            <p:spPr>
              <a:xfrm>
                <a:off x="2450297" y="3933779"/>
                <a:ext cx="1211400" cy="9489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5" name="Pismo odręczne 54"/>
              <p14:cNvContentPartPr/>
              <p14:nvPr/>
            </p14:nvContentPartPr>
            <p14:xfrm>
              <a:off x="456617" y="2922539"/>
              <a:ext cx="724320" cy="1910160"/>
            </p14:xfrm>
          </p:contentPart>
        </mc:Choice>
        <mc:Fallback xmlns="">
          <p:pic>
            <p:nvPicPr>
              <p:cNvPr id="55" name="Pismo odręczne 54"/>
              <p:cNvPicPr/>
              <p:nvPr/>
            </p:nvPicPr>
            <p:blipFill>
              <a:blip r:embed="rId17" cstate="print"/>
              <a:stretch>
                <a:fillRect/>
              </a:stretch>
            </p:blipFill>
            <p:spPr>
              <a:xfrm>
                <a:off x="447257" y="2913179"/>
                <a:ext cx="743040" cy="19288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56" name="Pismo odręczne 55"/>
              <p14:cNvContentPartPr/>
              <p14:nvPr/>
            </p14:nvContentPartPr>
            <p14:xfrm>
              <a:off x="2812817" y="3947099"/>
              <a:ext cx="11880" cy="358920"/>
            </p14:xfrm>
          </p:contentPart>
        </mc:Choice>
        <mc:Fallback xmlns="">
          <p:pic>
            <p:nvPicPr>
              <p:cNvPr id="56" name="Pismo odręczne 55"/>
              <p:cNvPicPr/>
              <p:nvPr/>
            </p:nvPicPr>
            <p:blipFill>
              <a:blip r:embed="rId19" cstate="print"/>
              <a:stretch>
                <a:fillRect/>
              </a:stretch>
            </p:blipFill>
            <p:spPr>
              <a:xfrm>
                <a:off x="2803457" y="3937739"/>
                <a:ext cx="30600" cy="3776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57" name="Pismo odręczne 56"/>
              <p14:cNvContentPartPr/>
              <p14:nvPr/>
            </p14:nvContentPartPr>
            <p14:xfrm>
              <a:off x="2841617" y="4004699"/>
              <a:ext cx="127800" cy="284040"/>
            </p14:xfrm>
          </p:contentPart>
        </mc:Choice>
        <mc:Fallback xmlns="">
          <p:pic>
            <p:nvPicPr>
              <p:cNvPr id="57" name="Pismo odręczne 56"/>
              <p:cNvPicPr/>
              <p:nvPr/>
            </p:nvPicPr>
            <p:blipFill>
              <a:blip r:embed="rId21" cstate="print"/>
              <a:stretch>
                <a:fillRect/>
              </a:stretch>
            </p:blipFill>
            <p:spPr>
              <a:xfrm>
                <a:off x="2832257" y="3995339"/>
                <a:ext cx="146520" cy="3027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59" name="Pismo odręczne 58"/>
              <p14:cNvContentPartPr/>
              <p14:nvPr/>
            </p14:nvContentPartPr>
            <p14:xfrm>
              <a:off x="3030257" y="4149419"/>
              <a:ext cx="31680" cy="226080"/>
            </p14:xfrm>
          </p:contentPart>
        </mc:Choice>
        <mc:Fallback xmlns="">
          <p:pic>
            <p:nvPicPr>
              <p:cNvPr id="59" name="Pismo odręczne 58"/>
              <p:cNvPicPr/>
              <p:nvPr/>
            </p:nvPicPr>
            <p:blipFill>
              <a:blip r:embed="rId23" cstate="print"/>
              <a:stretch>
                <a:fillRect/>
              </a:stretch>
            </p:blipFill>
            <p:spPr>
              <a:xfrm>
                <a:off x="3020897" y="4140059"/>
                <a:ext cx="5040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71" name="Pismo odręczne 70"/>
              <p14:cNvContentPartPr/>
              <p14:nvPr/>
            </p14:nvContentPartPr>
            <p14:xfrm>
              <a:off x="3015137" y="4079939"/>
              <a:ext cx="164880" cy="336240"/>
            </p14:xfrm>
          </p:contentPart>
        </mc:Choice>
        <mc:Fallback xmlns="">
          <p:pic>
            <p:nvPicPr>
              <p:cNvPr id="71" name="Pismo odręczne 70"/>
              <p:cNvPicPr/>
              <p:nvPr/>
            </p:nvPicPr>
            <p:blipFill>
              <a:blip r:embed="rId25" cstate="print"/>
              <a:stretch>
                <a:fillRect/>
              </a:stretch>
            </p:blipFill>
            <p:spPr>
              <a:xfrm>
                <a:off x="3005777" y="4070579"/>
                <a:ext cx="183600" cy="354960"/>
              </a:xfrm>
              <a:prstGeom prst="rect">
                <a:avLst/>
              </a:prstGeom>
            </p:spPr>
          </p:pic>
        </mc:Fallback>
      </mc:AlternateContent>
    </p:spTree>
    <p:extLst>
      <p:ext uri="{BB962C8B-B14F-4D97-AF65-F5344CB8AC3E}">
        <p14:creationId xmlns:p14="http://schemas.microsoft.com/office/powerpoint/2010/main" val="388725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Generowanie kuczy: prosty protokół </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dirty="0"/>
          </a:p>
        </p:txBody>
      </p:sp>
      <p:sp>
        <p:nvSpPr>
          <p:cNvPr id="5" name="Content Placeholder 2"/>
          <p:cNvSpPr txBox="1">
            <a:spLocks/>
          </p:cNvSpPr>
          <p:nvPr/>
        </p:nvSpPr>
        <p:spPr>
          <a:xfrm>
            <a:off x="179513" y="1478359"/>
            <a:ext cx="881007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1900" b="0" i="0" u="none" strike="noStrike" kern="1200" cap="none" spc="0" normalizeH="0" baseline="0" noProof="0" dirty="0" smtClean="0">
                <a:ln>
                  <a:noFill/>
                </a:ln>
                <a:solidFill>
                  <a:sysClr val="windowText" lastClr="000000"/>
                </a:solidFill>
                <a:effectLst/>
                <a:uLnTx/>
                <a:uFillTx/>
                <a:latin typeface="Calibri"/>
                <a:ea typeface="+mn-ea"/>
                <a:cs typeface="+mn-cs"/>
              </a:rPr>
              <a:t>Alice chce klucz współdzielony z Bobem</a:t>
            </a:r>
            <a:r>
              <a:rPr kumimoji="0" lang="en-US" sz="19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1900" b="0" i="0" u="none" strike="noStrike" kern="1200" cap="none" spc="0" normalizeH="0" baseline="0" noProof="0" dirty="0" smtClean="0">
                <a:ln>
                  <a:noFill/>
                </a:ln>
                <a:solidFill>
                  <a:sysClr val="windowText" lastClr="000000"/>
                </a:solidFill>
                <a:effectLst/>
                <a:uLnTx/>
                <a:uFillTx/>
                <a:latin typeface="Calibri"/>
                <a:ea typeface="+mn-ea"/>
                <a:cs typeface="+mn-cs"/>
              </a:rPr>
              <a:t>Bezpieczeństwo tylko przeciw</a:t>
            </a:r>
            <a:r>
              <a:rPr kumimoji="0" lang="pl-PL" sz="1900" b="0" i="0" u="none" strike="noStrike" kern="1200" cap="none" spc="0" normalizeH="0" noProof="0" dirty="0" smtClean="0">
                <a:ln>
                  <a:noFill/>
                </a:ln>
                <a:solidFill>
                  <a:sysClr val="windowText" lastClr="000000"/>
                </a:solidFill>
                <a:effectLst/>
                <a:uLnTx/>
                <a:uFillTx/>
                <a:latin typeface="Calibri"/>
                <a:ea typeface="+mn-ea"/>
                <a:cs typeface="+mn-cs"/>
              </a:rPr>
              <a:t> podsłuchiwaniu.</a:t>
            </a:r>
            <a:endParaRPr kumimoji="0" lang="en-US" sz="19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Bob</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B</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A</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TTP</a:t>
            </a:r>
            <a:endParaRPr kumimoji="0" lang="en-US" sz="2400" b="1" i="0" u="sng" strike="noStrike" kern="1200" cap="none" spc="0" normalizeH="0" baseline="0" noProof="0" dirty="0">
              <a:ln>
                <a:noFill/>
              </a:ln>
              <a:solidFill>
                <a:sysClr val="windowText" lastClr="000000"/>
              </a:solidFill>
              <a:effectLst/>
              <a:uLnTx/>
              <a:uFillTx/>
              <a:latin typeface="Calibri"/>
              <a:ea typeface="+mn-ea"/>
              <a:cs typeface="+mn-cs"/>
            </a:endParaRPr>
          </a:p>
        </p:txBody>
      </p:sp>
      <p:cxnSp>
        <p:nvCxnSpPr>
          <p:cNvPr id="6" name="Straight Arrow Connector 7"/>
          <p:cNvCxnSpPr/>
          <p:nvPr/>
        </p:nvCxnSpPr>
        <p:spPr>
          <a:xfrm flipH="1">
            <a:off x="3913312" y="4145359"/>
            <a:ext cx="4038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7" name="Group 14"/>
          <p:cNvGrpSpPr/>
          <p:nvPr/>
        </p:nvGrpSpPr>
        <p:grpSpPr>
          <a:xfrm>
            <a:off x="408112" y="3992959"/>
            <a:ext cx="2667000" cy="461665"/>
            <a:chOff x="533400" y="3409950"/>
            <a:chExt cx="2667000" cy="461665"/>
          </a:xfrm>
        </p:grpSpPr>
        <p:cxnSp>
          <p:nvCxnSpPr>
            <p:cNvPr id="8" name="Straight Arrow Connector 8"/>
            <p:cNvCxnSpPr/>
            <p:nvPr/>
          </p:nvCxnSpPr>
          <p:spPr>
            <a:xfrm flipH="1">
              <a:off x="533400" y="3867150"/>
              <a:ext cx="26670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9" name="TextBox 9"/>
            <p:cNvSpPr txBox="1"/>
            <p:nvPr/>
          </p:nvSpPr>
          <p:spPr>
            <a:xfrm>
              <a:off x="1504902" y="3409950"/>
              <a:ext cx="74411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bilet</a:t>
              </a:r>
              <a:endParaRPr kumimoji="0" lang="en-US" sz="2400" b="0" i="0" u="none" strike="noStrike" kern="0" cap="none" spc="0" normalizeH="0" baseline="0" noProof="0" dirty="0" smtClean="0">
                <a:ln>
                  <a:noFill/>
                </a:ln>
                <a:solidFill>
                  <a:prstClr val="black"/>
                </a:solidFill>
                <a:effectLst/>
                <a:uLnTx/>
                <a:uFillTx/>
              </a:endParaRPr>
            </a:p>
          </p:txBody>
        </p:sp>
      </p:grpSp>
      <p:sp>
        <p:nvSpPr>
          <p:cNvPr id="10" name="TextBox 11"/>
          <p:cNvSpPr txBox="1"/>
          <p:nvPr/>
        </p:nvSpPr>
        <p:spPr>
          <a:xfrm>
            <a:off x="179512" y="4754959"/>
            <a:ext cx="63625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AB</a:t>
            </a:r>
            <a:r>
              <a:rPr kumimoji="0" lang="en-US" sz="2800" b="1" i="0" u="none" strike="noStrike" kern="0" cap="none" spc="0" normalizeH="0" baseline="-25000" noProof="0" dirty="0" smtClean="0">
                <a:ln>
                  <a:noFill/>
                </a:ln>
                <a:solidFill>
                  <a:srgbClr val="FF0000"/>
                </a:solidFill>
                <a:effectLst/>
                <a:uLnTx/>
                <a:uFillTx/>
              </a:rPr>
              <a:t> </a:t>
            </a:r>
          </a:p>
        </p:txBody>
      </p:sp>
      <p:sp>
        <p:nvSpPr>
          <p:cNvPr id="11" name="TextBox 12"/>
          <p:cNvSpPr txBox="1"/>
          <p:nvPr/>
        </p:nvSpPr>
        <p:spPr>
          <a:xfrm>
            <a:off x="3048459" y="4754959"/>
            <a:ext cx="63625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AB</a:t>
            </a:r>
            <a:r>
              <a:rPr kumimoji="0" lang="en-US" sz="2800" b="1" i="0" u="none" strike="noStrike" kern="0" cap="none" spc="0" normalizeH="0" baseline="-25000" noProof="0" dirty="0" smtClean="0">
                <a:ln>
                  <a:noFill/>
                </a:ln>
                <a:solidFill>
                  <a:srgbClr val="FF0000"/>
                </a:solidFill>
                <a:effectLst/>
                <a:uLnTx/>
                <a:uFillTx/>
              </a:rPr>
              <a:t> </a:t>
            </a:r>
          </a:p>
        </p:txBody>
      </p:sp>
      <p:grpSp>
        <p:nvGrpSpPr>
          <p:cNvPr id="12" name="Group 16"/>
          <p:cNvGrpSpPr/>
          <p:nvPr/>
        </p:nvGrpSpPr>
        <p:grpSpPr>
          <a:xfrm>
            <a:off x="3913312" y="3002359"/>
            <a:ext cx="4115072" cy="400110"/>
            <a:chOff x="4038600" y="2419350"/>
            <a:chExt cx="4115072" cy="400110"/>
          </a:xfrm>
        </p:grpSpPr>
        <p:cxnSp>
          <p:nvCxnSpPr>
            <p:cNvPr id="13" name="Straight Arrow Connector 4"/>
            <p:cNvCxnSpPr/>
            <p:nvPr/>
          </p:nvCxnSpPr>
          <p:spPr>
            <a:xfrm>
              <a:off x="4038600" y="2800350"/>
              <a:ext cx="4038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4" name="TextBox 15"/>
            <p:cNvSpPr txBox="1"/>
            <p:nvPr/>
          </p:nvSpPr>
          <p:spPr>
            <a:xfrm>
              <a:off x="4192331" y="2419350"/>
              <a:ext cx="396134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t>
              </a:r>
              <a:r>
                <a:rPr kumimoji="0" lang="pl-PL" sz="2000" b="0" i="0" u="none" strike="noStrike" kern="0" cap="none" spc="0" normalizeH="0" baseline="0" noProof="0" dirty="0" smtClean="0">
                  <a:ln>
                    <a:noFill/>
                  </a:ln>
                  <a:solidFill>
                    <a:prstClr val="black"/>
                  </a:solidFill>
                  <a:effectLst/>
                  <a:uLnTx/>
                  <a:uFillTx/>
                </a:rPr>
                <a:t>Alicja chce klucz do kom. </a:t>
              </a:r>
              <a:r>
                <a:rPr lang="pl-PL" sz="2000" kern="0" dirty="0">
                  <a:solidFill>
                    <a:prstClr val="black"/>
                  </a:solidFill>
                </a:rPr>
                <a:t>z</a:t>
              </a:r>
              <a:r>
                <a:rPr kumimoji="0" lang="pl-PL" sz="2000" b="0" i="0" u="none" strike="noStrike" kern="0" cap="none" spc="0" normalizeH="0" baseline="0" noProof="0" dirty="0" smtClean="0">
                  <a:ln>
                    <a:noFill/>
                  </a:ln>
                  <a:solidFill>
                    <a:prstClr val="black"/>
                  </a:solidFill>
                  <a:effectLst/>
                  <a:uLnTx/>
                  <a:uFillTx/>
                </a:rPr>
                <a:t> Bobem</a:t>
              </a:r>
              <a:r>
                <a:rPr kumimoji="0" lang="en-US" sz="2000" b="0" i="0" u="none" strike="noStrike" kern="0" cap="none" spc="0" normalizeH="0" baseline="0" noProof="0" dirty="0" smtClean="0">
                  <a:ln>
                    <a:noFill/>
                  </a:ln>
                  <a:solidFill>
                    <a:prstClr val="black"/>
                  </a:solidFill>
                  <a:effectLst/>
                  <a:uLnTx/>
                  <a:uFillTx/>
                </a:rPr>
                <a:t>”</a:t>
              </a:r>
            </a:p>
          </p:txBody>
        </p:sp>
      </p:grpSp>
      <p:sp>
        <p:nvSpPr>
          <p:cNvPr id="15" name="TextBox 17"/>
          <p:cNvSpPr txBox="1"/>
          <p:nvPr/>
        </p:nvSpPr>
        <p:spPr>
          <a:xfrm>
            <a:off x="5076056" y="5046275"/>
            <a:ext cx="3869970" cy="830997"/>
          </a:xfrm>
          <a:prstGeom prst="rect">
            <a:avLst/>
          </a:prstGeom>
          <a:noFill/>
          <a:ln>
            <a:solidFill>
              <a:srgbClr val="008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(E,D) </a:t>
            </a:r>
            <a:r>
              <a:rPr kumimoji="0" lang="pl-PL" sz="2400" b="0" i="0" u="none" strike="noStrike" kern="0" cap="none" spc="0" normalizeH="0" baseline="0" noProof="0" dirty="0" smtClean="0">
                <a:ln>
                  <a:noFill/>
                </a:ln>
                <a:solidFill>
                  <a:prstClr val="black"/>
                </a:solidFill>
                <a:effectLst/>
                <a:uLnTx/>
                <a:uFillTx/>
              </a:rPr>
              <a:t>szyfr bezpieczny na atak</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z</a:t>
            </a:r>
            <a:r>
              <a:rPr kumimoji="0" lang="pl-PL" sz="2400" b="0" i="0" u="none" strike="noStrike" kern="0" cap="none" spc="0" normalizeH="0" noProof="0" dirty="0" smtClean="0">
                <a:ln>
                  <a:noFill/>
                </a:ln>
                <a:solidFill>
                  <a:prstClr val="black"/>
                </a:solidFill>
                <a:effectLst/>
                <a:uLnTx/>
                <a:uFillTx/>
              </a:rPr>
              <a:t> wybranym tekstem jawnym</a:t>
            </a:r>
            <a:endParaRPr kumimoji="0" lang="en-US" sz="2400" b="0" i="0" u="none" strike="noStrike" kern="0" cap="none" spc="0" normalizeH="0" baseline="0" noProof="0" dirty="0" smtClean="0">
              <a:ln>
                <a:noFill/>
              </a:ln>
              <a:solidFill>
                <a:prstClr val="black"/>
              </a:solidFill>
              <a:effectLst/>
              <a:uLnTx/>
              <a:uFillTx/>
            </a:endParaRPr>
          </a:p>
        </p:txBody>
      </p:sp>
      <p:sp>
        <p:nvSpPr>
          <p:cNvPr id="16" name="TextBox 3"/>
          <p:cNvSpPr txBox="1"/>
          <p:nvPr/>
        </p:nvSpPr>
        <p:spPr>
          <a:xfrm>
            <a:off x="7563130" y="3383359"/>
            <a:ext cx="1441420"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Wybieramy </a:t>
            </a:r>
            <a:br>
              <a:rPr kumimoji="0" lang="pl-PL"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losowy</a:t>
            </a:r>
            <a:r>
              <a:rPr kumimoji="0" lang="en-US" sz="2000" b="0" i="0" u="none" strike="noStrike" kern="0" cap="none" spc="0" normalizeH="0" baseline="0" noProof="0" dirty="0" smtClean="0">
                <a:ln>
                  <a:noFill/>
                </a:ln>
                <a:solidFill>
                  <a:prstClr val="black"/>
                </a:solidFill>
                <a:effectLst/>
                <a:uLnTx/>
                <a:uFillTx/>
              </a:rPr>
              <a:t> </a:t>
            </a:r>
            <a:r>
              <a:rPr kumimoji="0" lang="en-US" sz="2000" b="0" i="0" u="none" strike="noStrike" kern="0" cap="none" spc="0" normalizeH="0" baseline="0" noProof="0" dirty="0" err="1" smtClean="0">
                <a:ln>
                  <a:noFill/>
                </a:ln>
                <a:solidFill>
                  <a:prstClr val="black"/>
                </a:solidFill>
                <a:effectLst/>
                <a:uLnTx/>
                <a:uFillTx/>
              </a:rPr>
              <a:t>k</a:t>
            </a:r>
            <a:r>
              <a:rPr kumimoji="0" lang="en-US" sz="2400" b="0" i="0" u="none" strike="noStrike" kern="0" cap="none" spc="0" normalizeH="0" baseline="-25000" noProof="0" dirty="0" err="1" smtClean="0">
                <a:ln>
                  <a:noFill/>
                </a:ln>
                <a:solidFill>
                  <a:prstClr val="black"/>
                </a:solidFill>
                <a:effectLst/>
                <a:uLnTx/>
                <a:uFillTx/>
              </a:rPr>
              <a:t>AB</a:t>
            </a:r>
            <a:endParaRPr kumimoji="0" lang="en-US" sz="2400" b="0" i="0" u="none" strike="noStrike" kern="0" cap="none" spc="0" normalizeH="0" baseline="-25000" noProof="0" dirty="0" smtClean="0">
              <a:ln>
                <a:noFill/>
              </a:ln>
              <a:solidFill>
                <a:prstClr val="black"/>
              </a:solidFill>
              <a:effectLst/>
              <a:uLnTx/>
              <a:uFillTx/>
            </a:endParaRPr>
          </a:p>
        </p:txBody>
      </p:sp>
      <mc:AlternateContent xmlns:mc="http://schemas.openxmlformats.org/markup-compatibility/2006" xmlns:p14="http://schemas.microsoft.com/office/powerpoint/2010/main">
        <mc:Choice Requires="p14">
          <p:contentPart p14:bwMode="auto" r:id="rId3">
            <p14:nvContentPartPr>
              <p14:cNvPr id="30" name="Pismo odręczne 29"/>
              <p14:cNvContentPartPr/>
              <p14:nvPr/>
            </p14:nvContentPartPr>
            <p14:xfrm>
              <a:off x="4046220" y="3566295"/>
              <a:ext cx="4406760" cy="1229040"/>
            </p14:xfrm>
          </p:contentPart>
        </mc:Choice>
        <mc:Fallback xmlns="">
          <p:pic>
            <p:nvPicPr>
              <p:cNvPr id="30" name="Pismo odręczne 29"/>
              <p:cNvPicPr/>
              <p:nvPr/>
            </p:nvPicPr>
            <p:blipFill>
              <a:blip r:embed="rId4" cstate="print"/>
              <a:stretch>
                <a:fillRect/>
              </a:stretch>
            </p:blipFill>
            <p:spPr>
              <a:xfrm>
                <a:off x="4036860" y="3556935"/>
                <a:ext cx="4425480" cy="12477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5" name="Pismo odręczne 94"/>
              <p14:cNvContentPartPr/>
              <p14:nvPr/>
            </p14:nvContentPartPr>
            <p14:xfrm>
              <a:off x="1691820" y="4269015"/>
              <a:ext cx="360" cy="360"/>
            </p14:xfrm>
          </p:contentPart>
        </mc:Choice>
        <mc:Fallback xmlns="">
          <p:pic>
            <p:nvPicPr>
              <p:cNvPr id="95" name="Pismo odręczne 94"/>
              <p:cNvPicPr/>
              <p:nvPr/>
            </p:nvPicPr>
            <p:blipFill>
              <a:blip r:embed="rId6" cstate="print"/>
              <a:stretch>
                <a:fillRect/>
              </a:stretch>
            </p:blipFill>
            <p:spPr>
              <a:xfrm>
                <a:off x="1682460" y="4259655"/>
                <a:ext cx="19080" cy="19080"/>
              </a:xfrm>
              <a:prstGeom prst="rect">
                <a:avLst/>
              </a:prstGeom>
            </p:spPr>
          </p:pic>
        </mc:Fallback>
      </mc:AlternateContent>
    </p:spTree>
    <p:extLst>
      <p:ext uri="{BB962C8B-B14F-4D97-AF65-F5344CB8AC3E}">
        <p14:creationId xmlns:p14="http://schemas.microsoft.com/office/powerpoint/2010/main" val="9158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Prosty protokół generowania kluczy – bezpieczeństwo, zastosowania</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304800" y="1916832"/>
            <a:ext cx="8610600" cy="3886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chce mieć klucz do komunikacji z Bobem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Zapewnione jest tylko bezpieczeństwo przed</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podsłuchiwaniem.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Podsłuchujący widzi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E(k</a:t>
            </a:r>
            <a:r>
              <a:rPr kumimoji="0" lang="en-US" sz="2400" b="0" i="0" u="none" strike="noStrike" kern="1200" cap="none" spc="0" normalizeH="0" baseline="-25000" noProof="0" dirty="0" smtClean="0">
                <a:ln>
                  <a:noFill/>
                </a:ln>
                <a:solidFill>
                  <a:srgbClr val="FF0000"/>
                </a:solidFill>
                <a:effectLst/>
                <a:uLnTx/>
                <a:uFillTx/>
                <a:latin typeface="Calibri"/>
                <a:ea typeface="+mn-ea"/>
                <a:cs typeface="+mn-cs"/>
              </a:rPr>
              <a:t>A</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 B”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rgbClr val="FF0000"/>
                </a:solidFill>
                <a:effectLst/>
                <a:uLnTx/>
                <a:uFillTx/>
                <a:latin typeface="Calibri"/>
                <a:ea typeface="+mn-ea"/>
                <a:cs typeface="+mn-cs"/>
              </a:rPr>
              <a:t>AB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E(k</a:t>
            </a:r>
            <a:r>
              <a:rPr kumimoji="0" lang="en-US" sz="2400" b="0" i="0" u="none" strike="noStrike" kern="1200" cap="none" spc="0" normalizeH="0" baseline="-25000" noProof="0" dirty="0" smtClean="0">
                <a:ln>
                  <a:noFill/>
                </a:ln>
                <a:solidFill>
                  <a:srgbClr val="FF0000"/>
                </a:solidFill>
                <a:effectLst/>
                <a:uLnTx/>
                <a:uFillTx/>
                <a:latin typeface="Calibri"/>
                <a:ea typeface="+mn-ea"/>
                <a:cs typeface="+mn-cs"/>
              </a:rPr>
              <a:t>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 B”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rgbClr val="FF0000"/>
                </a:solidFill>
                <a:effectLst/>
                <a:uLnTx/>
                <a:uFillTx/>
                <a:latin typeface="Calibri"/>
                <a:ea typeface="+mn-ea"/>
                <a:cs typeface="+mn-cs"/>
              </a:rPr>
              <a:t>AB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bezpieczne na atak z</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wybranym tekstem jawnym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 niczego się nie dowie 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AB</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6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TTP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potrzebne do każdej wymiany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 			wszystkie klucze sesji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251520" y="5847655"/>
            <a:ext cx="390203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pl-PL" sz="2400" b="0" i="0" u="none" strike="noStrike" kern="0" cap="none" spc="0" normalizeH="0" baseline="0" noProof="0" dirty="0" smtClean="0">
                <a:ln>
                  <a:noFill/>
                </a:ln>
                <a:solidFill>
                  <a:prstClr val="black"/>
                </a:solidFill>
                <a:effectLst/>
                <a:uLnTx/>
                <a:uFillTx/>
              </a:rPr>
              <a:t>podstawa</a:t>
            </a:r>
            <a:r>
              <a:rPr kumimoji="0" lang="pl-PL" sz="2400" b="0" i="0" u="none" strike="noStrike" kern="0" cap="none" spc="0" normalizeH="0" noProof="0" dirty="0" smtClean="0">
                <a:ln>
                  <a:noFill/>
                </a:ln>
                <a:solidFill>
                  <a:prstClr val="black"/>
                </a:solidFill>
                <a:effectLst/>
                <a:uLnTx/>
                <a:uFillTx/>
              </a:rPr>
              <a:t> systemu</a:t>
            </a:r>
            <a:r>
              <a:rPr kumimoji="0" lang="en-US" sz="2400" b="0" i="0" u="none" strike="noStrike" kern="0" cap="none" spc="0" normalizeH="0" baseline="0" noProof="0" dirty="0" smtClean="0">
                <a:ln>
                  <a:noFill/>
                </a:ln>
                <a:solidFill>
                  <a:prstClr val="black"/>
                </a:solidFill>
                <a:effectLst/>
                <a:uLnTx/>
                <a:uFillTx/>
              </a:rPr>
              <a:t> Kerberos)</a:t>
            </a:r>
          </a:p>
        </p:txBody>
      </p:sp>
    </p:spTree>
    <p:extLst>
      <p:ext uri="{BB962C8B-B14F-4D97-AF65-F5344CB8AC3E}">
        <p14:creationId xmlns:p14="http://schemas.microsoft.com/office/powerpoint/2010/main" val="843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Autofit/>
          </a:bodyPr>
          <a:lstStyle/>
          <a:p>
            <a:r>
              <a:rPr lang="pl-PL" sz="3200" dirty="0" smtClean="0"/>
              <a:t>Podstawowy protokół: nie jest bezpieczny na aktywne ataki</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Content Placeholder 2"/>
          <p:cNvSpPr txBox="1">
            <a:spLocks/>
          </p:cNvSpPr>
          <p:nvPr/>
        </p:nvSpPr>
        <p:spPr>
          <a:xfrm>
            <a:off x="539552" y="1916832"/>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P</a:t>
            </a:r>
            <a:r>
              <a:rPr lang="pl-PL" dirty="0" smtClean="0">
                <a:solidFill>
                  <a:sysClr val="windowText" lastClr="000000"/>
                </a:solidFill>
                <a:latin typeface="Calibri"/>
              </a:rPr>
              <a:t>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brak bezpieczeństwa 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ataki z ponowieniem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4025"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„nagrywa” sesję pomiędzy Alice i Bobem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 przykład zamówienie na książkę</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40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Atakujący ponownie rozpoczyna taką samą sesję z Bobem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Bob myśli, że Alice potrzebuje następnej kopii książki</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261319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Kluczowe pytanie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251520" y="1772816"/>
            <a:ext cx="87630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wygenerować współdzielone klucze bez trzeciej zaufanej instytucji dostępnej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online</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Punkt początkowy do rozważań</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nad kryptografią z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klczem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Merkle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(1974),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Diffie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-Hellman (1976),        RSA (1977)</a:t>
            </a:r>
          </a:p>
          <a:p>
            <a:pPr marL="342900" marR="0" lvl="0" indent="-342900" algn="l" defTabSz="914400" rtl="0" eaLnBrk="1" fontAlgn="auto" latinLnBrk="0" hangingPunct="1">
              <a:lnSpc>
                <a:spcPct val="100000"/>
              </a:lnSpc>
              <a:spcBef>
                <a:spcPts val="3624"/>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Ostatnio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Szyfrowanie na bazie ID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(BF 2001)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Funkcjonalne szyfrowanie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(BSW 2011)</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93506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Wymiana kluczy bez zaufanej trzeciej instytucji będącej online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rPr>
              <a:t>Cel</a:t>
            </a:r>
            <a:r>
              <a:rPr kumimoji="0" lang="en-US" sz="2200" b="0" i="0" u="none" strike="noStrike" kern="0" cap="none" spc="0" normalizeH="0" baseline="0" noProof="0" dirty="0" smtClean="0">
                <a:ln>
                  <a:noFill/>
                </a:ln>
                <a:solidFill>
                  <a:prstClr val="black"/>
                </a:solidFill>
                <a:effectLst/>
                <a:uLnTx/>
                <a:uFillTx/>
              </a:rPr>
              <a:t>:    </a:t>
            </a:r>
            <a:r>
              <a:rPr kumimoji="0" lang="pl-PL" sz="2200" b="0" i="0" u="none" strike="noStrike" kern="0" cap="none" spc="0" normalizeH="0" baseline="0" noProof="0" dirty="0" smtClean="0">
                <a:ln>
                  <a:noFill/>
                </a:ln>
                <a:solidFill>
                  <a:prstClr val="black"/>
                </a:solidFill>
                <a:effectLst/>
                <a:uLnTx/>
                <a:uFillTx/>
              </a:rPr>
              <a:t>	</a:t>
            </a:r>
            <a:r>
              <a:rPr kumimoji="0" lang="en-US" sz="2200" b="0" i="0" u="none" strike="noStrike" kern="0" cap="none" spc="0" normalizeH="0" baseline="0" noProof="0" dirty="0" smtClean="0">
                <a:ln>
                  <a:noFill/>
                </a:ln>
                <a:solidFill>
                  <a:prstClr val="black"/>
                </a:solidFill>
                <a:effectLst/>
                <a:uLnTx/>
                <a:uFillTx/>
              </a:rPr>
              <a:t>Alice </a:t>
            </a:r>
            <a:r>
              <a:rPr kumimoji="0" lang="pl-PL" sz="2200" b="0" i="0" u="none" strike="noStrike" kern="0" cap="none" spc="0" normalizeH="0" baseline="0" noProof="0" dirty="0" smtClean="0">
                <a:ln>
                  <a:noFill/>
                </a:ln>
                <a:solidFill>
                  <a:prstClr val="black"/>
                </a:solidFill>
                <a:effectLst/>
                <a:uLnTx/>
                <a:uFillTx/>
              </a:rPr>
              <a:t>i</a:t>
            </a:r>
            <a:r>
              <a:rPr kumimoji="0" lang="en-US" sz="2200" b="0" i="0" u="none" strike="noStrike" kern="0" cap="none" spc="0" normalizeH="0" baseline="0" noProof="0" dirty="0" smtClean="0">
                <a:ln>
                  <a:noFill/>
                </a:ln>
                <a:solidFill>
                  <a:prstClr val="black"/>
                </a:solidFill>
                <a:effectLst/>
                <a:uLnTx/>
                <a:uFillTx/>
              </a:rPr>
              <a:t> Bob </a:t>
            </a:r>
            <a:r>
              <a:rPr kumimoji="0" lang="pl-PL" sz="2200" b="0" i="0" u="none" strike="noStrike" kern="0" cap="none" spc="0" normalizeH="0" baseline="0" noProof="0" dirty="0" smtClean="0">
                <a:ln>
                  <a:noFill/>
                </a:ln>
                <a:solidFill>
                  <a:prstClr val="black"/>
                </a:solidFill>
                <a:effectLst/>
                <a:uLnTx/>
                <a:uFillTx/>
              </a:rPr>
              <a:t>chcą współdzielonego klucza</a:t>
            </a:r>
            <a:r>
              <a:rPr kumimoji="0" lang="en-US" sz="2200" b="0" i="0" u="none" strike="noStrike" kern="0" cap="none" spc="0" normalizeH="0" baseline="0" noProof="0" dirty="0" smtClean="0">
                <a:ln>
                  <a:noFill/>
                </a:ln>
                <a:solidFill>
                  <a:prstClr val="black"/>
                </a:solidFill>
                <a:effectLst/>
                <a:uLnTx/>
                <a:uFillTx/>
              </a:rPr>
              <a:t>, </a:t>
            </a:r>
            <a:r>
              <a:rPr lang="pl-PL" sz="2200" kern="0" dirty="0" smtClean="0">
                <a:solidFill>
                  <a:prstClr val="black"/>
                </a:solidFill>
              </a:rPr>
              <a:t>ukrytego przed </a:t>
            </a:r>
            <a:br>
              <a:rPr lang="pl-PL" sz="2200" kern="0" dirty="0" smtClean="0">
                <a:solidFill>
                  <a:prstClr val="black"/>
                </a:solidFill>
              </a:rPr>
            </a:br>
            <a:r>
              <a:rPr lang="pl-PL" sz="2200" kern="0" dirty="0" smtClean="0">
                <a:solidFill>
                  <a:prstClr val="black"/>
                </a:solidFill>
              </a:rPr>
              <a:t>	podsłuchaniem.</a:t>
            </a:r>
            <a:endParaRPr kumimoji="0" lang="en-US" sz="2200" b="0" i="0" u="none" strike="noStrike" kern="0" cap="none" spc="0" normalizeH="0" baseline="0" noProof="0" dirty="0" smtClean="0">
              <a:ln>
                <a:noFill/>
              </a:ln>
              <a:solidFill>
                <a:prstClr val="black"/>
              </a:solidFill>
              <a:effectLst/>
              <a:uLnTx/>
              <a:uFillTx/>
            </a:endParaRPr>
          </a:p>
          <a:p>
            <a:pPr marL="342900" marR="0" lvl="0" indent="-342900" defTabSz="91440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rPr>
              <a:t>Dotąd:</a:t>
            </a:r>
            <a:r>
              <a:rPr kumimoji="0" lang="en-US" sz="2200" b="0" i="0" u="none" strike="noStrike" kern="0" cap="none" spc="0" normalizeH="0" baseline="0" noProof="0" dirty="0" smtClean="0">
                <a:ln>
                  <a:noFill/>
                </a:ln>
                <a:solidFill>
                  <a:prstClr val="black"/>
                </a:solidFill>
                <a:effectLst/>
                <a:uLnTx/>
                <a:uFillTx/>
              </a:rPr>
              <a:t>  </a:t>
            </a:r>
            <a:r>
              <a:rPr kumimoji="0" lang="pl-PL" sz="2200" b="0" i="0" u="none" strike="noStrike" kern="0" cap="none" spc="0" normalizeH="0" baseline="0" noProof="0" dirty="0" smtClean="0">
                <a:ln>
                  <a:noFill/>
                </a:ln>
                <a:solidFill>
                  <a:prstClr val="black"/>
                </a:solidFill>
                <a:effectLst/>
                <a:uLnTx/>
                <a:uFillTx/>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podsłuchujący</a:t>
            </a:r>
            <a:r>
              <a:rPr kumimoji="0" lang="en-US" sz="2400" b="0" i="0" u="none" strike="noStrike" kern="0" cap="none" spc="0" normalizeH="0" baseline="0" noProof="0" dirty="0" smtClean="0">
                <a:ln>
                  <a:noFill/>
                </a:ln>
                <a:solidFill>
                  <a:prstClr val="black"/>
                </a:solidFill>
                <a:effectLst/>
                <a:uLnTx/>
                <a:uFillTx/>
              </a:rPr>
              <a:t> ??</a:t>
            </a:r>
          </a:p>
        </p:txBody>
      </p:sp>
      <p:sp>
        <p:nvSpPr>
          <p:cNvPr id="13" name="TextBox 16"/>
          <p:cNvSpPr txBox="1"/>
          <p:nvPr/>
        </p:nvSpPr>
        <p:spPr>
          <a:xfrm>
            <a:off x="381000" y="5493767"/>
            <a:ext cx="8736687" cy="461665"/>
          </a:xfrm>
          <a:prstGeom prst="rect">
            <a:avLst/>
          </a:prstGeom>
          <a:noFill/>
        </p:spPr>
        <p:txBody>
          <a:bodyPr wrap="none" rtlCol="0">
            <a:spAutoFit/>
          </a:bodyPr>
          <a:lstStyle/>
          <a:p>
            <a:pPr marL="0" marR="0" lvl="0" indent="0" defTabSz="91440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Czy to jest wykonalne z zastosowaniem szyfrowania symetrycznego</a:t>
            </a:r>
            <a:r>
              <a:rPr kumimoji="0" lang="en-US" sz="2400" b="0" i="0" u="none" strike="noStrike" kern="0" cap="none" spc="0" normalizeH="0" baseline="0" noProof="0" dirty="0" smtClean="0">
                <a:ln>
                  <a:noFill/>
                </a:ln>
                <a:solidFill>
                  <a:prstClr val="black"/>
                </a:solidFill>
                <a:effectLst/>
                <a:uLnTx/>
                <a:uFillTx/>
              </a:rPr>
              <a:t>?</a:t>
            </a:r>
          </a:p>
        </p:txBody>
      </p:sp>
      <mc:AlternateContent xmlns:mc="http://schemas.openxmlformats.org/markup-compatibility/2006" xmlns:p14="http://schemas.microsoft.com/office/powerpoint/2010/main">
        <mc:Choice Requires="p14">
          <p:contentPart p14:bwMode="auto" r:id="rId3">
            <p14:nvContentPartPr>
              <p14:cNvPr id="17" name="Pismo odręczne 16"/>
              <p14:cNvContentPartPr/>
              <p14:nvPr/>
            </p14:nvContentPartPr>
            <p14:xfrm>
              <a:off x="4265772" y="4624232"/>
              <a:ext cx="364320" cy="486360"/>
            </p14:xfrm>
          </p:contentPart>
        </mc:Choice>
        <mc:Fallback xmlns="">
          <p:pic>
            <p:nvPicPr>
              <p:cNvPr id="17" name="Pismo odręczne 16"/>
              <p:cNvPicPr/>
              <p:nvPr/>
            </p:nvPicPr>
            <p:blipFill>
              <a:blip r:embed="rId4" cstate="print"/>
              <a:stretch>
                <a:fillRect/>
              </a:stretch>
            </p:blipFill>
            <p:spPr>
              <a:xfrm>
                <a:off x="4244892" y="4603352"/>
                <a:ext cx="406080" cy="528120"/>
              </a:xfrm>
              <a:prstGeom prst="rect">
                <a:avLst/>
              </a:prstGeom>
            </p:spPr>
          </p:pic>
        </mc:Fallback>
      </mc:AlternateContent>
    </p:spTree>
    <p:extLst>
      <p:ext uri="{BB962C8B-B14F-4D97-AF65-F5344CB8AC3E}">
        <p14:creationId xmlns:p14="http://schemas.microsoft.com/office/powerpoint/2010/main" val="331181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Łamigłówka </a:t>
            </a:r>
            <a:r>
              <a:rPr lang="pl-PL" dirty="0" err="1" smtClean="0"/>
              <a:t>Merkle’a</a:t>
            </a:r>
            <a:r>
              <a:rPr lang="pl-PL" dirty="0" smtClean="0"/>
              <a:t> </a:t>
            </a:r>
            <a:r>
              <a:rPr lang="pl-PL" sz="3200" dirty="0" smtClean="0"/>
              <a:t>(1974)</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323528" y="1565498"/>
            <a:ext cx="84582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ale rozwiązanie jest nieefektywne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Główne</a:t>
            </a:r>
            <a:r>
              <a:rPr kumimoji="0" lang="pl-PL" sz="2400" b="1" i="0" u="sng" strike="noStrike" kern="1200" cap="none" spc="0" normalizeH="0" noProof="0" dirty="0" smtClean="0">
                <a:ln>
                  <a:noFill/>
                </a:ln>
                <a:solidFill>
                  <a:sysClr val="windowText" lastClr="000000"/>
                </a:solidFill>
                <a:effectLst/>
                <a:uLnTx/>
                <a:uFillTx/>
                <a:latin typeface="Calibri"/>
                <a:ea typeface="+mn-ea"/>
                <a:cs typeface="+mn-cs"/>
              </a:rPr>
              <a:t> narzędzie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łamigłówki</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Problemy mogą być rozwiązane z pewnym wysiłkiem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szyfrem symetrycznym, gdzie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{0,1}</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128</a:t>
            </a:r>
          </a:p>
          <a:p>
            <a:pPr marL="742950" marR="0" lvl="1" indent="-28575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łamigłówka</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  =   E(P,  “message”)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0</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96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32</a:t>
            </a:r>
          </a:p>
          <a:p>
            <a:pPr marL="742950" marR="0" lvl="1" indent="-28575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l: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znajdź</a:t>
            </a:r>
            <a:r>
              <a:rPr lang="pl-PL" dirty="0">
                <a:solidFill>
                  <a:sysClr val="windowText" lastClr="000000"/>
                </a:solidFill>
                <a:latin typeface="Calibri"/>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przez wypróbowanie wszystkich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lang="pl-PL" dirty="0">
                <a:solidFill>
                  <a:sysClr val="windowText" lastClr="000000"/>
                </a:solidFill>
                <a:latin typeface="Calibri"/>
              </a:rPr>
              <a:t> </a:t>
            </a:r>
            <a:r>
              <a:rPr lang="pl-PL" dirty="0" smtClean="0">
                <a:solidFill>
                  <a:sysClr val="windowText" lastClr="000000"/>
                </a:solidFill>
                <a:latin typeface="Calibri"/>
              </a:rPr>
              <a:t>możliwości</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40588973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5304</TotalTime>
  <Words>5913</Words>
  <Application>Microsoft Office PowerPoint</Application>
  <PresentationFormat>Pokaz na ekranie (4:3)</PresentationFormat>
  <Paragraphs>372</Paragraphs>
  <Slides>28</Slides>
  <Notes>28</Notes>
  <HiddenSlides>2</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28</vt:i4>
      </vt:variant>
    </vt:vector>
  </HeadingPairs>
  <TitlesOfParts>
    <vt:vector size="33" baseType="lpstr">
      <vt:lpstr>Arial</vt:lpstr>
      <vt:lpstr>Calibri</vt:lpstr>
      <vt:lpstr>Wingdings</vt:lpstr>
      <vt:lpstr>Motyw pakietu Office</vt:lpstr>
      <vt:lpstr>1_Lecture</vt:lpstr>
      <vt:lpstr>Kryptografia i bezpieczeństwo danych  - wymiana kluczy</vt:lpstr>
      <vt:lpstr>Zarządzanie kluczami</vt:lpstr>
      <vt:lpstr>Lepsze rozwiązanie</vt:lpstr>
      <vt:lpstr>Generowanie kuczy: prosty protokół </vt:lpstr>
      <vt:lpstr>Prosty protokół generowania kluczy – bezpieczeństwo, zastosowania</vt:lpstr>
      <vt:lpstr>Podstawowy protokół: nie jest bezpieczny na aktywne ataki</vt:lpstr>
      <vt:lpstr>Kluczowe pytanie</vt:lpstr>
      <vt:lpstr>Wymiana kluczy bez zaufanej trzeciej instytucji będącej online (1)</vt:lpstr>
      <vt:lpstr>Łamigłówka Merkle’a (1974)</vt:lpstr>
      <vt:lpstr>Łamigłówka Merkle’a - protokół</vt:lpstr>
      <vt:lpstr>Schematycznie</vt:lpstr>
      <vt:lpstr>Niemożliwość znalezienia wyniku</vt:lpstr>
      <vt:lpstr>Wymiana kluczy bez zaufanej trzeciej instytucji będącej online (2)</vt:lpstr>
      <vt:lpstr>Protokół Diffie-Hellman’a (nieformalnie)</vt:lpstr>
      <vt:lpstr>Bezpieczeństwo (pierwsze spostrzeżenia)</vt:lpstr>
      <vt:lpstr>Jak złożona obliczeniowo jest funkcja DH mod p?</vt:lpstr>
      <vt:lpstr>Brak bezpieczeństwa na atak aktywny (man-in-the-middle)</vt:lpstr>
      <vt:lpstr>Brak bezpieczeństwa na atak aktywny (man-in-the-middle)</vt:lpstr>
      <vt:lpstr>Inne spojrzenie na protokół DH</vt:lpstr>
      <vt:lpstr>Inne spojrzenie na protokół DH</vt:lpstr>
      <vt:lpstr>Otwarty problem</vt:lpstr>
      <vt:lpstr>Ustalanie wspólnego sekretu</vt:lpstr>
      <vt:lpstr>Kryptografia klucza publicznego</vt:lpstr>
      <vt:lpstr>Szyfrowanie z kluczem publicznym</vt:lpstr>
      <vt:lpstr>Ustalanie współdzielonego sekretu</vt:lpstr>
      <vt:lpstr>Podatność na atak man-in-the-middle</vt:lpstr>
      <vt:lpstr>Konstrukcje stosowane w szyfrowaniu z kluczem publicznym</vt:lpstr>
      <vt:lpstr>Literatura uzupełniająca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Slawomir Samolej</cp:lastModifiedBy>
  <cp:revision>708</cp:revision>
  <cp:lastPrinted>2020-05-03T19:21:43Z</cp:lastPrinted>
  <dcterms:created xsi:type="dcterms:W3CDTF">2020-04-09T12:37:01Z</dcterms:created>
  <dcterms:modified xsi:type="dcterms:W3CDTF">2020-05-30T08:29:23Z</dcterms:modified>
</cp:coreProperties>
</file>