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Override1.xml" ContentType="application/vnd.openxmlformats-officedocument.themeOverride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816" r:id="rId1"/>
  </p:sldMasterIdLst>
  <p:notesMasterIdLst>
    <p:notesMasterId r:id="rId19"/>
  </p:notesMasterIdLst>
  <p:sldIdLst>
    <p:sldId id="256" r:id="rId2"/>
    <p:sldId id="262" r:id="rId3"/>
    <p:sldId id="258" r:id="rId4"/>
    <p:sldId id="305" r:id="rId5"/>
    <p:sldId id="310" r:id="rId6"/>
    <p:sldId id="335" r:id="rId7"/>
    <p:sldId id="306" r:id="rId8"/>
    <p:sldId id="328" r:id="rId9"/>
    <p:sldId id="329" r:id="rId10"/>
    <p:sldId id="333" r:id="rId11"/>
    <p:sldId id="330" r:id="rId12"/>
    <p:sldId id="332" r:id="rId13"/>
    <p:sldId id="334" r:id="rId14"/>
    <p:sldId id="331" r:id="rId15"/>
    <p:sldId id="325" r:id="rId16"/>
    <p:sldId id="326" r:id="rId17"/>
    <p:sldId id="316" r:id="rId18"/>
  </p:sldIdLst>
  <p:sldSz cx="9144000" cy="6858000" type="screen4x3"/>
  <p:notesSz cx="6858000" cy="9144000"/>
  <p:defaultTextStyle>
    <a:defPPr>
      <a:defRPr lang="pl-PL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Sekcja domyślna" id="{C4B2B559-3252-4588-BCCA-18EDB53D082C}">
          <p14:sldIdLst>
            <p14:sldId id="256"/>
            <p14:sldId id="262"/>
            <p14:sldId id="258"/>
            <p14:sldId id="305"/>
            <p14:sldId id="310"/>
            <p14:sldId id="335"/>
            <p14:sldId id="306"/>
            <p14:sldId id="328"/>
            <p14:sldId id="329"/>
            <p14:sldId id="333"/>
            <p14:sldId id="330"/>
            <p14:sldId id="332"/>
            <p14:sldId id="334"/>
            <p14:sldId id="331"/>
            <p14:sldId id="325"/>
            <p14:sldId id="326"/>
          </p14:sldIdLst>
        </p14:section>
        <p14:section name="Sekcja bez tytułu" id="{0FD3C18D-B666-41A0-B605-F7DD6BD5B30E}">
          <p14:sldIdLst>
            <p14:sldId id="316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5809" autoAdjust="0"/>
    <p:restoredTop sz="94660"/>
  </p:normalViewPr>
  <p:slideViewPr>
    <p:cSldViewPr>
      <p:cViewPr varScale="1">
        <p:scale>
          <a:sx n="61" d="100"/>
          <a:sy n="61" d="100"/>
        </p:scale>
        <p:origin x="1042" y="41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agłówk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977203FA-72D7-4925-9804-E570C7C985CC}" type="datetimeFigureOut">
              <a:rPr lang="pl-PL"/>
              <a:pPr>
                <a:defRPr/>
              </a:pPr>
              <a:t>21.06.2018</a:t>
            </a:fld>
            <a:endParaRPr lang="pl-PL"/>
          </a:p>
        </p:txBody>
      </p:sp>
      <p:sp>
        <p:nvSpPr>
          <p:cNvPr id="4" name="Symbol zastępczy obrazu slajd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pl-PL" noProof="0" smtClean="0"/>
          </a:p>
        </p:txBody>
      </p:sp>
      <p:sp>
        <p:nvSpPr>
          <p:cNvPr id="5" name="Symbol zastępczy notatek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 noProof="0" smtClean="0"/>
              <a:t>Kliknij, aby edytować style wzorca tekstu</a:t>
            </a:r>
          </a:p>
          <a:p>
            <a:pPr lvl="1"/>
            <a:r>
              <a:rPr lang="pl-PL" noProof="0" smtClean="0"/>
              <a:t>Drugi poziom</a:t>
            </a:r>
          </a:p>
          <a:p>
            <a:pPr lvl="2"/>
            <a:r>
              <a:rPr lang="pl-PL" noProof="0" smtClean="0"/>
              <a:t>Trzeci poziom</a:t>
            </a:r>
          </a:p>
          <a:p>
            <a:pPr lvl="3"/>
            <a:r>
              <a:rPr lang="pl-PL" noProof="0" smtClean="0"/>
              <a:t>Czwarty poziom</a:t>
            </a:r>
          </a:p>
          <a:p>
            <a:pPr lvl="4"/>
            <a:r>
              <a:rPr lang="pl-PL" noProof="0" smtClean="0"/>
              <a:t>Piąty poziom</a:t>
            </a:r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CB74BF80-9E21-4BA1-AFC9-0178225BD433}" type="slidenum">
              <a:rPr lang="pl-PL"/>
              <a:pPr>
                <a:defRPr/>
              </a:pPr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28031459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B74BF80-9E21-4BA1-AFC9-0178225BD433}" type="slidenum">
              <a:rPr lang="pl-PL" smtClean="0"/>
              <a:pPr>
                <a:defRPr/>
              </a:pPr>
              <a:t>1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289789157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b="1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B74BF80-9E21-4BA1-AFC9-0178225BD433}" type="slidenum">
              <a:rPr lang="pl-PL" smtClean="0"/>
              <a:pPr>
                <a:defRPr/>
              </a:pPr>
              <a:t>7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5214385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rostokąt 3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" name="Prostokąt 4"/>
          <p:cNvSpPr/>
          <p:nvPr/>
        </p:nvSpPr>
        <p:spPr bwMode="auto">
          <a:xfrm>
            <a:off x="276225" y="0"/>
            <a:ext cx="104775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Prostokąt 5"/>
          <p:cNvSpPr/>
          <p:nvPr/>
        </p:nvSpPr>
        <p:spPr bwMode="auto">
          <a:xfrm>
            <a:off x="990600" y="0"/>
            <a:ext cx="182563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Prostokąt 6"/>
          <p:cNvSpPr/>
          <p:nvPr/>
        </p:nvSpPr>
        <p:spPr bwMode="auto">
          <a:xfrm>
            <a:off x="1141413" y="0"/>
            <a:ext cx="230187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0" name="Łącznik prosty 18"/>
          <p:cNvSpPr>
            <a:spLocks noChangeShapeType="1"/>
          </p:cNvSpPr>
          <p:nvPr/>
        </p:nvSpPr>
        <p:spPr bwMode="auto">
          <a:xfrm>
            <a:off x="106363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1" name="Łącznik prosty 19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2" name="Łącznik prosty 20"/>
          <p:cNvSpPr>
            <a:spLocks noChangeShapeType="1"/>
          </p:cNvSpPr>
          <p:nvPr/>
        </p:nvSpPr>
        <p:spPr bwMode="auto">
          <a:xfrm>
            <a:off x="854075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3" name="Łącznik prosty 23"/>
          <p:cNvSpPr>
            <a:spLocks noChangeShapeType="1"/>
          </p:cNvSpPr>
          <p:nvPr/>
        </p:nvSpPr>
        <p:spPr bwMode="auto">
          <a:xfrm>
            <a:off x="172720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4" name="Łącznik prosty 2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5" name="Łącznik prosty 25"/>
          <p:cNvSpPr>
            <a:spLocks noChangeShapeType="1"/>
          </p:cNvSpPr>
          <p:nvPr/>
        </p:nvSpPr>
        <p:spPr bwMode="auto">
          <a:xfrm>
            <a:off x="9113838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6" name="Prostokąt 15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17" name="Elipsa 16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18" name="Elipsa 17"/>
          <p:cNvSpPr/>
          <p:nvPr/>
        </p:nvSpPr>
        <p:spPr bwMode="auto">
          <a:xfrm>
            <a:off x="1309688" y="4867275"/>
            <a:ext cx="641350" cy="64135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19" name="Elipsa 18"/>
          <p:cNvSpPr/>
          <p:nvPr/>
        </p:nvSpPr>
        <p:spPr bwMode="auto">
          <a:xfrm>
            <a:off x="1090613" y="5500688"/>
            <a:ext cx="138112" cy="136525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20" name="Elipsa 19"/>
          <p:cNvSpPr/>
          <p:nvPr/>
        </p:nvSpPr>
        <p:spPr bwMode="auto">
          <a:xfrm>
            <a:off x="1663700" y="5788025"/>
            <a:ext cx="274638" cy="274638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21" name="Elipsa 20"/>
          <p:cNvSpPr/>
          <p:nvPr/>
        </p:nvSpPr>
        <p:spPr>
          <a:xfrm>
            <a:off x="1905000" y="4495800"/>
            <a:ext cx="365125" cy="365125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8" name="Tytuł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lang="pl-PL" smtClean="0"/>
              <a:t>Kliknij, aby edytować styl</a:t>
            </a:r>
            <a:endParaRPr lang="en-US"/>
          </a:p>
        </p:txBody>
      </p:sp>
      <p:sp>
        <p:nvSpPr>
          <p:cNvPr id="9" name="Podtytuł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pl-PL" smtClean="0"/>
              <a:t>Kliknij, aby edytować styl wzorca podtytułu</a:t>
            </a:r>
            <a:endParaRPr lang="en-US"/>
          </a:p>
        </p:txBody>
      </p:sp>
      <p:sp>
        <p:nvSpPr>
          <p:cNvPr id="22" name="Symbol zastępczy daty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463" y="1174750"/>
            <a:ext cx="2286000" cy="3810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3A1E994-98E0-4AF1-93C0-2C32B742F168}" type="datetime1">
              <a:rPr lang="pl-PL" smtClean="0"/>
              <a:pPr>
                <a:defRPr/>
              </a:pPr>
              <a:t>21.06.2018</a:t>
            </a:fld>
            <a:endParaRPr lang="pl-PL"/>
          </a:p>
        </p:txBody>
      </p:sp>
      <p:sp>
        <p:nvSpPr>
          <p:cNvPr id="23" name="Symbol zastępczy stopki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076" y="4181475"/>
            <a:ext cx="3657600" cy="38417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smtClean="0"/>
              <a:t>S. Samolej et all: Real-Time Systems Development for UAV...</a:t>
            </a:r>
            <a:endParaRPr lang="pl-PL"/>
          </a:p>
        </p:txBody>
      </p:sp>
      <p:sp>
        <p:nvSpPr>
          <p:cNvPr id="24" name="Symbol zastępczy numeru slajdu 28"/>
          <p:cNvSpPr>
            <a:spLocks noGrp="1"/>
          </p:cNvSpPr>
          <p:nvPr>
            <p:ph type="sldNum" sz="quarter" idx="12"/>
          </p:nvPr>
        </p:nvSpPr>
        <p:spPr bwMode="auto">
          <a:xfrm>
            <a:off x="1325563" y="4929188"/>
            <a:ext cx="609600" cy="5175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5D4CE80-9D8A-4D22-B8A7-69B2A9C06DE0}" type="slidenum">
              <a:rPr lang="pl-PL"/>
              <a:pPr>
                <a:defRPr/>
              </a:pPr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49884421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en-US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/>
          </a:p>
        </p:txBody>
      </p:sp>
      <p:sp>
        <p:nvSpPr>
          <p:cNvPr id="4" name="Symbol zastępczy daty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861C1F-E3F8-4C9F-AE2C-F10C1672C5B7}" type="datetime1">
              <a:rPr lang="pl-PL" smtClean="0"/>
              <a:pPr>
                <a:defRPr/>
              </a:pPr>
              <a:t>21.06.2018</a:t>
            </a:fld>
            <a:endParaRPr lang="pl-PL"/>
          </a:p>
        </p:txBody>
      </p:sp>
      <p:sp>
        <p:nvSpPr>
          <p:cNvPr id="5" name="Symbol zastępczy stopki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smtClean="0"/>
              <a:t>S. Samolej et all: Real-Time Systems Development for UAV...</a:t>
            </a:r>
            <a:endParaRPr lang="pl-PL"/>
          </a:p>
        </p:txBody>
      </p:sp>
      <p:sp>
        <p:nvSpPr>
          <p:cNvPr id="6" name="Symbol zastępczy numeru slajdu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AA039E-95D4-4D9D-866A-CBE37C3610E1}" type="slidenum">
              <a:rPr lang="pl-PL"/>
              <a:pPr>
                <a:defRPr/>
              </a:pPr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8382136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pionowy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lang="pl-PL" smtClean="0"/>
              <a:t>Kliknij, aby edytować styl</a:t>
            </a:r>
            <a:endParaRPr lang="en-US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/>
          </a:p>
        </p:txBody>
      </p:sp>
      <p:sp>
        <p:nvSpPr>
          <p:cNvPr id="4" name="Symbol zastępczy daty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9899AD-4790-41C0-8E07-4BCC095E77F0}" type="datetime1">
              <a:rPr lang="pl-PL" smtClean="0"/>
              <a:pPr>
                <a:defRPr/>
              </a:pPr>
              <a:t>21.06.2018</a:t>
            </a:fld>
            <a:endParaRPr lang="pl-PL"/>
          </a:p>
        </p:txBody>
      </p:sp>
      <p:sp>
        <p:nvSpPr>
          <p:cNvPr id="5" name="Symbol zastępczy stopki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smtClean="0"/>
              <a:t>S. Samolej et all: Real-Time Systems Development for UAV...</a:t>
            </a:r>
            <a:endParaRPr lang="pl-PL"/>
          </a:p>
        </p:txBody>
      </p:sp>
      <p:sp>
        <p:nvSpPr>
          <p:cNvPr id="6" name="Symbol zastępczy numeru slajdu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3D7669-0A49-4112-8E43-632E89F00F7F}" type="slidenum">
              <a:rPr lang="pl-PL"/>
              <a:pPr>
                <a:defRPr/>
              </a:pPr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7481131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en-US"/>
          </a:p>
        </p:txBody>
      </p:sp>
      <p:sp>
        <p:nvSpPr>
          <p:cNvPr id="8" name="Symbol zastępczy zawartości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/>
          </a:p>
        </p:txBody>
      </p:sp>
      <p:sp>
        <p:nvSpPr>
          <p:cNvPr id="4" name="Symbol zastępczy daty 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BA751116-73CF-4DAE-AB69-B8A68061E1D3}" type="datetime1">
              <a:rPr lang="pl-PL" smtClean="0"/>
              <a:pPr>
                <a:defRPr/>
              </a:pPr>
              <a:t>21.06.2018</a:t>
            </a:fld>
            <a:endParaRPr lang="pl-PL"/>
          </a:p>
        </p:txBody>
      </p:sp>
      <p:sp>
        <p:nvSpPr>
          <p:cNvPr id="5" name="Symbol zastępczy numeru slajdu 8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5F2806D0-A46C-48EE-958D-D07B07255EF4}" type="slidenum">
              <a:rPr lang="pl-PL"/>
              <a:pPr>
                <a:defRPr/>
              </a:pPr>
              <a:t>‹#›</a:t>
            </a:fld>
            <a:endParaRPr lang="pl-PL"/>
          </a:p>
        </p:txBody>
      </p:sp>
      <p:sp>
        <p:nvSpPr>
          <p:cNvPr id="6" name="Symbol zastępczy stopki 9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r>
              <a:rPr lang="en-GB" smtClean="0"/>
              <a:t>S. Samolej et all: Real-Time Systems Development for UAV...</a:t>
            </a:r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0648926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Nagłówek sekcji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rostokąt 3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" name="Prostokąt 4"/>
          <p:cNvSpPr/>
          <p:nvPr/>
        </p:nvSpPr>
        <p:spPr bwMode="auto">
          <a:xfrm>
            <a:off x="276225" y="0"/>
            <a:ext cx="104775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Prostokąt 5"/>
          <p:cNvSpPr/>
          <p:nvPr/>
        </p:nvSpPr>
        <p:spPr bwMode="auto">
          <a:xfrm>
            <a:off x="990600" y="0"/>
            <a:ext cx="182563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Prostokąt 6"/>
          <p:cNvSpPr/>
          <p:nvPr/>
        </p:nvSpPr>
        <p:spPr bwMode="auto">
          <a:xfrm>
            <a:off x="1141413" y="0"/>
            <a:ext cx="230187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8" name="Łącznik prosty 18"/>
          <p:cNvSpPr>
            <a:spLocks noChangeShapeType="1"/>
          </p:cNvSpPr>
          <p:nvPr/>
        </p:nvSpPr>
        <p:spPr bwMode="auto">
          <a:xfrm>
            <a:off x="106363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9" name="Łącznik prosty 19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0" name="Łącznik prosty 20"/>
          <p:cNvSpPr>
            <a:spLocks noChangeShapeType="1"/>
          </p:cNvSpPr>
          <p:nvPr/>
        </p:nvSpPr>
        <p:spPr bwMode="auto">
          <a:xfrm>
            <a:off x="854075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1" name="Łącznik prosty 23"/>
          <p:cNvSpPr>
            <a:spLocks noChangeShapeType="1"/>
          </p:cNvSpPr>
          <p:nvPr/>
        </p:nvSpPr>
        <p:spPr bwMode="auto">
          <a:xfrm>
            <a:off x="172720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2" name="Łącznik prosty 2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3" name="Prostokąt 12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14" name="Elipsa 13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15" name="Elipsa 14"/>
          <p:cNvSpPr/>
          <p:nvPr/>
        </p:nvSpPr>
        <p:spPr bwMode="auto">
          <a:xfrm>
            <a:off x="1323975" y="4867275"/>
            <a:ext cx="642938" cy="64135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16" name="Elipsa 15"/>
          <p:cNvSpPr/>
          <p:nvPr/>
        </p:nvSpPr>
        <p:spPr bwMode="auto">
          <a:xfrm>
            <a:off x="1090613" y="5500688"/>
            <a:ext cx="138112" cy="136525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17" name="Elipsa 16"/>
          <p:cNvSpPr/>
          <p:nvPr/>
        </p:nvSpPr>
        <p:spPr bwMode="auto">
          <a:xfrm>
            <a:off x="1663700" y="5791200"/>
            <a:ext cx="274638" cy="274638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18" name="Elipsa 17"/>
          <p:cNvSpPr/>
          <p:nvPr/>
        </p:nvSpPr>
        <p:spPr bwMode="auto">
          <a:xfrm>
            <a:off x="1879600" y="4479925"/>
            <a:ext cx="365125" cy="365125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19" name="Łącznik prosty 31"/>
          <p:cNvSpPr>
            <a:spLocks noChangeShapeType="1"/>
          </p:cNvSpPr>
          <p:nvPr/>
        </p:nvSpPr>
        <p:spPr bwMode="auto">
          <a:xfrm>
            <a:off x="9097963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lang="pl-PL" smtClean="0"/>
              <a:t>Kliknij, aby edytować styl</a:t>
            </a:r>
            <a:endParaRPr lang="en-US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20" name="Symbol zastępczy daty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2875" y="1169988"/>
            <a:ext cx="2286000" cy="3810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6DB7F74-C7FB-43E5-8CB7-CAC5415CA22C}" type="datetime1">
              <a:rPr lang="pl-PL" smtClean="0"/>
              <a:pPr>
                <a:defRPr/>
              </a:pPr>
              <a:t>21.06.2018</a:t>
            </a:fld>
            <a:endParaRPr lang="pl-PL"/>
          </a:p>
        </p:txBody>
      </p:sp>
      <p:sp>
        <p:nvSpPr>
          <p:cNvPr id="21" name="Symbol zastępczy stopki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076" y="4178300"/>
            <a:ext cx="3657600" cy="38417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smtClean="0"/>
              <a:t>S. Samolej et all: Real-Time Systems Development for UAV...</a:t>
            </a:r>
            <a:endParaRPr lang="pl-PL"/>
          </a:p>
        </p:txBody>
      </p:sp>
      <p:sp>
        <p:nvSpPr>
          <p:cNvPr id="22" name="Symbol zastępczy numeru slajdu 5"/>
          <p:cNvSpPr>
            <a:spLocks noGrp="1"/>
          </p:cNvSpPr>
          <p:nvPr>
            <p:ph type="sldNum" sz="quarter" idx="12"/>
          </p:nvPr>
        </p:nvSpPr>
        <p:spPr bwMode="auto">
          <a:xfrm>
            <a:off x="1339850" y="4929188"/>
            <a:ext cx="609600" cy="5175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ABDA18F-05E2-4CF5-8444-7D3C8E53C158}" type="slidenum">
              <a:rPr lang="pl-PL"/>
              <a:pPr>
                <a:defRPr/>
              </a:pPr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99576572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en-US"/>
          </a:p>
        </p:txBody>
      </p:sp>
      <p:sp>
        <p:nvSpPr>
          <p:cNvPr id="9" name="Symbol zastępczy zawartości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/>
          </a:p>
        </p:txBody>
      </p:sp>
      <p:sp>
        <p:nvSpPr>
          <p:cNvPr id="11" name="Symbol zastępczy zawartości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/>
          </a:p>
        </p:txBody>
      </p:sp>
      <p:sp>
        <p:nvSpPr>
          <p:cNvPr id="5" name="Symbol zastępczy daty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ED528F-A8A8-4155-A928-EC0EAD6417CA}" type="datetime1">
              <a:rPr lang="pl-PL" smtClean="0"/>
              <a:pPr>
                <a:defRPr/>
              </a:pPr>
              <a:t>21.06.2018</a:t>
            </a:fld>
            <a:endParaRPr lang="pl-PL"/>
          </a:p>
        </p:txBody>
      </p:sp>
      <p:sp>
        <p:nvSpPr>
          <p:cNvPr id="6" name="Symbol zastępczy stopki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smtClean="0"/>
              <a:t>S. Samolej et all: Real-Time Systems Development for UAV...</a:t>
            </a:r>
            <a:endParaRPr lang="pl-PL"/>
          </a:p>
        </p:txBody>
      </p:sp>
      <p:sp>
        <p:nvSpPr>
          <p:cNvPr id="7" name="Symbol zastępczy numeru slajdu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27ABC9-C956-47C7-9A92-2D4BCEF29D09}" type="slidenum">
              <a:rPr lang="pl-PL"/>
              <a:pPr>
                <a:defRPr/>
              </a:pPr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2032838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pl-PL" smtClean="0"/>
              <a:t>Kliknij, aby edytować styl</a:t>
            </a:r>
            <a:endParaRPr lang="en-US"/>
          </a:p>
        </p:txBody>
      </p:sp>
      <p:sp>
        <p:nvSpPr>
          <p:cNvPr id="11" name="Symbol zastępczy zawartości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/>
          </a:p>
        </p:txBody>
      </p:sp>
      <p:sp>
        <p:nvSpPr>
          <p:cNvPr id="13" name="Symbol zastępczy zawartości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/>
          </a:p>
        </p:txBody>
      </p:sp>
      <p:sp>
        <p:nvSpPr>
          <p:cNvPr id="12" name="Symbol zastępczy tekstu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14" name="Symbol zastępczy tekstu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7" name="Symbol zastępczy daty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F5530C-0DB8-4DC8-B90E-3CFAD4E6B2A0}" type="datetime1">
              <a:rPr lang="pl-PL" smtClean="0"/>
              <a:pPr>
                <a:defRPr/>
              </a:pPr>
              <a:t>21.06.2018</a:t>
            </a:fld>
            <a:endParaRPr lang="pl-PL"/>
          </a:p>
        </p:txBody>
      </p:sp>
      <p:sp>
        <p:nvSpPr>
          <p:cNvPr id="8" name="Symbol zastępczy stopki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smtClean="0"/>
              <a:t>S. Samolej et all: Real-Time Systems Development for UAV...</a:t>
            </a:r>
            <a:endParaRPr lang="pl-PL"/>
          </a:p>
        </p:txBody>
      </p:sp>
      <p:sp>
        <p:nvSpPr>
          <p:cNvPr id="9" name="Symbol zastępczy numeru slajdu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B96484-D2AA-4485-8E04-7A8FAD1D31FE}" type="slidenum">
              <a:rPr lang="pl-PL"/>
              <a:pPr>
                <a:defRPr/>
              </a:pPr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7055645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en-US"/>
          </a:p>
        </p:txBody>
      </p:sp>
      <p:sp>
        <p:nvSpPr>
          <p:cNvPr id="3" name="Symbol zastępczy daty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56502314-30C4-45F4-B5FE-1C304D40D9FB}" type="datetime1">
              <a:rPr lang="pl-PL" smtClean="0"/>
              <a:pPr>
                <a:defRPr/>
              </a:pPr>
              <a:t>21.06.2018</a:t>
            </a:fld>
            <a:endParaRPr lang="pl-PL"/>
          </a:p>
        </p:txBody>
      </p:sp>
      <p:sp>
        <p:nvSpPr>
          <p:cNvPr id="4" name="Symbol zastępczy numeru slajdu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37A289A5-4D2B-4B81-85BE-EEE47BD1C990}" type="slidenum">
              <a:rPr lang="pl-PL"/>
              <a:pPr>
                <a:defRPr/>
              </a:pPr>
              <a:t>‹#›</a:t>
            </a:fld>
            <a:endParaRPr lang="pl-PL"/>
          </a:p>
        </p:txBody>
      </p:sp>
      <p:sp>
        <p:nvSpPr>
          <p:cNvPr id="5" name="Symbol zastępczy stopki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r>
              <a:rPr lang="en-GB" smtClean="0"/>
              <a:t>S. Samolej et all: Real-Time Systems Development for UAV...</a:t>
            </a:r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7375273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daty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58B1B0-86B3-4601-940F-5E47167B5BAD}" type="datetime1">
              <a:rPr lang="pl-PL" smtClean="0"/>
              <a:pPr>
                <a:defRPr/>
              </a:pPr>
              <a:t>21.06.2018</a:t>
            </a:fld>
            <a:endParaRPr lang="pl-PL"/>
          </a:p>
        </p:txBody>
      </p:sp>
      <p:sp>
        <p:nvSpPr>
          <p:cNvPr id="3" name="Symbol zastępczy stopki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smtClean="0"/>
              <a:t>S. Samolej et all: Real-Time Systems Development for UAV...</a:t>
            </a:r>
            <a:endParaRPr lang="pl-PL"/>
          </a:p>
        </p:txBody>
      </p:sp>
      <p:sp>
        <p:nvSpPr>
          <p:cNvPr id="4" name="Symbol zastępczy numeru slajdu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D43E03-7B1F-4132-B5BB-95A49AED3058}" type="slidenum">
              <a:rPr lang="pl-PL"/>
              <a:pPr>
                <a:defRPr/>
              </a:pPr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0992941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Łącznik prosty 12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6" name="Łącznik prosty 14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7" name="Łącznik prosty 16"/>
          <p:cNvSpPr>
            <a:spLocks noChangeShapeType="1"/>
          </p:cNvSpPr>
          <p:nvPr/>
        </p:nvSpPr>
        <p:spPr bwMode="auto">
          <a:xfrm>
            <a:off x="6192838" y="0"/>
            <a:ext cx="0" cy="6858000"/>
          </a:xfrm>
          <a:prstGeom prst="line">
            <a:avLst/>
          </a:prstGeom>
          <a:noFill/>
          <a:ln w="12700" algn="ctr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" name="Łącznik prosty 17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algn="ctr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9" name="Prostokąt 8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0" name="Łącznik prosty 19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algn="ctr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" name="Elipsa 10"/>
          <p:cNvSpPr/>
          <p:nvPr/>
        </p:nvSpPr>
        <p:spPr>
          <a:xfrm>
            <a:off x="8156575" y="5715000"/>
            <a:ext cx="549275" cy="549275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/>
          <a:lstStyle>
            <a:lvl1pPr algn="l">
              <a:buNone/>
              <a:defRPr sz="2000" b="1" cap="small" baseline="0"/>
            </a:lvl1pPr>
          </a:lstStyle>
          <a:p>
            <a:r>
              <a:rPr lang="pl-PL" smtClean="0"/>
              <a:t>Kliknij, aby edytować styl</a:t>
            </a:r>
            <a:endParaRPr lang="en-US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18" name="Symbol zastępczy zawartości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/>
          </a:p>
        </p:txBody>
      </p:sp>
      <p:sp>
        <p:nvSpPr>
          <p:cNvPr id="12" name="Symbol zastępczy daty 20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934DC418-6590-4279-B65E-FB2E839905FA}" type="datetime1">
              <a:rPr lang="pl-PL" smtClean="0"/>
              <a:pPr>
                <a:defRPr/>
              </a:pPr>
              <a:t>21.06.2018</a:t>
            </a:fld>
            <a:endParaRPr lang="pl-PL"/>
          </a:p>
        </p:txBody>
      </p:sp>
      <p:sp>
        <p:nvSpPr>
          <p:cNvPr id="13" name="Symbol zastępczy numeru slajdu 21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B16F56B4-B660-46CA-A924-4261F7D6D51D}" type="slidenum">
              <a:rPr lang="pl-PL"/>
              <a:pPr>
                <a:defRPr/>
              </a:pPr>
              <a:t>‹#›</a:t>
            </a:fld>
            <a:endParaRPr lang="pl-PL"/>
          </a:p>
        </p:txBody>
      </p:sp>
      <p:sp>
        <p:nvSpPr>
          <p:cNvPr id="14" name="Symbol zastępczy stopki 22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r>
              <a:rPr lang="en-GB" smtClean="0"/>
              <a:t>S. Samolej et all: Real-Time Systems Development for UAV...</a:t>
            </a:r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0172823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Łącznik prosty 12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Elipsa 5"/>
          <p:cNvSpPr/>
          <p:nvPr/>
        </p:nvSpPr>
        <p:spPr>
          <a:xfrm>
            <a:off x="8156575" y="5715000"/>
            <a:ext cx="549275" cy="549275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7" name="Łącznik prosty 16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" name="Prostokąt 7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9" name="Łącznik prosty 18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algn="ctr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" name="Łącznik prosty 19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11" name="Łącznik prosty 20"/>
          <p:cNvSpPr>
            <a:spLocks noChangeShapeType="1"/>
          </p:cNvSpPr>
          <p:nvPr/>
        </p:nvSpPr>
        <p:spPr bwMode="auto">
          <a:xfrm>
            <a:off x="6192838" y="0"/>
            <a:ext cx="0" cy="6858000"/>
          </a:xfrm>
          <a:prstGeom prst="line">
            <a:avLst/>
          </a:prstGeom>
          <a:noFill/>
          <a:ln w="12700" algn="ctr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pl-PL" smtClean="0"/>
              <a:t>Kliknij, aby edytować styl</a:t>
            </a:r>
            <a:endParaRPr lang="en-US"/>
          </a:p>
        </p:txBody>
      </p:sp>
      <p:sp>
        <p:nvSpPr>
          <p:cNvPr id="3" name="Symbol zastępczy obrazu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pl-PL" noProof="0" smtClean="0"/>
              <a:t>Kliknij ikonę, aby dodać obraz</a:t>
            </a:r>
            <a:endParaRPr lang="en-US" noProof="0" dirty="0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spcCol="274320" rtlCol="0" fromWordArt="0" forceAA="0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12" name="Symbol zastępczy daty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482D469D-144F-45D2-B17B-0BE861C7C89C}" type="datetime1">
              <a:rPr lang="pl-PL" smtClean="0"/>
              <a:pPr>
                <a:defRPr/>
              </a:pPr>
              <a:t>21.06.2018</a:t>
            </a:fld>
            <a:endParaRPr lang="pl-PL"/>
          </a:p>
        </p:txBody>
      </p:sp>
      <p:sp>
        <p:nvSpPr>
          <p:cNvPr id="13" name="Symbol zastępczy numeru slajdu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A73F4363-D2C8-41B7-BF53-96BD28E7135E}" type="slidenum">
              <a:rPr lang="pl-PL"/>
              <a:pPr>
                <a:defRPr/>
              </a:pPr>
              <a:t>‹#›</a:t>
            </a:fld>
            <a:endParaRPr lang="pl-PL"/>
          </a:p>
        </p:txBody>
      </p:sp>
      <p:sp>
        <p:nvSpPr>
          <p:cNvPr id="14" name="Symbol zastępczy stopki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r>
              <a:rPr lang="en-GB" smtClean="0"/>
              <a:t>S. Samolej et all: Real-Time Systems Development for UAV...</a:t>
            </a:r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2750374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Łącznik prosty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22" name="Symbol zastępczy tytułu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lang="pl-PL" smtClean="0"/>
              <a:t>Kliknij, aby edytować styl</a:t>
            </a:r>
            <a:endParaRPr lang="en-US"/>
          </a:p>
        </p:txBody>
      </p:sp>
      <p:sp>
        <p:nvSpPr>
          <p:cNvPr id="1028" name="Symbol zastępczy tekstu 1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7467600" cy="4873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pl-PL" altLang="pl-PL" smtClean="0"/>
              <a:t>Kliknij, aby edytować style wzorca tekstu</a:t>
            </a:r>
          </a:p>
          <a:p>
            <a:pPr lvl="1"/>
            <a:r>
              <a:rPr lang="pl-PL" altLang="pl-PL" smtClean="0"/>
              <a:t>Drugi poziom</a:t>
            </a:r>
          </a:p>
          <a:p>
            <a:pPr lvl="2"/>
            <a:r>
              <a:rPr lang="pl-PL" altLang="pl-PL" smtClean="0"/>
              <a:t>Trzeci poziom</a:t>
            </a:r>
          </a:p>
          <a:p>
            <a:pPr lvl="3"/>
            <a:r>
              <a:rPr lang="pl-PL" altLang="pl-PL" smtClean="0"/>
              <a:t>Czwarty poziom</a:t>
            </a:r>
          </a:p>
          <a:p>
            <a:pPr lvl="4"/>
            <a:r>
              <a:rPr lang="pl-PL" altLang="pl-PL" smtClean="0"/>
              <a:t>Piąty poziom</a:t>
            </a:r>
            <a:endParaRPr lang="en-US" altLang="pl-PL" smtClean="0"/>
          </a:p>
        </p:txBody>
      </p:sp>
      <p:sp>
        <p:nvSpPr>
          <p:cNvPr id="14" name="Symbol zastępczy daty 13"/>
          <p:cNvSpPr>
            <a:spLocks noGrp="1"/>
          </p:cNvSpPr>
          <p:nvPr>
            <p:ph type="dt" sz="half" idx="2"/>
          </p:nvPr>
        </p:nvSpPr>
        <p:spPr>
          <a:xfrm rot="5400000">
            <a:off x="7589045" y="1081881"/>
            <a:ext cx="2011362" cy="384175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7882789B-0D6A-4DB8-89DC-1594A379A3C7}" type="datetime1">
              <a:rPr lang="pl-PL" smtClean="0"/>
              <a:pPr>
                <a:defRPr/>
              </a:pPr>
              <a:t>21.06.2018</a:t>
            </a:fld>
            <a:endParaRPr lang="pl-PL"/>
          </a:p>
        </p:txBody>
      </p:sp>
      <p:sp>
        <p:nvSpPr>
          <p:cNvPr id="3" name="Symbol zastępczy stopki 2"/>
          <p:cNvSpPr>
            <a:spLocks noGrp="1"/>
          </p:cNvSpPr>
          <p:nvPr>
            <p:ph type="ftr" sz="quarter" idx="3"/>
          </p:nvPr>
        </p:nvSpPr>
        <p:spPr>
          <a:xfrm rot="5400000">
            <a:off x="6989763" y="3736975"/>
            <a:ext cx="32004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r>
              <a:rPr lang="en-GB" smtClean="0"/>
              <a:t>S. Samolej et all: Real-Time Systems Development for UAV...</a:t>
            </a:r>
            <a:endParaRPr lang="pl-PL"/>
          </a:p>
        </p:txBody>
      </p:sp>
      <p:sp>
        <p:nvSpPr>
          <p:cNvPr id="7" name="Łącznik prosty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032" name="Łącznik prosty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algn="ctr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" name="Prostokąt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034" name="Łącznik prosty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algn="ctr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2" name="Elipsa 11"/>
          <p:cNvSpPr/>
          <p:nvPr/>
        </p:nvSpPr>
        <p:spPr>
          <a:xfrm>
            <a:off x="8156575" y="5715000"/>
            <a:ext cx="549275" cy="549275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23" name="Symbol zastępczy numeru slajdu 22"/>
          <p:cNvSpPr>
            <a:spLocks noGrp="1"/>
          </p:cNvSpPr>
          <p:nvPr>
            <p:ph type="sldNum" sz="quarter" idx="4"/>
          </p:nvPr>
        </p:nvSpPr>
        <p:spPr>
          <a:xfrm>
            <a:off x="8129588" y="5734050"/>
            <a:ext cx="609600" cy="520700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E6C115F9-F1C9-469F-B0C8-44747A7F8ABB}" type="slidenum">
              <a:rPr lang="pl-PL"/>
              <a:pPr>
                <a:defRPr/>
              </a:pPr>
              <a:t>‹#›</a:t>
            </a:fld>
            <a:endParaRPr lang="pl-P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77" r:id="rId1"/>
    <p:sldLayoutId id="2147484078" r:id="rId2"/>
    <p:sldLayoutId id="2147484079" r:id="rId3"/>
    <p:sldLayoutId id="2147484072" r:id="rId4"/>
    <p:sldLayoutId id="2147484073" r:id="rId5"/>
    <p:sldLayoutId id="2147484080" r:id="rId6"/>
    <p:sldLayoutId id="2147484074" r:id="rId7"/>
    <p:sldLayoutId id="2147484081" r:id="rId8"/>
    <p:sldLayoutId id="2147484082" r:id="rId9"/>
    <p:sldLayoutId id="2147484075" r:id="rId10"/>
    <p:sldLayoutId id="2147484076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000" kern="1200" cap="small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itchFamily="18" charset="0"/>
        </a:defRPr>
      </a:lvl9pPr>
    </p:titleStyle>
    <p:bodyStyle>
      <a:lvl1pPr marL="273050" indent="-273050" algn="l" rtl="0" eaLnBrk="0" fontAlgn="base" hangingPunct="0">
        <a:spcBef>
          <a:spcPts val="6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buChar char="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730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0000"/>
        <a:buFont typeface="Wingdings 2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563" algn="l" rtl="0" eaLnBrk="0" fontAlgn="base" hangingPunct="0">
        <a:spcBef>
          <a:spcPct val="20000"/>
        </a:spcBef>
        <a:spcAft>
          <a:spcPct val="0"/>
        </a:spcAft>
        <a:buClr>
          <a:srgbClr val="E0752F"/>
        </a:buClr>
        <a:buSzPct val="60000"/>
        <a:buFont typeface="Wingdings" pitchFamily="2" charset="2"/>
        <a:buChar char="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187450" indent="-182563" algn="l" rtl="0" eaLnBrk="0" fontAlgn="base" hangingPunct="0">
        <a:spcBef>
          <a:spcPct val="20000"/>
        </a:spcBef>
        <a:spcAft>
          <a:spcPct val="0"/>
        </a:spcAft>
        <a:buClr>
          <a:srgbClr val="FEC3AE"/>
        </a:buClr>
        <a:buSzPct val="60000"/>
        <a:buFont typeface="Wingdings" pitchFamily="2" charset="2"/>
        <a:buChar char="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462088" indent="-182563" algn="l" rtl="0" eaLnBrk="0" fontAlgn="base" hangingPunct="0">
        <a:spcBef>
          <a:spcPct val="20000"/>
        </a:spcBef>
        <a:spcAft>
          <a:spcPct val="0"/>
        </a:spcAft>
        <a:buClr>
          <a:srgbClr val="BDCAE9"/>
        </a:buClr>
        <a:buSzPct val="68000"/>
        <a:buFont typeface="Wingdings 2" pitchFamily="18" charset="2"/>
        <a:buChar char="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em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em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em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2123728" y="3933056"/>
            <a:ext cx="6984776" cy="1893888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GB" dirty="0" smtClean="0"/>
              <a:t/>
            </a:r>
            <a:br>
              <a:rPr lang="en-GB" dirty="0" smtClean="0"/>
            </a:br>
            <a:r>
              <a:rPr lang="en-GB" dirty="0" smtClean="0"/>
              <a:t/>
            </a:r>
            <a:br>
              <a:rPr lang="en-GB" dirty="0" smtClean="0"/>
            </a:br>
            <a:r>
              <a:rPr lang="en-GB" sz="4400" dirty="0" smtClean="0"/>
              <a:t/>
            </a:r>
            <a:br>
              <a:rPr lang="en-GB" sz="4400" dirty="0" smtClean="0"/>
            </a:br>
            <a:r>
              <a:rPr lang="en-US" sz="4400" dirty="0"/>
              <a:t>UDP/IP/ETHERNET NETWORK AS AN INTEGRATION LAYER FOR DISTRIBUTED AVIONIC APPLICATION: A CASE STUDY</a:t>
            </a:r>
            <a:endParaRPr lang="en-GB" sz="1100" dirty="0" smtClean="0"/>
          </a:p>
        </p:txBody>
      </p:sp>
      <p:sp>
        <p:nvSpPr>
          <p:cNvPr id="8195" name="Podtytuł 2"/>
          <p:cNvSpPr>
            <a:spLocks noGrp="1"/>
          </p:cNvSpPr>
          <p:nvPr>
            <p:ph type="subTitle" idx="1"/>
          </p:nvPr>
        </p:nvSpPr>
        <p:spPr>
          <a:xfrm>
            <a:off x="1979712" y="6093296"/>
            <a:ext cx="6462464" cy="435496"/>
          </a:xfrm>
        </p:spPr>
        <p:txBody>
          <a:bodyPr/>
          <a:lstStyle/>
          <a:p>
            <a:pPr eaLnBrk="1" hangingPunct="1"/>
            <a:r>
              <a:rPr lang="pl-PL" altLang="pl-PL" dirty="0" smtClean="0"/>
              <a:t>Sławomir Samolej and Tomasz Rogalski</a:t>
            </a:r>
          </a:p>
          <a:p>
            <a:pPr eaLnBrk="1" hangingPunct="1">
              <a:buFont typeface="Arial" charset="0"/>
              <a:buNone/>
            </a:pPr>
            <a:endParaRPr lang="pl-PL" altLang="pl-PL" dirty="0" smtClean="0"/>
          </a:p>
        </p:txBody>
      </p:sp>
      <p:pic>
        <p:nvPicPr>
          <p:cNvPr id="4" name="Obraz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4088" y="260648"/>
            <a:ext cx="3600399" cy="109324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ymbol zastępczy numeru slajdu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5F2806D0-A46C-48EE-958D-D07B07255EF4}" type="slidenum">
              <a:rPr lang="pl-PL" smtClean="0"/>
              <a:pPr>
                <a:defRPr/>
              </a:pPr>
              <a:t>10</a:t>
            </a:fld>
            <a:endParaRPr lang="pl-PL"/>
          </a:p>
        </p:txBody>
      </p:sp>
      <p:sp>
        <p:nvSpPr>
          <p:cNvPr id="5" name="Tytuł 1"/>
          <p:cNvSpPr>
            <a:spLocks noGrp="1"/>
          </p:cNvSpPr>
          <p:nvPr>
            <p:ph type="title"/>
          </p:nvPr>
        </p:nvSpPr>
        <p:spPr>
          <a:xfrm>
            <a:off x="611560" y="116632"/>
            <a:ext cx="8460432" cy="648072"/>
          </a:xfrm>
        </p:spPr>
        <p:txBody>
          <a:bodyPr>
            <a:normAutofit/>
          </a:bodyPr>
          <a:lstStyle/>
          <a:p>
            <a:pPr eaLnBrk="1" hangingPunct="1"/>
            <a:r>
              <a:rPr lang="pl-PL" altLang="pl-PL" sz="2200" dirty="0" smtClean="0"/>
              <a:t>I</a:t>
            </a:r>
            <a:r>
              <a:rPr lang="en-GB" altLang="pl-PL" sz="2000" dirty="0" smtClean="0"/>
              <a:t>EEE 802.3Q Standard Application</a:t>
            </a:r>
            <a:endParaRPr lang="en-GB" altLang="pl-PL" b="1" dirty="0"/>
          </a:p>
        </p:txBody>
      </p:sp>
      <p:sp>
        <p:nvSpPr>
          <p:cNvPr id="6" name="Symbol zastępczy numeru slajdu 4"/>
          <p:cNvSpPr txBox="1">
            <a:spLocks/>
          </p:cNvSpPr>
          <p:nvPr/>
        </p:nvSpPr>
        <p:spPr bwMode="auto">
          <a:xfrm>
            <a:off x="7778824" y="5734050"/>
            <a:ext cx="609600" cy="520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>
            <a:lvl1pPr eaLnBrk="0" hangingPunct="0">
              <a:spcBef>
                <a:spcPts val="600"/>
              </a:spcBef>
              <a:buClr>
                <a:schemeClr val="accent1"/>
              </a:buClr>
              <a:buSzPct val="70000"/>
              <a:buFont typeface="Wingdings" pitchFamily="2" charset="2"/>
              <a:buChar char=""/>
              <a:defRPr sz="2400">
                <a:solidFill>
                  <a:schemeClr val="tx1"/>
                </a:solidFill>
                <a:latin typeface="Century Schoolbook" pitchFamily="18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80000"/>
              <a:buFont typeface="Wingdings 2" pitchFamily="18" charset="2"/>
              <a:buChar char=""/>
              <a:defRPr sz="2100">
                <a:solidFill>
                  <a:schemeClr val="tx1"/>
                </a:solidFill>
                <a:latin typeface="Century Schoolbook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rgbClr val="E0752F"/>
              </a:buClr>
              <a:buSzPct val="60000"/>
              <a:buFont typeface="Wingdings" pitchFamily="2" charset="2"/>
              <a:buChar char=""/>
              <a:defRPr>
                <a:solidFill>
                  <a:schemeClr val="tx1"/>
                </a:solidFill>
                <a:latin typeface="Century Schoolbook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FEC3AE"/>
              </a:buClr>
              <a:buSzPct val="60000"/>
              <a:buFont typeface="Wingdings" pitchFamily="2" charset="2"/>
              <a:buChar char=""/>
              <a:defRPr>
                <a:solidFill>
                  <a:schemeClr val="tx1"/>
                </a:solidFill>
                <a:latin typeface="Century Schoolbook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BDCAE9"/>
              </a:buClr>
              <a:buSzPct val="68000"/>
              <a:buFont typeface="Wingdings 2" pitchFamily="18" charset="2"/>
              <a:buChar char=""/>
              <a:defRPr sz="1600">
                <a:solidFill>
                  <a:schemeClr val="tx1"/>
                </a:solidFill>
                <a:latin typeface="Century Schoolbook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BDCAE9"/>
              </a:buClr>
              <a:buSzPct val="68000"/>
              <a:buFont typeface="Wingdings 2" pitchFamily="18" charset="2"/>
              <a:buChar char=""/>
              <a:defRPr sz="1600">
                <a:solidFill>
                  <a:schemeClr val="tx1"/>
                </a:solidFill>
                <a:latin typeface="Century Schoolbook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BDCAE9"/>
              </a:buClr>
              <a:buSzPct val="68000"/>
              <a:buFont typeface="Wingdings 2" pitchFamily="18" charset="2"/>
              <a:buChar char=""/>
              <a:defRPr sz="1600">
                <a:solidFill>
                  <a:schemeClr val="tx1"/>
                </a:solidFill>
                <a:latin typeface="Century Schoolbook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BDCAE9"/>
              </a:buClr>
              <a:buSzPct val="68000"/>
              <a:buFont typeface="Wingdings 2" pitchFamily="18" charset="2"/>
              <a:buChar char=""/>
              <a:defRPr sz="1600">
                <a:solidFill>
                  <a:schemeClr val="tx1"/>
                </a:solidFill>
                <a:latin typeface="Century Schoolbook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BDCAE9"/>
              </a:buClr>
              <a:buSzPct val="68000"/>
              <a:buFont typeface="Wingdings 2" pitchFamily="18" charset="2"/>
              <a:buChar char=""/>
              <a:defRPr sz="1600">
                <a:solidFill>
                  <a:schemeClr val="tx1"/>
                </a:solidFill>
                <a:latin typeface="Century Schoolbook" pitchFamily="18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70688D0A-1EE8-4BD3-9921-AA70C99ACC17}" type="slidenum">
              <a:rPr kumimoji="0" lang="pl-PL" altLang="pl-PL" sz="1400" b="1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pl-PL" altLang="pl-PL" sz="1400" b="1" i="0" u="none" strike="noStrike" kern="120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  <p:sp>
        <p:nvSpPr>
          <p:cNvPr id="9" name="Symbol zastępczy numeru slajdu 2"/>
          <p:cNvSpPr txBox="1">
            <a:spLocks/>
          </p:cNvSpPr>
          <p:nvPr/>
        </p:nvSpPr>
        <p:spPr>
          <a:xfrm rot="5400000">
            <a:off x="6989763" y="3736975"/>
            <a:ext cx="3200400" cy="365125"/>
          </a:xfrm>
          <a:prstGeom prst="rect">
            <a:avLst/>
          </a:prstGeom>
        </p:spPr>
        <p:txBody>
          <a:bodyPr vert="horz"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00CACEF-49D5-4ABD-95AA-9FD36D604F40}" type="slidenum">
              <a:rPr kumimoji="0" lang="pl-PL" sz="1400" b="1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pl-PL" sz="14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pic>
        <p:nvPicPr>
          <p:cNvPr id="46083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1772816"/>
            <a:ext cx="7647275" cy="39604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8750085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pl-PL" dirty="0"/>
              <a:t>Basic </a:t>
            </a:r>
            <a:r>
              <a:rPr lang="pl-PL" dirty="0" err="1"/>
              <a:t>managed</a:t>
            </a:r>
            <a:r>
              <a:rPr lang="pl-PL" dirty="0"/>
              <a:t> </a:t>
            </a:r>
            <a:r>
              <a:rPr lang="pl-PL" dirty="0" err="1"/>
              <a:t>switch</a:t>
            </a:r>
            <a:r>
              <a:rPr lang="pl-PL" dirty="0"/>
              <a:t> </a:t>
            </a:r>
            <a:r>
              <a:rPr lang="pl-PL" dirty="0" err="1"/>
              <a:t>application</a:t>
            </a:r>
            <a:r>
              <a:rPr lang="pl-PL" dirty="0"/>
              <a:t> </a:t>
            </a:r>
            <a:r>
              <a:rPr lang="pl-PL" dirty="0" smtClean="0"/>
              <a:t>(VLANS)</a:t>
            </a:r>
            <a:br>
              <a:rPr lang="pl-PL" dirty="0" smtClean="0"/>
            </a:br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5F2806D0-A46C-48EE-958D-D07B07255EF4}" type="slidenum">
              <a:rPr lang="pl-PL" smtClean="0"/>
              <a:pPr>
                <a:defRPr/>
              </a:pPr>
              <a:t>11</a:t>
            </a:fld>
            <a:endParaRPr lang="pl-PL"/>
          </a:p>
        </p:txBody>
      </p:sp>
      <p:pic>
        <p:nvPicPr>
          <p:cNvPr id="8" name="Obraz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1560" y="1340768"/>
            <a:ext cx="7625965" cy="53057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94490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pl-PL" dirty="0" err="1" smtClean="0"/>
              <a:t>Fully</a:t>
            </a:r>
            <a:r>
              <a:rPr lang="pl-PL" dirty="0" smtClean="0"/>
              <a:t> </a:t>
            </a:r>
            <a:r>
              <a:rPr lang="pl-PL" dirty="0" err="1" smtClean="0"/>
              <a:t>Managed</a:t>
            </a:r>
            <a:r>
              <a:rPr lang="pl-PL" dirty="0" smtClean="0"/>
              <a:t> Switch </a:t>
            </a:r>
            <a:r>
              <a:rPr lang="pl-PL" dirty="0"/>
              <a:t>A</a:t>
            </a:r>
            <a:r>
              <a:rPr lang="pl-PL" dirty="0" smtClean="0"/>
              <a:t>pplication </a:t>
            </a:r>
            <a:br>
              <a:rPr lang="pl-PL" dirty="0" smtClean="0"/>
            </a:br>
            <a:r>
              <a:rPr lang="pl-PL" dirty="0" smtClean="0"/>
              <a:t>(VLANS/PRIORITIES)</a:t>
            </a:r>
            <a:br>
              <a:rPr lang="pl-PL" dirty="0" smtClean="0"/>
            </a:br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5F2806D0-A46C-48EE-958D-D07B07255EF4}" type="slidenum">
              <a:rPr lang="pl-PL" smtClean="0"/>
              <a:pPr>
                <a:defRPr/>
              </a:pPr>
              <a:t>12</a:t>
            </a:fld>
            <a:endParaRPr lang="pl-PL"/>
          </a:p>
        </p:txBody>
      </p:sp>
      <p:pic>
        <p:nvPicPr>
          <p:cNvPr id="5" name="Obraz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3142" y="1088785"/>
            <a:ext cx="8270067" cy="55085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00170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ymbol zastępczy numeru slajdu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5F2806D0-A46C-48EE-958D-D07B07255EF4}" type="slidenum">
              <a:rPr lang="pl-PL" smtClean="0"/>
              <a:pPr>
                <a:defRPr/>
              </a:pPr>
              <a:t>13</a:t>
            </a:fld>
            <a:endParaRPr lang="pl-PL"/>
          </a:p>
        </p:txBody>
      </p:sp>
      <p:sp>
        <p:nvSpPr>
          <p:cNvPr id="5" name="Tytuł 1"/>
          <p:cNvSpPr>
            <a:spLocks noGrp="1"/>
          </p:cNvSpPr>
          <p:nvPr>
            <p:ph type="title"/>
          </p:nvPr>
        </p:nvSpPr>
        <p:spPr>
          <a:xfrm>
            <a:off x="611560" y="116632"/>
            <a:ext cx="8460432" cy="648072"/>
          </a:xfrm>
        </p:spPr>
        <p:txBody>
          <a:bodyPr>
            <a:normAutofit/>
          </a:bodyPr>
          <a:lstStyle/>
          <a:p>
            <a:pPr eaLnBrk="1" hangingPunct="1"/>
            <a:r>
              <a:rPr lang="en-US" altLang="pl-PL" sz="2000" dirty="0" smtClean="0"/>
              <a:t>IP (RFC 791) and RFC 2474  Application</a:t>
            </a:r>
            <a:endParaRPr lang="en-GB" altLang="pl-PL" b="1" dirty="0"/>
          </a:p>
        </p:txBody>
      </p:sp>
      <p:sp>
        <p:nvSpPr>
          <p:cNvPr id="6" name="Symbol zastępczy numeru slajdu 4"/>
          <p:cNvSpPr txBox="1">
            <a:spLocks/>
          </p:cNvSpPr>
          <p:nvPr/>
        </p:nvSpPr>
        <p:spPr bwMode="auto">
          <a:xfrm>
            <a:off x="7778824" y="5734050"/>
            <a:ext cx="609600" cy="520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>
            <a:lvl1pPr eaLnBrk="0" hangingPunct="0">
              <a:spcBef>
                <a:spcPts val="600"/>
              </a:spcBef>
              <a:buClr>
                <a:schemeClr val="accent1"/>
              </a:buClr>
              <a:buSzPct val="70000"/>
              <a:buFont typeface="Wingdings" pitchFamily="2" charset="2"/>
              <a:buChar char=""/>
              <a:defRPr sz="2400">
                <a:solidFill>
                  <a:schemeClr val="tx1"/>
                </a:solidFill>
                <a:latin typeface="Century Schoolbook" pitchFamily="18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80000"/>
              <a:buFont typeface="Wingdings 2" pitchFamily="18" charset="2"/>
              <a:buChar char=""/>
              <a:defRPr sz="2100">
                <a:solidFill>
                  <a:schemeClr val="tx1"/>
                </a:solidFill>
                <a:latin typeface="Century Schoolbook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rgbClr val="E0752F"/>
              </a:buClr>
              <a:buSzPct val="60000"/>
              <a:buFont typeface="Wingdings" pitchFamily="2" charset="2"/>
              <a:buChar char=""/>
              <a:defRPr>
                <a:solidFill>
                  <a:schemeClr val="tx1"/>
                </a:solidFill>
                <a:latin typeface="Century Schoolbook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FEC3AE"/>
              </a:buClr>
              <a:buSzPct val="60000"/>
              <a:buFont typeface="Wingdings" pitchFamily="2" charset="2"/>
              <a:buChar char=""/>
              <a:defRPr>
                <a:solidFill>
                  <a:schemeClr val="tx1"/>
                </a:solidFill>
                <a:latin typeface="Century Schoolbook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BDCAE9"/>
              </a:buClr>
              <a:buSzPct val="68000"/>
              <a:buFont typeface="Wingdings 2" pitchFamily="18" charset="2"/>
              <a:buChar char=""/>
              <a:defRPr sz="1600">
                <a:solidFill>
                  <a:schemeClr val="tx1"/>
                </a:solidFill>
                <a:latin typeface="Century Schoolbook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BDCAE9"/>
              </a:buClr>
              <a:buSzPct val="68000"/>
              <a:buFont typeface="Wingdings 2" pitchFamily="18" charset="2"/>
              <a:buChar char=""/>
              <a:defRPr sz="1600">
                <a:solidFill>
                  <a:schemeClr val="tx1"/>
                </a:solidFill>
                <a:latin typeface="Century Schoolbook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BDCAE9"/>
              </a:buClr>
              <a:buSzPct val="68000"/>
              <a:buFont typeface="Wingdings 2" pitchFamily="18" charset="2"/>
              <a:buChar char=""/>
              <a:defRPr sz="1600">
                <a:solidFill>
                  <a:schemeClr val="tx1"/>
                </a:solidFill>
                <a:latin typeface="Century Schoolbook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BDCAE9"/>
              </a:buClr>
              <a:buSzPct val="68000"/>
              <a:buFont typeface="Wingdings 2" pitchFamily="18" charset="2"/>
              <a:buChar char=""/>
              <a:defRPr sz="1600">
                <a:solidFill>
                  <a:schemeClr val="tx1"/>
                </a:solidFill>
                <a:latin typeface="Century Schoolbook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BDCAE9"/>
              </a:buClr>
              <a:buSzPct val="68000"/>
              <a:buFont typeface="Wingdings 2" pitchFamily="18" charset="2"/>
              <a:buChar char=""/>
              <a:defRPr sz="1600">
                <a:solidFill>
                  <a:schemeClr val="tx1"/>
                </a:solidFill>
                <a:latin typeface="Century Schoolbook" pitchFamily="18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70688D0A-1EE8-4BD3-9921-AA70C99ACC17}" type="slidenum">
              <a:rPr kumimoji="0" lang="pl-PL" altLang="pl-PL" sz="1400" b="1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pl-PL" altLang="pl-PL" sz="1400" b="1" i="0" u="none" strike="noStrike" kern="120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  <p:sp>
        <p:nvSpPr>
          <p:cNvPr id="9" name="Symbol zastępczy numeru slajdu 2"/>
          <p:cNvSpPr txBox="1">
            <a:spLocks/>
          </p:cNvSpPr>
          <p:nvPr/>
        </p:nvSpPr>
        <p:spPr>
          <a:xfrm rot="5400000">
            <a:off x="6989763" y="3736975"/>
            <a:ext cx="3200400" cy="365125"/>
          </a:xfrm>
          <a:prstGeom prst="rect">
            <a:avLst/>
          </a:prstGeom>
        </p:spPr>
        <p:txBody>
          <a:bodyPr vert="horz"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00CACEF-49D5-4ABD-95AA-9FD36D604F40}" type="slidenum">
              <a:rPr kumimoji="0" lang="pl-PL" sz="1400" b="1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pl-PL" sz="14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2754" y="1556792"/>
            <a:ext cx="8038979" cy="3853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988444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l-PL" dirty="0"/>
              <a:t>Router </a:t>
            </a:r>
            <a:r>
              <a:rPr lang="pl-PL" dirty="0" smtClean="0"/>
              <a:t>(</a:t>
            </a:r>
            <a:r>
              <a:rPr lang="en-US" altLang="pl-PL" sz="3200" dirty="0"/>
              <a:t>RFC </a:t>
            </a:r>
            <a:r>
              <a:rPr lang="en-US" altLang="pl-PL" sz="3200" dirty="0" smtClean="0"/>
              <a:t>2474</a:t>
            </a:r>
            <a:r>
              <a:rPr lang="pl-PL" dirty="0" smtClean="0"/>
              <a:t>) </a:t>
            </a:r>
            <a:r>
              <a:rPr lang="pl-PL" dirty="0"/>
              <a:t>A</a:t>
            </a:r>
            <a:r>
              <a:rPr lang="pl-PL" dirty="0" smtClean="0"/>
              <a:t>pplication </a:t>
            </a:r>
            <a:br>
              <a:rPr lang="pl-PL" dirty="0" smtClean="0"/>
            </a:br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5F2806D0-A46C-48EE-958D-D07B07255EF4}" type="slidenum">
              <a:rPr lang="pl-PL" smtClean="0"/>
              <a:pPr>
                <a:defRPr/>
              </a:pPr>
              <a:t>14</a:t>
            </a:fld>
            <a:endParaRPr lang="pl-PL"/>
          </a:p>
        </p:txBody>
      </p:sp>
      <p:pic>
        <p:nvPicPr>
          <p:cNvPr id="5" name="Obraz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8037" y="1556792"/>
            <a:ext cx="7265925" cy="50552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34530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ymbol zastępczy numeru slajdu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5F2806D0-A46C-48EE-958D-D07B07255EF4}" type="slidenum">
              <a:rPr lang="pl-PL" smtClean="0"/>
              <a:pPr>
                <a:defRPr/>
              </a:pPr>
              <a:t>15</a:t>
            </a:fld>
            <a:endParaRPr lang="pl-PL"/>
          </a:p>
        </p:txBody>
      </p:sp>
      <p:sp>
        <p:nvSpPr>
          <p:cNvPr id="5" name="Tytuł 1"/>
          <p:cNvSpPr>
            <a:spLocks noGrp="1"/>
          </p:cNvSpPr>
          <p:nvPr>
            <p:ph type="title"/>
          </p:nvPr>
        </p:nvSpPr>
        <p:spPr>
          <a:xfrm>
            <a:off x="72008" y="116632"/>
            <a:ext cx="8964488" cy="864096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pl-PL" altLang="pl-PL" dirty="0" smtClean="0"/>
              <a:t/>
            </a:r>
            <a:br>
              <a:rPr lang="pl-PL" altLang="pl-PL" dirty="0" smtClean="0"/>
            </a:br>
            <a:r>
              <a:rPr lang="pl-PL" altLang="pl-PL" dirty="0" smtClean="0"/>
              <a:t/>
            </a:r>
            <a:br>
              <a:rPr lang="pl-PL" altLang="pl-PL" dirty="0" smtClean="0"/>
            </a:br>
            <a:r>
              <a:rPr lang="en-GB" altLang="pl-PL" sz="3200" dirty="0" smtClean="0"/>
              <a:t>Summary and future research</a:t>
            </a:r>
            <a:br>
              <a:rPr lang="en-GB" altLang="pl-PL" sz="3200" dirty="0" smtClean="0"/>
            </a:br>
            <a:endParaRPr lang="en-GB" altLang="pl-PL" sz="2700" b="1" dirty="0"/>
          </a:p>
        </p:txBody>
      </p:sp>
      <p:sp>
        <p:nvSpPr>
          <p:cNvPr id="6" name="Symbol zastępczy numeru slajdu 4"/>
          <p:cNvSpPr txBox="1">
            <a:spLocks/>
          </p:cNvSpPr>
          <p:nvPr/>
        </p:nvSpPr>
        <p:spPr bwMode="auto">
          <a:xfrm>
            <a:off x="7778824" y="5734050"/>
            <a:ext cx="609600" cy="520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>
            <a:lvl1pPr eaLnBrk="0" hangingPunct="0">
              <a:spcBef>
                <a:spcPts val="600"/>
              </a:spcBef>
              <a:buClr>
                <a:schemeClr val="accent1"/>
              </a:buClr>
              <a:buSzPct val="70000"/>
              <a:buFont typeface="Wingdings" pitchFamily="2" charset="2"/>
              <a:buChar char=""/>
              <a:defRPr sz="2400">
                <a:solidFill>
                  <a:schemeClr val="tx1"/>
                </a:solidFill>
                <a:latin typeface="Century Schoolbook" pitchFamily="18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80000"/>
              <a:buFont typeface="Wingdings 2" pitchFamily="18" charset="2"/>
              <a:buChar char=""/>
              <a:defRPr sz="2100">
                <a:solidFill>
                  <a:schemeClr val="tx1"/>
                </a:solidFill>
                <a:latin typeface="Century Schoolbook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rgbClr val="E0752F"/>
              </a:buClr>
              <a:buSzPct val="60000"/>
              <a:buFont typeface="Wingdings" pitchFamily="2" charset="2"/>
              <a:buChar char=""/>
              <a:defRPr>
                <a:solidFill>
                  <a:schemeClr val="tx1"/>
                </a:solidFill>
                <a:latin typeface="Century Schoolbook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FEC3AE"/>
              </a:buClr>
              <a:buSzPct val="60000"/>
              <a:buFont typeface="Wingdings" pitchFamily="2" charset="2"/>
              <a:buChar char=""/>
              <a:defRPr>
                <a:solidFill>
                  <a:schemeClr val="tx1"/>
                </a:solidFill>
                <a:latin typeface="Century Schoolbook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BDCAE9"/>
              </a:buClr>
              <a:buSzPct val="68000"/>
              <a:buFont typeface="Wingdings 2" pitchFamily="18" charset="2"/>
              <a:buChar char=""/>
              <a:defRPr sz="1600">
                <a:solidFill>
                  <a:schemeClr val="tx1"/>
                </a:solidFill>
                <a:latin typeface="Century Schoolbook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BDCAE9"/>
              </a:buClr>
              <a:buSzPct val="68000"/>
              <a:buFont typeface="Wingdings 2" pitchFamily="18" charset="2"/>
              <a:buChar char=""/>
              <a:defRPr sz="1600">
                <a:solidFill>
                  <a:schemeClr val="tx1"/>
                </a:solidFill>
                <a:latin typeface="Century Schoolbook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BDCAE9"/>
              </a:buClr>
              <a:buSzPct val="68000"/>
              <a:buFont typeface="Wingdings 2" pitchFamily="18" charset="2"/>
              <a:buChar char=""/>
              <a:defRPr sz="1600">
                <a:solidFill>
                  <a:schemeClr val="tx1"/>
                </a:solidFill>
                <a:latin typeface="Century Schoolbook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BDCAE9"/>
              </a:buClr>
              <a:buSzPct val="68000"/>
              <a:buFont typeface="Wingdings 2" pitchFamily="18" charset="2"/>
              <a:buChar char=""/>
              <a:defRPr sz="1600">
                <a:solidFill>
                  <a:schemeClr val="tx1"/>
                </a:solidFill>
                <a:latin typeface="Century Schoolbook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BDCAE9"/>
              </a:buClr>
              <a:buSzPct val="68000"/>
              <a:buFont typeface="Wingdings 2" pitchFamily="18" charset="2"/>
              <a:buChar char=""/>
              <a:defRPr sz="1600">
                <a:solidFill>
                  <a:schemeClr val="tx1"/>
                </a:solidFill>
                <a:latin typeface="Century Schoolbook" pitchFamily="18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70688D0A-1EE8-4BD3-9921-AA70C99ACC17}" type="slidenum">
              <a:rPr kumimoji="0" lang="pl-PL" altLang="pl-PL" sz="1400" b="1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pl-PL" altLang="pl-PL" sz="1400" b="1" i="0" u="none" strike="noStrike" kern="120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  <p:sp>
        <p:nvSpPr>
          <p:cNvPr id="9" name="Symbol zastępczy numeru slajdu 2"/>
          <p:cNvSpPr txBox="1">
            <a:spLocks/>
          </p:cNvSpPr>
          <p:nvPr/>
        </p:nvSpPr>
        <p:spPr>
          <a:xfrm rot="5400000">
            <a:off x="6989763" y="3736975"/>
            <a:ext cx="3200400" cy="365125"/>
          </a:xfrm>
          <a:prstGeom prst="rect">
            <a:avLst/>
          </a:prstGeom>
        </p:spPr>
        <p:txBody>
          <a:bodyPr vert="horz"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00CACEF-49D5-4ABD-95AA-9FD36D604F40}" type="slidenum">
              <a:rPr kumimoji="0" lang="pl-PL" sz="1400" b="1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pl-PL" sz="14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46" name="Symbol zastępczy zawartości 2"/>
          <p:cNvSpPr>
            <a:spLocks noGrp="1"/>
          </p:cNvSpPr>
          <p:nvPr>
            <p:ph sz="quarter" idx="1"/>
          </p:nvPr>
        </p:nvSpPr>
        <p:spPr>
          <a:xfrm>
            <a:off x="107504" y="764704"/>
            <a:ext cx="8784976" cy="5760640"/>
          </a:xfrm>
        </p:spPr>
        <p:txBody>
          <a:bodyPr/>
          <a:lstStyle/>
          <a:p>
            <a:r>
              <a:rPr lang="en-GB" sz="2200" dirty="0" smtClean="0"/>
              <a:t>Four Local Area Networks Structures have been considered for incorporation in an Experimental UAS.</a:t>
            </a:r>
          </a:p>
          <a:p>
            <a:r>
              <a:rPr lang="en-GB" sz="2200" dirty="0" smtClean="0"/>
              <a:t> System characteristics pushes towards using reduced network devices, this in consequence requires more advanced node software and switching device configuration.</a:t>
            </a:r>
          </a:p>
          <a:p>
            <a:r>
              <a:rPr lang="en-GB" sz="2200" dirty="0" smtClean="0"/>
              <a:t>Within the LAN network nodes should offer extended networking software layer (e</a:t>
            </a:r>
            <a:r>
              <a:rPr lang="pl-PL" sz="2200" smtClean="0"/>
              <a:t>.</a:t>
            </a:r>
            <a:r>
              <a:rPr lang="en-GB" sz="2200" smtClean="0"/>
              <a:t>g</a:t>
            </a:r>
            <a:r>
              <a:rPr lang="en-GB" sz="2200" dirty="0" smtClean="0"/>
              <a:t>. virtual network cards or advanced socked API).</a:t>
            </a:r>
          </a:p>
          <a:p>
            <a:r>
              <a:rPr lang="en-GB" sz="2200" dirty="0" smtClean="0"/>
              <a:t>Combination of VLAN and Priority seems promising but some devices and operating systems would apply these mechanisms </a:t>
            </a:r>
            <a:r>
              <a:rPr lang="en-GB" sz="2200" b="1" dirty="0" smtClean="0"/>
              <a:t>separately</a:t>
            </a:r>
            <a:r>
              <a:rPr lang="en-GB" sz="2200" dirty="0" smtClean="0"/>
              <a:t>.</a:t>
            </a:r>
          </a:p>
          <a:p>
            <a:r>
              <a:rPr lang="en-GB" sz="2200" dirty="0" smtClean="0"/>
              <a:t>The application of IP/</a:t>
            </a:r>
            <a:r>
              <a:rPr lang="en-GB" altLang="pl-PL" sz="2200" dirty="0" smtClean="0"/>
              <a:t>RFC 2474 requires more advanced network devices (although 2,5 or 3 layer switches already offers it). In some solutions this would be surprisingly easier to configure from the network node perspective. </a:t>
            </a:r>
            <a:endParaRPr lang="en-GB" sz="22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ymbol zastępczy numeru slajdu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5F2806D0-A46C-48EE-958D-D07B07255EF4}" type="slidenum">
              <a:rPr lang="pl-PL" smtClean="0"/>
              <a:pPr>
                <a:defRPr/>
              </a:pPr>
              <a:t>16</a:t>
            </a:fld>
            <a:endParaRPr lang="pl-PL"/>
          </a:p>
        </p:txBody>
      </p:sp>
      <p:sp>
        <p:nvSpPr>
          <p:cNvPr id="5" name="Tytuł 1"/>
          <p:cNvSpPr>
            <a:spLocks noGrp="1"/>
          </p:cNvSpPr>
          <p:nvPr>
            <p:ph type="title"/>
          </p:nvPr>
        </p:nvSpPr>
        <p:spPr>
          <a:xfrm>
            <a:off x="1619672" y="3212976"/>
            <a:ext cx="6120680" cy="864096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GB" altLang="pl-PL" dirty="0" smtClean="0"/>
              <a:t/>
            </a:r>
            <a:br>
              <a:rPr lang="en-GB" altLang="pl-PL" dirty="0" smtClean="0"/>
            </a:br>
            <a:r>
              <a:rPr lang="en-GB" altLang="pl-PL" dirty="0" smtClean="0"/>
              <a:t/>
            </a:r>
            <a:br>
              <a:rPr lang="en-GB" altLang="pl-PL" dirty="0" smtClean="0"/>
            </a:br>
            <a:r>
              <a:rPr lang="en-GB" altLang="pl-PL" sz="3200" dirty="0" smtClean="0"/>
              <a:t>Thank You for Your Attention</a:t>
            </a:r>
            <a:br>
              <a:rPr lang="en-GB" altLang="pl-PL" sz="3200" dirty="0" smtClean="0"/>
            </a:br>
            <a:endParaRPr lang="en-GB" altLang="pl-PL" sz="2700" b="1" dirty="0"/>
          </a:p>
        </p:txBody>
      </p:sp>
      <p:sp>
        <p:nvSpPr>
          <p:cNvPr id="6" name="Symbol zastępczy numeru slajdu 4"/>
          <p:cNvSpPr txBox="1">
            <a:spLocks/>
          </p:cNvSpPr>
          <p:nvPr/>
        </p:nvSpPr>
        <p:spPr bwMode="auto">
          <a:xfrm>
            <a:off x="7778824" y="5734050"/>
            <a:ext cx="609600" cy="520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>
            <a:lvl1pPr eaLnBrk="0" hangingPunct="0">
              <a:spcBef>
                <a:spcPts val="600"/>
              </a:spcBef>
              <a:buClr>
                <a:schemeClr val="accent1"/>
              </a:buClr>
              <a:buSzPct val="70000"/>
              <a:buFont typeface="Wingdings" pitchFamily="2" charset="2"/>
              <a:buChar char=""/>
              <a:defRPr sz="2400">
                <a:solidFill>
                  <a:schemeClr val="tx1"/>
                </a:solidFill>
                <a:latin typeface="Century Schoolbook" pitchFamily="18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80000"/>
              <a:buFont typeface="Wingdings 2" pitchFamily="18" charset="2"/>
              <a:buChar char=""/>
              <a:defRPr sz="2100">
                <a:solidFill>
                  <a:schemeClr val="tx1"/>
                </a:solidFill>
                <a:latin typeface="Century Schoolbook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rgbClr val="E0752F"/>
              </a:buClr>
              <a:buSzPct val="60000"/>
              <a:buFont typeface="Wingdings" pitchFamily="2" charset="2"/>
              <a:buChar char=""/>
              <a:defRPr>
                <a:solidFill>
                  <a:schemeClr val="tx1"/>
                </a:solidFill>
                <a:latin typeface="Century Schoolbook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FEC3AE"/>
              </a:buClr>
              <a:buSzPct val="60000"/>
              <a:buFont typeface="Wingdings" pitchFamily="2" charset="2"/>
              <a:buChar char=""/>
              <a:defRPr>
                <a:solidFill>
                  <a:schemeClr val="tx1"/>
                </a:solidFill>
                <a:latin typeface="Century Schoolbook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BDCAE9"/>
              </a:buClr>
              <a:buSzPct val="68000"/>
              <a:buFont typeface="Wingdings 2" pitchFamily="18" charset="2"/>
              <a:buChar char=""/>
              <a:defRPr sz="1600">
                <a:solidFill>
                  <a:schemeClr val="tx1"/>
                </a:solidFill>
                <a:latin typeface="Century Schoolbook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BDCAE9"/>
              </a:buClr>
              <a:buSzPct val="68000"/>
              <a:buFont typeface="Wingdings 2" pitchFamily="18" charset="2"/>
              <a:buChar char=""/>
              <a:defRPr sz="1600">
                <a:solidFill>
                  <a:schemeClr val="tx1"/>
                </a:solidFill>
                <a:latin typeface="Century Schoolbook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BDCAE9"/>
              </a:buClr>
              <a:buSzPct val="68000"/>
              <a:buFont typeface="Wingdings 2" pitchFamily="18" charset="2"/>
              <a:buChar char=""/>
              <a:defRPr sz="1600">
                <a:solidFill>
                  <a:schemeClr val="tx1"/>
                </a:solidFill>
                <a:latin typeface="Century Schoolbook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BDCAE9"/>
              </a:buClr>
              <a:buSzPct val="68000"/>
              <a:buFont typeface="Wingdings 2" pitchFamily="18" charset="2"/>
              <a:buChar char=""/>
              <a:defRPr sz="1600">
                <a:solidFill>
                  <a:schemeClr val="tx1"/>
                </a:solidFill>
                <a:latin typeface="Century Schoolbook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BDCAE9"/>
              </a:buClr>
              <a:buSzPct val="68000"/>
              <a:buFont typeface="Wingdings 2" pitchFamily="18" charset="2"/>
              <a:buChar char=""/>
              <a:defRPr sz="1600">
                <a:solidFill>
                  <a:schemeClr val="tx1"/>
                </a:solidFill>
                <a:latin typeface="Century Schoolbook" pitchFamily="18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70688D0A-1EE8-4BD3-9921-AA70C99ACC17}" type="slidenum">
              <a:rPr kumimoji="0" lang="pl-PL" altLang="pl-PL" sz="1400" b="1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pl-PL" altLang="pl-PL" sz="1400" b="1" i="0" u="none" strike="noStrike" kern="120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  <p:sp>
        <p:nvSpPr>
          <p:cNvPr id="9" name="Symbol zastępczy numeru slajdu 2"/>
          <p:cNvSpPr txBox="1">
            <a:spLocks/>
          </p:cNvSpPr>
          <p:nvPr/>
        </p:nvSpPr>
        <p:spPr>
          <a:xfrm rot="5400000">
            <a:off x="6989763" y="3736975"/>
            <a:ext cx="3200400" cy="365125"/>
          </a:xfrm>
          <a:prstGeom prst="rect">
            <a:avLst/>
          </a:prstGeom>
        </p:spPr>
        <p:txBody>
          <a:bodyPr vert="horz"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00CACEF-49D5-4ABD-95AA-9FD36D604F40}" type="slidenum">
              <a:rPr kumimoji="0" lang="pl-PL" sz="1400" b="1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pl-PL" sz="14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ytuł 1"/>
          <p:cNvSpPr>
            <a:spLocks noGrp="1"/>
          </p:cNvSpPr>
          <p:nvPr>
            <p:ph type="title"/>
          </p:nvPr>
        </p:nvSpPr>
        <p:spPr>
          <a:xfrm>
            <a:off x="323528" y="116632"/>
            <a:ext cx="8568952" cy="1143000"/>
          </a:xfrm>
        </p:spPr>
        <p:txBody>
          <a:bodyPr>
            <a:normAutofit/>
          </a:bodyPr>
          <a:lstStyle/>
          <a:p>
            <a:pPr lvl="1" eaLnBrk="1" hangingPunct="1"/>
            <a:r>
              <a:rPr lang="pl-PL" altLang="pl-PL" dirty="0" err="1" smtClean="0"/>
              <a:t>Main</a:t>
            </a:r>
            <a:r>
              <a:rPr lang="pl-PL" altLang="pl-PL" dirty="0" smtClean="0"/>
              <a:t> Software </a:t>
            </a:r>
            <a:r>
              <a:rPr lang="pl-PL" altLang="pl-PL" dirty="0"/>
              <a:t>C</a:t>
            </a:r>
            <a:r>
              <a:rPr lang="pl-PL" altLang="pl-PL" dirty="0" smtClean="0"/>
              <a:t>omponents of </a:t>
            </a:r>
            <a:r>
              <a:rPr lang="en-GB" altLang="pl-PL" dirty="0" smtClean="0"/>
              <a:t>UA</a:t>
            </a:r>
            <a:r>
              <a:rPr lang="pl-PL" altLang="pl-PL" dirty="0" smtClean="0"/>
              <a:t>S</a:t>
            </a:r>
            <a:br>
              <a:rPr lang="pl-PL" altLang="pl-PL" dirty="0" smtClean="0"/>
            </a:br>
            <a:endParaRPr lang="en-GB" altLang="pl-PL" dirty="0"/>
          </a:p>
        </p:txBody>
      </p:sp>
      <p:sp>
        <p:nvSpPr>
          <p:cNvPr id="10244" name="Symbol zastępczy numeru slajdu 4"/>
          <p:cNvSpPr>
            <a:spLocks noGrp="1"/>
          </p:cNvSpPr>
          <p:nvPr>
            <p:ph type="sldNum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>
            <a:lvl1pPr eaLnBrk="0" hangingPunct="0">
              <a:spcBef>
                <a:spcPts val="600"/>
              </a:spcBef>
              <a:buClr>
                <a:schemeClr val="accent1"/>
              </a:buClr>
              <a:buSzPct val="70000"/>
              <a:buFont typeface="Wingdings" pitchFamily="2" charset="2"/>
              <a:buChar char=""/>
              <a:defRPr sz="2400">
                <a:solidFill>
                  <a:schemeClr val="tx1"/>
                </a:solidFill>
                <a:latin typeface="Century Schoolbook" pitchFamily="18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80000"/>
              <a:buFont typeface="Wingdings 2" pitchFamily="18" charset="2"/>
              <a:buChar char=""/>
              <a:defRPr sz="2100">
                <a:solidFill>
                  <a:schemeClr val="tx1"/>
                </a:solidFill>
                <a:latin typeface="Century Schoolbook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rgbClr val="E0752F"/>
              </a:buClr>
              <a:buSzPct val="60000"/>
              <a:buFont typeface="Wingdings" pitchFamily="2" charset="2"/>
              <a:buChar char=""/>
              <a:defRPr>
                <a:solidFill>
                  <a:schemeClr val="tx1"/>
                </a:solidFill>
                <a:latin typeface="Century Schoolbook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FEC3AE"/>
              </a:buClr>
              <a:buSzPct val="60000"/>
              <a:buFont typeface="Wingdings" pitchFamily="2" charset="2"/>
              <a:buChar char=""/>
              <a:defRPr>
                <a:solidFill>
                  <a:schemeClr val="tx1"/>
                </a:solidFill>
                <a:latin typeface="Century Schoolbook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BDCAE9"/>
              </a:buClr>
              <a:buSzPct val="68000"/>
              <a:buFont typeface="Wingdings 2" pitchFamily="18" charset="2"/>
              <a:buChar char=""/>
              <a:defRPr sz="1600">
                <a:solidFill>
                  <a:schemeClr val="tx1"/>
                </a:solidFill>
                <a:latin typeface="Century Schoolbook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BDCAE9"/>
              </a:buClr>
              <a:buSzPct val="68000"/>
              <a:buFont typeface="Wingdings 2" pitchFamily="18" charset="2"/>
              <a:buChar char=""/>
              <a:defRPr sz="1600">
                <a:solidFill>
                  <a:schemeClr val="tx1"/>
                </a:solidFill>
                <a:latin typeface="Century Schoolbook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BDCAE9"/>
              </a:buClr>
              <a:buSzPct val="68000"/>
              <a:buFont typeface="Wingdings 2" pitchFamily="18" charset="2"/>
              <a:buChar char=""/>
              <a:defRPr sz="1600">
                <a:solidFill>
                  <a:schemeClr val="tx1"/>
                </a:solidFill>
                <a:latin typeface="Century Schoolbook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BDCAE9"/>
              </a:buClr>
              <a:buSzPct val="68000"/>
              <a:buFont typeface="Wingdings 2" pitchFamily="18" charset="2"/>
              <a:buChar char=""/>
              <a:defRPr sz="1600">
                <a:solidFill>
                  <a:schemeClr val="tx1"/>
                </a:solidFill>
                <a:latin typeface="Century Schoolbook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BDCAE9"/>
              </a:buClr>
              <a:buSzPct val="68000"/>
              <a:buFont typeface="Wingdings 2" pitchFamily="18" charset="2"/>
              <a:buChar char=""/>
              <a:defRPr sz="1600">
                <a:solidFill>
                  <a:schemeClr val="tx1"/>
                </a:solidFill>
                <a:latin typeface="Century Schoolbook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fld id="{70688D0A-1EE8-4BD3-9921-AA70C99ACC17}" type="slidenum">
              <a:rPr lang="pl-PL" altLang="pl-PL" sz="1400" smtClean="0">
                <a:solidFill>
                  <a:srgbClr val="FFFFFF"/>
                </a:solidFill>
                <a:latin typeface="Arial" charset="0"/>
              </a:rPr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t>17</a:t>
            </a:fld>
            <a:endParaRPr lang="pl-PL" altLang="pl-PL" sz="1400" smtClean="0">
              <a:solidFill>
                <a:srgbClr val="FFFFFF"/>
              </a:solidFill>
              <a:latin typeface="Arial" charset="0"/>
            </a:endParaRPr>
          </a:p>
        </p:txBody>
      </p:sp>
      <p:pic>
        <p:nvPicPr>
          <p:cNvPr id="2" name="Obraz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512" y="1772816"/>
            <a:ext cx="8462355" cy="44819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48425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ytuł 1"/>
          <p:cNvSpPr>
            <a:spLocks noGrp="1"/>
          </p:cNvSpPr>
          <p:nvPr>
            <p:ph type="title"/>
          </p:nvPr>
        </p:nvSpPr>
        <p:spPr>
          <a:xfrm>
            <a:off x="251520" y="117302"/>
            <a:ext cx="8640960" cy="575394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GB" dirty="0" smtClean="0"/>
              <a:t>Agenda</a:t>
            </a:r>
          </a:p>
        </p:txBody>
      </p:sp>
      <p:sp>
        <p:nvSpPr>
          <p:cNvPr id="9219" name="Symbol zastępczy zawartości 2"/>
          <p:cNvSpPr>
            <a:spLocks noGrp="1"/>
          </p:cNvSpPr>
          <p:nvPr>
            <p:ph sz="quarter" idx="1"/>
          </p:nvPr>
        </p:nvSpPr>
        <p:spPr>
          <a:xfrm>
            <a:off x="179512" y="620688"/>
            <a:ext cx="8329612" cy="6048672"/>
          </a:xfrm>
        </p:spPr>
        <p:txBody>
          <a:bodyPr/>
          <a:lstStyle/>
          <a:p>
            <a:pPr eaLnBrk="1" hangingPunct="1">
              <a:buFont typeface="Arial" charset="0"/>
              <a:buChar char="•"/>
            </a:pPr>
            <a:r>
              <a:rPr lang="pl-PL" altLang="pl-PL" dirty="0" err="1" smtClean="0"/>
              <a:t>Project’s</a:t>
            </a:r>
            <a:r>
              <a:rPr lang="pl-PL" altLang="pl-PL" dirty="0" smtClean="0"/>
              <a:t> </a:t>
            </a:r>
            <a:r>
              <a:rPr lang="pl-PL" altLang="pl-PL" dirty="0" err="1"/>
              <a:t>B</a:t>
            </a:r>
            <a:r>
              <a:rPr lang="pl-PL" altLang="pl-PL" dirty="0" err="1" smtClean="0"/>
              <a:t>ackground</a:t>
            </a:r>
            <a:endParaRPr lang="pl-PL" altLang="pl-PL" dirty="0" smtClean="0"/>
          </a:p>
          <a:p>
            <a:pPr lvl="1" eaLnBrk="1" hangingPunct="1">
              <a:buFont typeface="Arial" charset="0"/>
              <a:buChar char="•"/>
            </a:pPr>
            <a:r>
              <a:rPr lang="pl-PL" altLang="pl-PL" sz="2000" dirty="0" err="1"/>
              <a:t>Main</a:t>
            </a:r>
            <a:r>
              <a:rPr lang="pl-PL" altLang="pl-PL" sz="2000" dirty="0"/>
              <a:t> Components of </a:t>
            </a:r>
            <a:r>
              <a:rPr lang="pl-PL" altLang="pl-PL" sz="2000" dirty="0" err="1"/>
              <a:t>Experimental</a:t>
            </a:r>
            <a:r>
              <a:rPr lang="pl-PL" altLang="pl-PL" sz="2000" dirty="0"/>
              <a:t> </a:t>
            </a:r>
            <a:r>
              <a:rPr lang="en-GB" altLang="pl-PL" sz="2000" dirty="0"/>
              <a:t>UA</a:t>
            </a:r>
            <a:r>
              <a:rPr lang="pl-PL" altLang="pl-PL" sz="2000" dirty="0"/>
              <a:t>S</a:t>
            </a:r>
            <a:endParaRPr lang="en-GB" altLang="pl-PL" sz="2000" dirty="0"/>
          </a:p>
          <a:p>
            <a:pPr lvl="1" eaLnBrk="1" hangingPunct="1">
              <a:buFont typeface="Arial" charset="0"/>
              <a:buChar char="•"/>
            </a:pPr>
            <a:r>
              <a:rPr lang="en-GB" altLang="pl-PL" sz="2000" dirty="0"/>
              <a:t>Hardware Components of </a:t>
            </a:r>
            <a:r>
              <a:rPr lang="en-GB" altLang="pl-PL" sz="2000" dirty="0" smtClean="0"/>
              <a:t>UAS</a:t>
            </a:r>
            <a:endParaRPr lang="pl-PL" altLang="pl-PL" sz="2000" dirty="0" smtClean="0"/>
          </a:p>
          <a:p>
            <a:pPr lvl="1" eaLnBrk="1" hangingPunct="1">
              <a:buFont typeface="Arial" charset="0"/>
              <a:buChar char="•"/>
            </a:pPr>
            <a:r>
              <a:rPr lang="pl-PL" altLang="pl-PL" sz="2000" dirty="0" err="1"/>
              <a:t>Evolution</a:t>
            </a:r>
            <a:r>
              <a:rPr lang="pl-PL" altLang="pl-PL" sz="2000" dirty="0"/>
              <a:t> of UAS’ Network </a:t>
            </a:r>
            <a:r>
              <a:rPr lang="pl-PL" altLang="pl-PL" sz="2000" dirty="0" smtClean="0"/>
              <a:t>Architecture</a:t>
            </a:r>
          </a:p>
          <a:p>
            <a:pPr lvl="1" eaLnBrk="1" hangingPunct="1">
              <a:buFont typeface="Arial" charset="0"/>
              <a:buChar char="•"/>
            </a:pPr>
            <a:r>
              <a:rPr lang="pl-PL" sz="2000" dirty="0" err="1"/>
              <a:t>Avionics</a:t>
            </a:r>
            <a:r>
              <a:rPr lang="pl-PL" sz="2000" dirty="0"/>
              <a:t> and Real-Time Ethernet </a:t>
            </a:r>
            <a:r>
              <a:rPr lang="pl-PL" sz="2000" dirty="0" err="1"/>
              <a:t>Based</a:t>
            </a:r>
            <a:r>
              <a:rPr lang="pl-PL" sz="2000" dirty="0"/>
              <a:t> </a:t>
            </a:r>
            <a:r>
              <a:rPr lang="pl-PL" sz="2000" dirty="0" err="1"/>
              <a:t>Communication</a:t>
            </a:r>
            <a:r>
              <a:rPr lang="pl-PL" sz="2000" dirty="0"/>
              <a:t> </a:t>
            </a:r>
            <a:r>
              <a:rPr lang="pl-PL" sz="2000" dirty="0" err="1"/>
              <a:t>Standards</a:t>
            </a:r>
            <a:r>
              <a:rPr lang="pl-PL" sz="2000" dirty="0"/>
              <a:t> </a:t>
            </a:r>
            <a:endParaRPr lang="pl-PL" sz="2000" dirty="0" smtClean="0"/>
          </a:p>
          <a:p>
            <a:pPr lvl="1" eaLnBrk="1" hangingPunct="1">
              <a:buFont typeface="Arial" charset="0"/>
              <a:buChar char="•"/>
            </a:pPr>
            <a:r>
              <a:rPr lang="en-GB" altLang="pl-PL" sz="2000" dirty="0" smtClean="0"/>
              <a:t>Research </a:t>
            </a:r>
            <a:r>
              <a:rPr lang="en-GB" altLang="pl-PL" sz="2000" dirty="0"/>
              <a:t>Motivation</a:t>
            </a:r>
            <a:endParaRPr lang="pl-PL" altLang="pl-PL" sz="2000" dirty="0" smtClean="0"/>
          </a:p>
          <a:p>
            <a:pPr eaLnBrk="1" hangingPunct="1">
              <a:buFont typeface="Arial" charset="0"/>
              <a:buChar char="•"/>
            </a:pPr>
            <a:r>
              <a:rPr lang="en-GB" altLang="pl-PL" dirty="0"/>
              <a:t>Data </a:t>
            </a:r>
            <a:r>
              <a:rPr lang="pl-PL" altLang="pl-PL" dirty="0"/>
              <a:t>C</a:t>
            </a:r>
            <a:r>
              <a:rPr lang="en-GB" altLang="pl-PL" dirty="0" err="1" smtClean="0"/>
              <a:t>hannels</a:t>
            </a:r>
            <a:endParaRPr lang="pl-PL" altLang="pl-PL" dirty="0" smtClean="0"/>
          </a:p>
          <a:p>
            <a:pPr eaLnBrk="1" hangingPunct="1">
              <a:buFont typeface="Arial" charset="0"/>
              <a:buChar char="•"/>
            </a:pPr>
            <a:r>
              <a:rPr lang="pl-PL" altLang="pl-PL" dirty="0" err="1"/>
              <a:t>Unmanaged</a:t>
            </a:r>
            <a:r>
              <a:rPr lang="pl-PL" altLang="pl-PL" dirty="0"/>
              <a:t> </a:t>
            </a:r>
            <a:r>
              <a:rPr lang="pl-PL" altLang="pl-PL" dirty="0" err="1"/>
              <a:t>Switches</a:t>
            </a:r>
            <a:r>
              <a:rPr lang="pl-PL" altLang="pl-PL" dirty="0"/>
              <a:t> </a:t>
            </a:r>
            <a:r>
              <a:rPr lang="pl-PL" altLang="pl-PL" dirty="0" smtClean="0"/>
              <a:t>Application</a:t>
            </a:r>
          </a:p>
          <a:p>
            <a:pPr eaLnBrk="1" hangingPunct="1">
              <a:buFont typeface="Arial" charset="0"/>
              <a:buChar char="•"/>
            </a:pPr>
            <a:r>
              <a:rPr lang="pl-PL" altLang="pl-PL" dirty="0"/>
              <a:t>Basic </a:t>
            </a:r>
            <a:r>
              <a:rPr lang="pl-PL" altLang="pl-PL" dirty="0" err="1" smtClean="0"/>
              <a:t>Managed</a:t>
            </a:r>
            <a:r>
              <a:rPr lang="pl-PL" altLang="pl-PL" dirty="0" smtClean="0"/>
              <a:t> Switch Application </a:t>
            </a:r>
          </a:p>
          <a:p>
            <a:pPr eaLnBrk="1" hangingPunct="1">
              <a:buFont typeface="Arial" charset="0"/>
              <a:buChar char="•"/>
            </a:pPr>
            <a:r>
              <a:rPr lang="pl-PL" altLang="pl-PL" dirty="0" err="1"/>
              <a:t>Fully</a:t>
            </a:r>
            <a:r>
              <a:rPr lang="pl-PL" altLang="pl-PL" dirty="0"/>
              <a:t> </a:t>
            </a:r>
            <a:r>
              <a:rPr lang="pl-PL" altLang="pl-PL" dirty="0" err="1"/>
              <a:t>Managed</a:t>
            </a:r>
            <a:r>
              <a:rPr lang="pl-PL" altLang="pl-PL" dirty="0"/>
              <a:t> Switch </a:t>
            </a:r>
            <a:r>
              <a:rPr lang="pl-PL" altLang="pl-PL" dirty="0" smtClean="0"/>
              <a:t>Application</a:t>
            </a:r>
          </a:p>
          <a:p>
            <a:pPr eaLnBrk="1" hangingPunct="1">
              <a:buFont typeface="Arial" charset="0"/>
              <a:buChar char="•"/>
            </a:pPr>
            <a:r>
              <a:rPr lang="pl-PL" altLang="pl-PL" dirty="0"/>
              <a:t>Router (RFC 2474) Application </a:t>
            </a:r>
            <a:endParaRPr lang="pl-PL" altLang="pl-PL" dirty="0" smtClean="0"/>
          </a:p>
          <a:p>
            <a:pPr eaLnBrk="1" hangingPunct="1">
              <a:buFont typeface="Arial" charset="0"/>
              <a:buChar char="•"/>
            </a:pPr>
            <a:r>
              <a:rPr lang="en-GB" altLang="pl-PL" dirty="0" smtClean="0"/>
              <a:t>Summary </a:t>
            </a:r>
            <a:r>
              <a:rPr lang="en-GB" altLang="pl-PL" dirty="0"/>
              <a:t>and future research</a:t>
            </a:r>
          </a:p>
          <a:p>
            <a:pPr eaLnBrk="1" hangingPunct="1">
              <a:buFont typeface="Arial" charset="0"/>
              <a:buChar char="•"/>
            </a:pPr>
            <a:endParaRPr lang="en-GB" altLang="pl-PL" sz="2000" dirty="0" smtClean="0"/>
          </a:p>
        </p:txBody>
      </p:sp>
      <p:sp>
        <p:nvSpPr>
          <p:cNvPr id="9220" name="Symbol zastępczy numeru slajdu 4"/>
          <p:cNvSpPr>
            <a:spLocks noGrp="1"/>
          </p:cNvSpPr>
          <p:nvPr>
            <p:ph type="sldNum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>
            <a:lvl1pPr eaLnBrk="0" hangingPunct="0">
              <a:spcBef>
                <a:spcPts val="600"/>
              </a:spcBef>
              <a:buClr>
                <a:schemeClr val="accent1"/>
              </a:buClr>
              <a:buSzPct val="70000"/>
              <a:buFont typeface="Wingdings" pitchFamily="2" charset="2"/>
              <a:buChar char=""/>
              <a:defRPr sz="2400">
                <a:solidFill>
                  <a:schemeClr val="tx1"/>
                </a:solidFill>
                <a:latin typeface="Century Schoolbook" pitchFamily="18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80000"/>
              <a:buFont typeface="Wingdings 2" pitchFamily="18" charset="2"/>
              <a:buChar char=""/>
              <a:defRPr sz="2100">
                <a:solidFill>
                  <a:schemeClr val="tx1"/>
                </a:solidFill>
                <a:latin typeface="Century Schoolbook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rgbClr val="E0752F"/>
              </a:buClr>
              <a:buSzPct val="60000"/>
              <a:buFont typeface="Wingdings" pitchFamily="2" charset="2"/>
              <a:buChar char=""/>
              <a:defRPr>
                <a:solidFill>
                  <a:schemeClr val="tx1"/>
                </a:solidFill>
                <a:latin typeface="Century Schoolbook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FEC3AE"/>
              </a:buClr>
              <a:buSzPct val="60000"/>
              <a:buFont typeface="Wingdings" pitchFamily="2" charset="2"/>
              <a:buChar char=""/>
              <a:defRPr>
                <a:solidFill>
                  <a:schemeClr val="tx1"/>
                </a:solidFill>
                <a:latin typeface="Century Schoolbook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BDCAE9"/>
              </a:buClr>
              <a:buSzPct val="68000"/>
              <a:buFont typeface="Wingdings 2" pitchFamily="18" charset="2"/>
              <a:buChar char=""/>
              <a:defRPr sz="1600">
                <a:solidFill>
                  <a:schemeClr val="tx1"/>
                </a:solidFill>
                <a:latin typeface="Century Schoolbook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BDCAE9"/>
              </a:buClr>
              <a:buSzPct val="68000"/>
              <a:buFont typeface="Wingdings 2" pitchFamily="18" charset="2"/>
              <a:buChar char=""/>
              <a:defRPr sz="1600">
                <a:solidFill>
                  <a:schemeClr val="tx1"/>
                </a:solidFill>
                <a:latin typeface="Century Schoolbook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BDCAE9"/>
              </a:buClr>
              <a:buSzPct val="68000"/>
              <a:buFont typeface="Wingdings 2" pitchFamily="18" charset="2"/>
              <a:buChar char=""/>
              <a:defRPr sz="1600">
                <a:solidFill>
                  <a:schemeClr val="tx1"/>
                </a:solidFill>
                <a:latin typeface="Century Schoolbook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BDCAE9"/>
              </a:buClr>
              <a:buSzPct val="68000"/>
              <a:buFont typeface="Wingdings 2" pitchFamily="18" charset="2"/>
              <a:buChar char=""/>
              <a:defRPr sz="1600">
                <a:solidFill>
                  <a:schemeClr val="tx1"/>
                </a:solidFill>
                <a:latin typeface="Century Schoolbook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BDCAE9"/>
              </a:buClr>
              <a:buSzPct val="68000"/>
              <a:buFont typeface="Wingdings 2" pitchFamily="18" charset="2"/>
              <a:buChar char=""/>
              <a:defRPr sz="1600">
                <a:solidFill>
                  <a:schemeClr val="tx1"/>
                </a:solidFill>
                <a:latin typeface="Century Schoolbook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fld id="{69241CD0-5246-44EE-804C-40C5B050E1B3}" type="slidenum">
              <a:rPr lang="en-GB" altLang="pl-PL" sz="1400" smtClean="0">
                <a:solidFill>
                  <a:srgbClr val="FFFFFF"/>
                </a:solidFill>
                <a:latin typeface="Arial" charset="0"/>
              </a:rPr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t>2</a:t>
            </a:fld>
            <a:endParaRPr lang="en-GB" altLang="pl-PL" sz="1400" dirty="0" smtClean="0">
              <a:solidFill>
                <a:srgbClr val="FFFFFF"/>
              </a:solidFill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ytuł 1"/>
          <p:cNvSpPr>
            <a:spLocks noGrp="1"/>
          </p:cNvSpPr>
          <p:nvPr>
            <p:ph type="title"/>
          </p:nvPr>
        </p:nvSpPr>
        <p:spPr>
          <a:xfrm>
            <a:off x="323528" y="116632"/>
            <a:ext cx="8568952" cy="1143000"/>
          </a:xfrm>
        </p:spPr>
        <p:txBody>
          <a:bodyPr>
            <a:normAutofit/>
          </a:bodyPr>
          <a:lstStyle/>
          <a:p>
            <a:pPr lvl="1" eaLnBrk="1" hangingPunct="1"/>
            <a:r>
              <a:rPr lang="pl-PL" altLang="pl-PL" dirty="0" err="1" smtClean="0"/>
              <a:t>Main</a:t>
            </a:r>
            <a:r>
              <a:rPr lang="pl-PL" altLang="pl-PL" dirty="0" smtClean="0"/>
              <a:t> Components of </a:t>
            </a:r>
            <a:r>
              <a:rPr lang="pl-PL" altLang="pl-PL" dirty="0" err="1" smtClean="0"/>
              <a:t>Experimental</a:t>
            </a:r>
            <a:r>
              <a:rPr lang="pl-PL" altLang="pl-PL" dirty="0" smtClean="0"/>
              <a:t> </a:t>
            </a:r>
            <a:r>
              <a:rPr lang="en-GB" altLang="pl-PL" dirty="0" smtClean="0"/>
              <a:t>UA</a:t>
            </a:r>
            <a:r>
              <a:rPr lang="pl-PL" altLang="pl-PL" dirty="0" smtClean="0"/>
              <a:t>S</a:t>
            </a:r>
            <a:br>
              <a:rPr lang="pl-PL" altLang="pl-PL" dirty="0" smtClean="0"/>
            </a:br>
            <a:endParaRPr lang="en-GB" altLang="pl-PL" dirty="0"/>
          </a:p>
        </p:txBody>
      </p:sp>
      <p:sp>
        <p:nvSpPr>
          <p:cNvPr id="10244" name="Symbol zastępczy numeru slajdu 4"/>
          <p:cNvSpPr>
            <a:spLocks noGrp="1"/>
          </p:cNvSpPr>
          <p:nvPr>
            <p:ph type="sldNum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>
            <a:lvl1pPr eaLnBrk="0" hangingPunct="0">
              <a:spcBef>
                <a:spcPts val="600"/>
              </a:spcBef>
              <a:buClr>
                <a:schemeClr val="accent1"/>
              </a:buClr>
              <a:buSzPct val="70000"/>
              <a:buFont typeface="Wingdings" pitchFamily="2" charset="2"/>
              <a:buChar char=""/>
              <a:defRPr sz="2400">
                <a:solidFill>
                  <a:schemeClr val="tx1"/>
                </a:solidFill>
                <a:latin typeface="Century Schoolbook" pitchFamily="18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80000"/>
              <a:buFont typeface="Wingdings 2" pitchFamily="18" charset="2"/>
              <a:buChar char=""/>
              <a:defRPr sz="2100">
                <a:solidFill>
                  <a:schemeClr val="tx1"/>
                </a:solidFill>
                <a:latin typeface="Century Schoolbook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rgbClr val="E0752F"/>
              </a:buClr>
              <a:buSzPct val="60000"/>
              <a:buFont typeface="Wingdings" pitchFamily="2" charset="2"/>
              <a:buChar char=""/>
              <a:defRPr>
                <a:solidFill>
                  <a:schemeClr val="tx1"/>
                </a:solidFill>
                <a:latin typeface="Century Schoolbook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FEC3AE"/>
              </a:buClr>
              <a:buSzPct val="60000"/>
              <a:buFont typeface="Wingdings" pitchFamily="2" charset="2"/>
              <a:buChar char=""/>
              <a:defRPr>
                <a:solidFill>
                  <a:schemeClr val="tx1"/>
                </a:solidFill>
                <a:latin typeface="Century Schoolbook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BDCAE9"/>
              </a:buClr>
              <a:buSzPct val="68000"/>
              <a:buFont typeface="Wingdings 2" pitchFamily="18" charset="2"/>
              <a:buChar char=""/>
              <a:defRPr sz="1600">
                <a:solidFill>
                  <a:schemeClr val="tx1"/>
                </a:solidFill>
                <a:latin typeface="Century Schoolbook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BDCAE9"/>
              </a:buClr>
              <a:buSzPct val="68000"/>
              <a:buFont typeface="Wingdings 2" pitchFamily="18" charset="2"/>
              <a:buChar char=""/>
              <a:defRPr sz="1600">
                <a:solidFill>
                  <a:schemeClr val="tx1"/>
                </a:solidFill>
                <a:latin typeface="Century Schoolbook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BDCAE9"/>
              </a:buClr>
              <a:buSzPct val="68000"/>
              <a:buFont typeface="Wingdings 2" pitchFamily="18" charset="2"/>
              <a:buChar char=""/>
              <a:defRPr sz="1600">
                <a:solidFill>
                  <a:schemeClr val="tx1"/>
                </a:solidFill>
                <a:latin typeface="Century Schoolbook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BDCAE9"/>
              </a:buClr>
              <a:buSzPct val="68000"/>
              <a:buFont typeface="Wingdings 2" pitchFamily="18" charset="2"/>
              <a:buChar char=""/>
              <a:defRPr sz="1600">
                <a:solidFill>
                  <a:schemeClr val="tx1"/>
                </a:solidFill>
                <a:latin typeface="Century Schoolbook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BDCAE9"/>
              </a:buClr>
              <a:buSzPct val="68000"/>
              <a:buFont typeface="Wingdings 2" pitchFamily="18" charset="2"/>
              <a:buChar char=""/>
              <a:defRPr sz="1600">
                <a:solidFill>
                  <a:schemeClr val="tx1"/>
                </a:solidFill>
                <a:latin typeface="Century Schoolbook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fld id="{70688D0A-1EE8-4BD3-9921-AA70C99ACC17}" type="slidenum">
              <a:rPr lang="pl-PL" altLang="pl-PL" sz="1400" smtClean="0">
                <a:solidFill>
                  <a:srgbClr val="FFFFFF"/>
                </a:solidFill>
                <a:latin typeface="Arial" charset="0"/>
              </a:rPr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t>3</a:t>
            </a:fld>
            <a:endParaRPr lang="pl-PL" altLang="pl-PL" sz="1400" smtClean="0">
              <a:solidFill>
                <a:srgbClr val="FFFFFF"/>
              </a:solidFill>
              <a:latin typeface="Arial" charset="0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387926"/>
            <a:ext cx="4752528" cy="3409226"/>
          </a:xfrm>
          <a:prstGeom prst="rect">
            <a:avLst/>
          </a:prstGeom>
          <a:noFill/>
          <a:ln w="349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pole tekstowe 2"/>
          <p:cNvSpPr txBox="1"/>
          <p:nvPr/>
        </p:nvSpPr>
        <p:spPr>
          <a:xfrm>
            <a:off x="5292080" y="2132856"/>
            <a:ext cx="3384376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MP-02 </a:t>
            </a:r>
            <a:r>
              <a:rPr lang="en-GB" dirty="0" err="1" smtClean="0"/>
              <a:t>Czajka</a:t>
            </a:r>
            <a:r>
              <a:rPr lang="en-GB" dirty="0" smtClean="0"/>
              <a:t> ultra light aeroplane with: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b="1" dirty="0" smtClean="0"/>
              <a:t>Mechanical modifications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 smtClean="0"/>
              <a:t>Build into </a:t>
            </a:r>
            <a:r>
              <a:rPr lang="en-GB" b="1" dirty="0" smtClean="0"/>
              <a:t>actuators</a:t>
            </a:r>
            <a:r>
              <a:rPr lang="en-GB" dirty="0" smtClean="0"/>
              <a:t> and </a:t>
            </a:r>
            <a:r>
              <a:rPr lang="en-GB" b="1" dirty="0" smtClean="0"/>
              <a:t>sensors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 smtClean="0"/>
              <a:t>On-board experimental </a:t>
            </a:r>
            <a:r>
              <a:rPr lang="en-GB" b="1" dirty="0" smtClean="0"/>
              <a:t>autopilot</a:t>
            </a:r>
            <a:r>
              <a:rPr lang="en-GB" dirty="0" smtClean="0"/>
              <a:t>, </a:t>
            </a:r>
            <a:r>
              <a:rPr lang="en-GB" b="1" dirty="0" smtClean="0"/>
              <a:t>attitude and heading reference system</a:t>
            </a:r>
            <a:r>
              <a:rPr lang="en-GB" dirty="0" smtClean="0"/>
              <a:t> (AHRS)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b="1" dirty="0" smtClean="0"/>
              <a:t>CAN</a:t>
            </a:r>
            <a:r>
              <a:rPr lang="en-GB" dirty="0" smtClean="0"/>
              <a:t> and </a:t>
            </a:r>
            <a:r>
              <a:rPr lang="en-GB" b="1" dirty="0" smtClean="0"/>
              <a:t>Ethernet</a:t>
            </a:r>
            <a:r>
              <a:rPr lang="en-GB" dirty="0" smtClean="0"/>
              <a:t> networks</a:t>
            </a:r>
            <a:endParaRPr lang="pl-PL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l-PL" b="1" dirty="0" smtClean="0">
                <a:solidFill>
                  <a:srgbClr val="FF0000"/>
                </a:solidFill>
              </a:rPr>
              <a:t>Radiomodem</a:t>
            </a:r>
            <a:r>
              <a:rPr lang="pl-PL" dirty="0" smtClean="0"/>
              <a:t> </a:t>
            </a:r>
            <a:endParaRPr lang="en-GB" dirty="0" smtClean="0"/>
          </a:p>
        </p:txBody>
      </p:sp>
      <p:sp>
        <p:nvSpPr>
          <p:cNvPr id="9" name="pole tekstowe 8"/>
          <p:cNvSpPr txBox="1"/>
          <p:nvPr/>
        </p:nvSpPr>
        <p:spPr>
          <a:xfrm>
            <a:off x="1259632" y="5013176"/>
            <a:ext cx="334837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dirty="0"/>
              <a:t>Tarpan </a:t>
            </a:r>
            <a:r>
              <a:rPr lang="pl-PL" dirty="0" err="1"/>
              <a:t>Honker</a:t>
            </a:r>
            <a:r>
              <a:rPr lang="pl-PL" dirty="0"/>
              <a:t> </a:t>
            </a:r>
            <a:r>
              <a:rPr lang="pl-PL" dirty="0" smtClean="0"/>
              <a:t>truck</a:t>
            </a:r>
            <a:r>
              <a:rPr lang="en-GB" dirty="0" smtClean="0"/>
              <a:t> with: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l-PL" b="1" dirty="0" err="1" smtClean="0"/>
              <a:t>Computer</a:t>
            </a:r>
            <a:r>
              <a:rPr lang="pl-PL" b="1" dirty="0" smtClean="0"/>
              <a:t> Cluster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l-PL" b="1" dirty="0" smtClean="0">
                <a:solidFill>
                  <a:srgbClr val="FF0000"/>
                </a:solidFill>
              </a:rPr>
              <a:t>Radiomodem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l-PL" b="1" dirty="0" err="1" smtClean="0"/>
              <a:t>Spare</a:t>
            </a:r>
            <a:r>
              <a:rPr lang="pl-PL" b="1" dirty="0" smtClean="0"/>
              <a:t> Power Supply</a:t>
            </a:r>
            <a:endParaRPr lang="en-GB" b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4725144"/>
            <a:ext cx="2635786" cy="19789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1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3" y="1340768"/>
            <a:ext cx="4464496" cy="34773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8" name="Tytuł 1"/>
          <p:cNvSpPr>
            <a:spLocks noGrp="1"/>
          </p:cNvSpPr>
          <p:nvPr>
            <p:ph type="title"/>
          </p:nvPr>
        </p:nvSpPr>
        <p:spPr>
          <a:xfrm>
            <a:off x="323528" y="116632"/>
            <a:ext cx="8568952" cy="1143000"/>
          </a:xfrm>
        </p:spPr>
        <p:txBody>
          <a:bodyPr>
            <a:normAutofit/>
          </a:bodyPr>
          <a:lstStyle/>
          <a:p>
            <a:pPr lvl="1" eaLnBrk="1" hangingPunct="1"/>
            <a:r>
              <a:rPr lang="pl-PL" altLang="pl-PL" dirty="0" smtClean="0"/>
              <a:t>Hardware </a:t>
            </a:r>
            <a:r>
              <a:rPr lang="en-GB" altLang="pl-PL" dirty="0" smtClean="0"/>
              <a:t>Components</a:t>
            </a:r>
            <a:r>
              <a:rPr lang="pl-PL" altLang="pl-PL" dirty="0" smtClean="0"/>
              <a:t> of UAS</a:t>
            </a:r>
            <a:br>
              <a:rPr lang="pl-PL" altLang="pl-PL" dirty="0" smtClean="0"/>
            </a:br>
            <a:endParaRPr lang="en-GB" altLang="pl-PL" dirty="0"/>
          </a:p>
        </p:txBody>
      </p:sp>
      <p:sp>
        <p:nvSpPr>
          <p:cNvPr id="10244" name="Symbol zastępczy numeru slajdu 4"/>
          <p:cNvSpPr>
            <a:spLocks noGrp="1"/>
          </p:cNvSpPr>
          <p:nvPr>
            <p:ph type="sldNum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>
            <a:lvl1pPr eaLnBrk="0" hangingPunct="0">
              <a:spcBef>
                <a:spcPts val="600"/>
              </a:spcBef>
              <a:buClr>
                <a:schemeClr val="accent1"/>
              </a:buClr>
              <a:buSzPct val="70000"/>
              <a:buFont typeface="Wingdings" pitchFamily="2" charset="2"/>
              <a:buChar char=""/>
              <a:defRPr sz="2400">
                <a:solidFill>
                  <a:schemeClr val="tx1"/>
                </a:solidFill>
                <a:latin typeface="Century Schoolbook" pitchFamily="18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80000"/>
              <a:buFont typeface="Wingdings 2" pitchFamily="18" charset="2"/>
              <a:buChar char=""/>
              <a:defRPr sz="2100">
                <a:solidFill>
                  <a:schemeClr val="tx1"/>
                </a:solidFill>
                <a:latin typeface="Century Schoolbook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rgbClr val="E0752F"/>
              </a:buClr>
              <a:buSzPct val="60000"/>
              <a:buFont typeface="Wingdings" pitchFamily="2" charset="2"/>
              <a:buChar char=""/>
              <a:defRPr>
                <a:solidFill>
                  <a:schemeClr val="tx1"/>
                </a:solidFill>
                <a:latin typeface="Century Schoolbook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FEC3AE"/>
              </a:buClr>
              <a:buSzPct val="60000"/>
              <a:buFont typeface="Wingdings" pitchFamily="2" charset="2"/>
              <a:buChar char=""/>
              <a:defRPr>
                <a:solidFill>
                  <a:schemeClr val="tx1"/>
                </a:solidFill>
                <a:latin typeface="Century Schoolbook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BDCAE9"/>
              </a:buClr>
              <a:buSzPct val="68000"/>
              <a:buFont typeface="Wingdings 2" pitchFamily="18" charset="2"/>
              <a:buChar char=""/>
              <a:defRPr sz="1600">
                <a:solidFill>
                  <a:schemeClr val="tx1"/>
                </a:solidFill>
                <a:latin typeface="Century Schoolbook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BDCAE9"/>
              </a:buClr>
              <a:buSzPct val="68000"/>
              <a:buFont typeface="Wingdings 2" pitchFamily="18" charset="2"/>
              <a:buChar char=""/>
              <a:defRPr sz="1600">
                <a:solidFill>
                  <a:schemeClr val="tx1"/>
                </a:solidFill>
                <a:latin typeface="Century Schoolbook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BDCAE9"/>
              </a:buClr>
              <a:buSzPct val="68000"/>
              <a:buFont typeface="Wingdings 2" pitchFamily="18" charset="2"/>
              <a:buChar char=""/>
              <a:defRPr sz="1600">
                <a:solidFill>
                  <a:schemeClr val="tx1"/>
                </a:solidFill>
                <a:latin typeface="Century Schoolbook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BDCAE9"/>
              </a:buClr>
              <a:buSzPct val="68000"/>
              <a:buFont typeface="Wingdings 2" pitchFamily="18" charset="2"/>
              <a:buChar char=""/>
              <a:defRPr sz="1600">
                <a:solidFill>
                  <a:schemeClr val="tx1"/>
                </a:solidFill>
                <a:latin typeface="Century Schoolbook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BDCAE9"/>
              </a:buClr>
              <a:buSzPct val="68000"/>
              <a:buFont typeface="Wingdings 2" pitchFamily="18" charset="2"/>
              <a:buChar char=""/>
              <a:defRPr sz="1600">
                <a:solidFill>
                  <a:schemeClr val="tx1"/>
                </a:solidFill>
                <a:latin typeface="Century Schoolbook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fld id="{70688D0A-1EE8-4BD3-9921-AA70C99ACC17}" type="slidenum">
              <a:rPr lang="pl-PL" altLang="pl-PL" sz="1400" smtClean="0">
                <a:solidFill>
                  <a:srgbClr val="FFFFFF"/>
                </a:solidFill>
                <a:latin typeface="Arial" charset="0"/>
              </a:rPr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t>4</a:t>
            </a:fld>
            <a:endParaRPr lang="pl-PL" altLang="pl-PL" sz="1400" smtClean="0">
              <a:solidFill>
                <a:srgbClr val="FFFFFF"/>
              </a:solidFill>
              <a:latin typeface="Arial" charset="0"/>
            </a:endParaRPr>
          </a:p>
        </p:txBody>
      </p:sp>
      <p:sp>
        <p:nvSpPr>
          <p:cNvPr id="2" name="pole tekstowe 1"/>
          <p:cNvSpPr txBox="1"/>
          <p:nvPr/>
        </p:nvSpPr>
        <p:spPr>
          <a:xfrm>
            <a:off x="179512" y="1196752"/>
            <a:ext cx="173637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dirty="0" err="1" smtClean="0"/>
              <a:t>Ground</a:t>
            </a:r>
            <a:r>
              <a:rPr lang="pl-PL" dirty="0" smtClean="0"/>
              <a:t> Station</a:t>
            </a:r>
            <a:br>
              <a:rPr lang="pl-PL" dirty="0" smtClean="0"/>
            </a:br>
            <a:r>
              <a:rPr lang="pl-PL" dirty="0" smtClean="0"/>
              <a:t>Cluster</a:t>
            </a:r>
            <a:endParaRPr lang="en-GB" dirty="0"/>
          </a:p>
        </p:txBody>
      </p:sp>
      <p:sp>
        <p:nvSpPr>
          <p:cNvPr id="11" name="pole tekstowe 10"/>
          <p:cNvSpPr txBox="1"/>
          <p:nvPr/>
        </p:nvSpPr>
        <p:spPr>
          <a:xfrm>
            <a:off x="7280113" y="3149453"/>
            <a:ext cx="10823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dirty="0" smtClean="0"/>
              <a:t>Autopilot</a:t>
            </a:r>
            <a:endParaRPr lang="en-GB" dirty="0"/>
          </a:p>
        </p:txBody>
      </p:sp>
      <p:sp>
        <p:nvSpPr>
          <p:cNvPr id="12" name="pole tekstowe 11"/>
          <p:cNvSpPr txBox="1"/>
          <p:nvPr/>
        </p:nvSpPr>
        <p:spPr>
          <a:xfrm>
            <a:off x="6084168" y="1484784"/>
            <a:ext cx="18390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dirty="0" smtClean="0"/>
              <a:t>Autopilot/ AHRS</a:t>
            </a:r>
            <a:endParaRPr lang="en-GB" dirty="0"/>
          </a:p>
        </p:txBody>
      </p:sp>
      <p:pic>
        <p:nvPicPr>
          <p:cNvPr id="18433" name="Picture 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48064" y="1844824"/>
            <a:ext cx="3416539" cy="25631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436096" y="4725144"/>
            <a:ext cx="2619375" cy="174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Strzałka w dół 12"/>
          <p:cNvSpPr/>
          <p:nvPr/>
        </p:nvSpPr>
        <p:spPr>
          <a:xfrm rot="10800000">
            <a:off x="6588224" y="4149080"/>
            <a:ext cx="360040" cy="79208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4" name="Strzałka w dół 13"/>
          <p:cNvSpPr/>
          <p:nvPr/>
        </p:nvSpPr>
        <p:spPr>
          <a:xfrm rot="10800000">
            <a:off x="1700064" y="3869432"/>
            <a:ext cx="360040" cy="136815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5415918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ytuł 1"/>
          <p:cNvSpPr>
            <a:spLocks noGrp="1"/>
          </p:cNvSpPr>
          <p:nvPr>
            <p:ph type="title"/>
          </p:nvPr>
        </p:nvSpPr>
        <p:spPr>
          <a:xfrm>
            <a:off x="323528" y="116632"/>
            <a:ext cx="8568952" cy="792088"/>
          </a:xfrm>
        </p:spPr>
        <p:txBody>
          <a:bodyPr>
            <a:normAutofit fontScale="90000"/>
          </a:bodyPr>
          <a:lstStyle/>
          <a:p>
            <a:pPr lvl="1" eaLnBrk="1" hangingPunct="1"/>
            <a:r>
              <a:rPr lang="pl-PL" altLang="pl-PL" dirty="0" err="1" smtClean="0"/>
              <a:t>Evolution</a:t>
            </a:r>
            <a:r>
              <a:rPr lang="pl-PL" altLang="pl-PL" dirty="0" smtClean="0"/>
              <a:t> of UAS’ Network Architecture</a:t>
            </a:r>
            <a:r>
              <a:rPr lang="pl-PL" altLang="pl-PL" dirty="0" smtClean="0"/>
              <a:t/>
            </a:r>
            <a:br>
              <a:rPr lang="pl-PL" altLang="pl-PL" dirty="0" smtClean="0"/>
            </a:br>
            <a:endParaRPr lang="en-GB" altLang="pl-PL" dirty="0"/>
          </a:p>
        </p:txBody>
      </p:sp>
      <p:sp>
        <p:nvSpPr>
          <p:cNvPr id="10244" name="Symbol zastępczy numeru slajdu 4"/>
          <p:cNvSpPr>
            <a:spLocks noGrp="1"/>
          </p:cNvSpPr>
          <p:nvPr>
            <p:ph type="sldNum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>
            <a:lvl1pPr eaLnBrk="0" hangingPunct="0">
              <a:spcBef>
                <a:spcPts val="600"/>
              </a:spcBef>
              <a:buClr>
                <a:schemeClr val="accent1"/>
              </a:buClr>
              <a:buSzPct val="70000"/>
              <a:buFont typeface="Wingdings" pitchFamily="2" charset="2"/>
              <a:buChar char=""/>
              <a:defRPr sz="2400">
                <a:solidFill>
                  <a:schemeClr val="tx1"/>
                </a:solidFill>
                <a:latin typeface="Century Schoolbook" pitchFamily="18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80000"/>
              <a:buFont typeface="Wingdings 2" pitchFamily="18" charset="2"/>
              <a:buChar char=""/>
              <a:defRPr sz="2100">
                <a:solidFill>
                  <a:schemeClr val="tx1"/>
                </a:solidFill>
                <a:latin typeface="Century Schoolbook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rgbClr val="E0752F"/>
              </a:buClr>
              <a:buSzPct val="60000"/>
              <a:buFont typeface="Wingdings" pitchFamily="2" charset="2"/>
              <a:buChar char=""/>
              <a:defRPr>
                <a:solidFill>
                  <a:schemeClr val="tx1"/>
                </a:solidFill>
                <a:latin typeface="Century Schoolbook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FEC3AE"/>
              </a:buClr>
              <a:buSzPct val="60000"/>
              <a:buFont typeface="Wingdings" pitchFamily="2" charset="2"/>
              <a:buChar char=""/>
              <a:defRPr>
                <a:solidFill>
                  <a:schemeClr val="tx1"/>
                </a:solidFill>
                <a:latin typeface="Century Schoolbook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BDCAE9"/>
              </a:buClr>
              <a:buSzPct val="68000"/>
              <a:buFont typeface="Wingdings 2" pitchFamily="18" charset="2"/>
              <a:buChar char=""/>
              <a:defRPr sz="1600">
                <a:solidFill>
                  <a:schemeClr val="tx1"/>
                </a:solidFill>
                <a:latin typeface="Century Schoolbook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BDCAE9"/>
              </a:buClr>
              <a:buSzPct val="68000"/>
              <a:buFont typeface="Wingdings 2" pitchFamily="18" charset="2"/>
              <a:buChar char=""/>
              <a:defRPr sz="1600">
                <a:solidFill>
                  <a:schemeClr val="tx1"/>
                </a:solidFill>
                <a:latin typeface="Century Schoolbook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BDCAE9"/>
              </a:buClr>
              <a:buSzPct val="68000"/>
              <a:buFont typeface="Wingdings 2" pitchFamily="18" charset="2"/>
              <a:buChar char=""/>
              <a:defRPr sz="1600">
                <a:solidFill>
                  <a:schemeClr val="tx1"/>
                </a:solidFill>
                <a:latin typeface="Century Schoolbook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BDCAE9"/>
              </a:buClr>
              <a:buSzPct val="68000"/>
              <a:buFont typeface="Wingdings 2" pitchFamily="18" charset="2"/>
              <a:buChar char=""/>
              <a:defRPr sz="1600">
                <a:solidFill>
                  <a:schemeClr val="tx1"/>
                </a:solidFill>
                <a:latin typeface="Century Schoolbook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BDCAE9"/>
              </a:buClr>
              <a:buSzPct val="68000"/>
              <a:buFont typeface="Wingdings 2" pitchFamily="18" charset="2"/>
              <a:buChar char=""/>
              <a:defRPr sz="1600">
                <a:solidFill>
                  <a:schemeClr val="tx1"/>
                </a:solidFill>
                <a:latin typeface="Century Schoolbook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fld id="{70688D0A-1EE8-4BD3-9921-AA70C99ACC17}" type="slidenum">
              <a:rPr lang="pl-PL" altLang="pl-PL" sz="1400" smtClean="0">
                <a:solidFill>
                  <a:srgbClr val="FFFFFF"/>
                </a:solidFill>
                <a:latin typeface="Arial" charset="0"/>
              </a:rPr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t>5</a:t>
            </a:fld>
            <a:endParaRPr lang="pl-PL" altLang="pl-PL" sz="1400" smtClean="0">
              <a:solidFill>
                <a:srgbClr val="FFFFFF"/>
              </a:solidFill>
              <a:latin typeface="Arial" charset="0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2924944"/>
            <a:ext cx="7523156" cy="37564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Obraz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3528" y="620688"/>
            <a:ext cx="3797155" cy="2381916"/>
          </a:xfrm>
          <a:prstGeom prst="rect">
            <a:avLst/>
          </a:prstGeom>
        </p:spPr>
      </p:pic>
      <p:sp>
        <p:nvSpPr>
          <p:cNvPr id="3" name="Strzałka w prawo 2"/>
          <p:cNvSpPr/>
          <p:nvPr/>
        </p:nvSpPr>
        <p:spPr>
          <a:xfrm rot="1984184">
            <a:off x="2053691" y="2679180"/>
            <a:ext cx="1512168" cy="72008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9664396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pl-PL" dirty="0" err="1" smtClean="0"/>
              <a:t>Avionics</a:t>
            </a:r>
            <a:r>
              <a:rPr lang="pl-PL" dirty="0" smtClean="0"/>
              <a:t> and Real-Time Ethernet </a:t>
            </a:r>
            <a:r>
              <a:rPr lang="pl-PL" dirty="0" err="1" smtClean="0"/>
              <a:t>Based</a:t>
            </a:r>
            <a:r>
              <a:rPr lang="pl-PL" dirty="0" smtClean="0"/>
              <a:t> </a:t>
            </a:r>
            <a:r>
              <a:rPr lang="pl-PL" dirty="0" err="1" smtClean="0"/>
              <a:t>Communication</a:t>
            </a:r>
            <a:r>
              <a:rPr lang="pl-PL" dirty="0" smtClean="0"/>
              <a:t> </a:t>
            </a:r>
            <a:r>
              <a:rPr lang="pl-PL" dirty="0" err="1" smtClean="0"/>
              <a:t>Standards</a:t>
            </a:r>
            <a:r>
              <a:rPr lang="pl-PL" dirty="0" smtClean="0"/>
              <a:t/>
            </a:r>
            <a:br>
              <a:rPr lang="pl-PL" dirty="0" smtClean="0"/>
            </a:br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pl-PL" dirty="0" err="1"/>
              <a:t>Avionics</a:t>
            </a:r>
            <a:r>
              <a:rPr lang="pl-PL" dirty="0"/>
              <a:t> Full-Duplex </a:t>
            </a:r>
            <a:r>
              <a:rPr lang="pl-PL" dirty="0" err="1"/>
              <a:t>Switched</a:t>
            </a:r>
            <a:r>
              <a:rPr lang="pl-PL" dirty="0"/>
              <a:t> </a:t>
            </a:r>
            <a:r>
              <a:rPr lang="pl-PL" dirty="0" smtClean="0"/>
              <a:t>Ethernet – AFDX (ARINC 664)</a:t>
            </a:r>
          </a:p>
          <a:p>
            <a:r>
              <a:rPr lang="pl-PL" dirty="0"/>
              <a:t>Time-</a:t>
            </a:r>
            <a:r>
              <a:rPr lang="pl-PL" dirty="0" err="1"/>
              <a:t>Triggered</a:t>
            </a:r>
            <a:r>
              <a:rPr lang="pl-PL" dirty="0"/>
              <a:t> Ethernet (SAE AS6802</a:t>
            </a:r>
            <a:r>
              <a:rPr lang="pl-PL" dirty="0" smtClean="0"/>
              <a:t>)</a:t>
            </a:r>
          </a:p>
          <a:p>
            <a:r>
              <a:rPr lang="pl-PL" dirty="0"/>
              <a:t>IEEE TSN (Time-</a:t>
            </a:r>
            <a:r>
              <a:rPr lang="pl-PL" dirty="0" err="1"/>
              <a:t>Sensitive</a:t>
            </a:r>
            <a:r>
              <a:rPr lang="pl-PL" dirty="0"/>
              <a:t> Networking</a:t>
            </a:r>
            <a:r>
              <a:rPr lang="pl-PL" dirty="0" smtClean="0"/>
              <a:t>)</a:t>
            </a:r>
          </a:p>
          <a:p>
            <a:endParaRPr lang="pl-PL" dirty="0" smtClean="0"/>
          </a:p>
          <a:p>
            <a:r>
              <a:rPr lang="pl-PL" b="1" dirty="0" err="1" smtClean="0"/>
              <a:t>Near</a:t>
            </a:r>
            <a:r>
              <a:rPr lang="pl-PL" b="1" dirty="0" smtClean="0"/>
              <a:t> Real-Time Solutions?</a:t>
            </a:r>
          </a:p>
          <a:p>
            <a:pPr marL="366713" lvl="1" indent="0">
              <a:buNone/>
            </a:pPr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5F2806D0-A46C-48EE-958D-D07B07255EF4}" type="slidenum">
              <a:rPr lang="pl-PL" smtClean="0"/>
              <a:pPr>
                <a:defRPr/>
              </a:pPr>
              <a:t>6</a:t>
            </a:fld>
            <a:endParaRPr lang="pl-PL"/>
          </a:p>
        </p:txBody>
      </p:sp>
      <p:pic>
        <p:nvPicPr>
          <p:cNvPr id="5" name="Obraz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0" y="4437112"/>
            <a:ext cx="3165593" cy="21307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53746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ytuł 1"/>
          <p:cNvSpPr>
            <a:spLocks noGrp="1"/>
          </p:cNvSpPr>
          <p:nvPr>
            <p:ph type="title"/>
          </p:nvPr>
        </p:nvSpPr>
        <p:spPr>
          <a:xfrm>
            <a:off x="323528" y="116632"/>
            <a:ext cx="8568952" cy="1143000"/>
          </a:xfrm>
        </p:spPr>
        <p:txBody>
          <a:bodyPr>
            <a:normAutofit/>
          </a:bodyPr>
          <a:lstStyle/>
          <a:p>
            <a:pPr lvl="1" eaLnBrk="1" hangingPunct="1"/>
            <a:r>
              <a:rPr lang="en-GB" altLang="pl-PL" dirty="0" smtClean="0"/>
              <a:t>Research </a:t>
            </a:r>
            <a:r>
              <a:rPr lang="en-GB" altLang="pl-PL" dirty="0"/>
              <a:t>Motivation</a:t>
            </a:r>
          </a:p>
        </p:txBody>
      </p:sp>
      <p:sp>
        <p:nvSpPr>
          <p:cNvPr id="10244" name="Symbol zastępczy numeru slajdu 4"/>
          <p:cNvSpPr>
            <a:spLocks noGrp="1"/>
          </p:cNvSpPr>
          <p:nvPr>
            <p:ph type="sldNum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>
            <a:lvl1pPr eaLnBrk="0" hangingPunct="0">
              <a:spcBef>
                <a:spcPts val="600"/>
              </a:spcBef>
              <a:buClr>
                <a:schemeClr val="accent1"/>
              </a:buClr>
              <a:buSzPct val="70000"/>
              <a:buFont typeface="Wingdings" pitchFamily="2" charset="2"/>
              <a:buChar char=""/>
              <a:defRPr sz="2400">
                <a:solidFill>
                  <a:schemeClr val="tx1"/>
                </a:solidFill>
                <a:latin typeface="Century Schoolbook" pitchFamily="18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80000"/>
              <a:buFont typeface="Wingdings 2" pitchFamily="18" charset="2"/>
              <a:buChar char=""/>
              <a:defRPr sz="2100">
                <a:solidFill>
                  <a:schemeClr val="tx1"/>
                </a:solidFill>
                <a:latin typeface="Century Schoolbook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rgbClr val="E0752F"/>
              </a:buClr>
              <a:buSzPct val="60000"/>
              <a:buFont typeface="Wingdings" pitchFamily="2" charset="2"/>
              <a:buChar char=""/>
              <a:defRPr>
                <a:solidFill>
                  <a:schemeClr val="tx1"/>
                </a:solidFill>
                <a:latin typeface="Century Schoolbook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FEC3AE"/>
              </a:buClr>
              <a:buSzPct val="60000"/>
              <a:buFont typeface="Wingdings" pitchFamily="2" charset="2"/>
              <a:buChar char=""/>
              <a:defRPr>
                <a:solidFill>
                  <a:schemeClr val="tx1"/>
                </a:solidFill>
                <a:latin typeface="Century Schoolbook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BDCAE9"/>
              </a:buClr>
              <a:buSzPct val="68000"/>
              <a:buFont typeface="Wingdings 2" pitchFamily="18" charset="2"/>
              <a:buChar char=""/>
              <a:defRPr sz="1600">
                <a:solidFill>
                  <a:schemeClr val="tx1"/>
                </a:solidFill>
                <a:latin typeface="Century Schoolbook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BDCAE9"/>
              </a:buClr>
              <a:buSzPct val="68000"/>
              <a:buFont typeface="Wingdings 2" pitchFamily="18" charset="2"/>
              <a:buChar char=""/>
              <a:defRPr sz="1600">
                <a:solidFill>
                  <a:schemeClr val="tx1"/>
                </a:solidFill>
                <a:latin typeface="Century Schoolbook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BDCAE9"/>
              </a:buClr>
              <a:buSzPct val="68000"/>
              <a:buFont typeface="Wingdings 2" pitchFamily="18" charset="2"/>
              <a:buChar char=""/>
              <a:defRPr sz="1600">
                <a:solidFill>
                  <a:schemeClr val="tx1"/>
                </a:solidFill>
                <a:latin typeface="Century Schoolbook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BDCAE9"/>
              </a:buClr>
              <a:buSzPct val="68000"/>
              <a:buFont typeface="Wingdings 2" pitchFamily="18" charset="2"/>
              <a:buChar char=""/>
              <a:defRPr sz="1600">
                <a:solidFill>
                  <a:schemeClr val="tx1"/>
                </a:solidFill>
                <a:latin typeface="Century Schoolbook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BDCAE9"/>
              </a:buClr>
              <a:buSzPct val="68000"/>
              <a:buFont typeface="Wingdings 2" pitchFamily="18" charset="2"/>
              <a:buChar char=""/>
              <a:defRPr sz="1600">
                <a:solidFill>
                  <a:schemeClr val="tx1"/>
                </a:solidFill>
                <a:latin typeface="Century Schoolbook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fld id="{70688D0A-1EE8-4BD3-9921-AA70C99ACC17}" type="slidenum">
              <a:rPr lang="pl-PL" altLang="pl-PL" sz="1400" smtClean="0">
                <a:solidFill>
                  <a:srgbClr val="FFFFFF"/>
                </a:solidFill>
                <a:latin typeface="Arial" charset="0"/>
              </a:rPr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t>7</a:t>
            </a:fld>
            <a:endParaRPr lang="pl-PL" altLang="pl-PL" sz="1400" smtClean="0">
              <a:solidFill>
                <a:srgbClr val="FFFFFF"/>
              </a:solidFill>
              <a:latin typeface="Arial" charset="0"/>
            </a:endParaRPr>
          </a:p>
        </p:txBody>
      </p:sp>
      <p:sp>
        <p:nvSpPr>
          <p:cNvPr id="10" name="Symbol zastępczy zawartości 2"/>
          <p:cNvSpPr>
            <a:spLocks noGrp="1"/>
          </p:cNvSpPr>
          <p:nvPr>
            <p:ph sz="quarter" idx="1"/>
          </p:nvPr>
        </p:nvSpPr>
        <p:spPr>
          <a:xfrm>
            <a:off x="179512" y="1672208"/>
            <a:ext cx="8640960" cy="4205064"/>
          </a:xfrm>
        </p:spPr>
        <p:txBody>
          <a:bodyPr/>
          <a:lstStyle/>
          <a:p>
            <a:pPr eaLnBrk="1" hangingPunct="1"/>
            <a:r>
              <a:rPr lang="en-GB" altLang="pl-PL" dirty="0" smtClean="0"/>
              <a:t>A new data-intensive network nodes has been incorporated into the system.</a:t>
            </a:r>
          </a:p>
          <a:p>
            <a:pPr eaLnBrk="1" hangingPunct="1"/>
            <a:r>
              <a:rPr lang="en-GB" altLang="pl-PL" dirty="0" smtClean="0"/>
              <a:t>A new radio link is going to be introduced into the system.</a:t>
            </a:r>
          </a:p>
          <a:p>
            <a:pPr eaLnBrk="1" hangingPunct="1"/>
            <a:r>
              <a:rPr lang="en-GB" altLang="pl-PL" dirty="0" smtClean="0"/>
              <a:t>Different UAS modules may be provided by separate providers.</a:t>
            </a:r>
            <a:endParaRPr lang="pl-PL" altLang="pl-PL" dirty="0" smtClean="0"/>
          </a:p>
          <a:p>
            <a:pPr eaLnBrk="1" hangingPunct="1"/>
            <a:r>
              <a:rPr lang="pl-PL" altLang="pl-PL" dirty="0" err="1" smtClean="0"/>
              <a:t>Near</a:t>
            </a:r>
            <a:r>
              <a:rPr lang="pl-PL" altLang="pl-PL" dirty="0" smtClean="0"/>
              <a:t> Real-Time </a:t>
            </a:r>
            <a:r>
              <a:rPr lang="pl-PL" altLang="pl-PL" dirty="0" err="1" smtClean="0"/>
              <a:t>communication</a:t>
            </a:r>
            <a:r>
              <a:rPr lang="pl-PL" altLang="pl-PL" dirty="0" smtClean="0"/>
              <a:t> </a:t>
            </a:r>
            <a:r>
              <a:rPr lang="pl-PL" altLang="pl-PL" dirty="0" err="1" smtClean="0"/>
              <a:t>is</a:t>
            </a:r>
            <a:r>
              <a:rPr lang="pl-PL" altLang="pl-PL" dirty="0" smtClean="0"/>
              <a:t> </a:t>
            </a:r>
            <a:r>
              <a:rPr lang="pl-PL" altLang="pl-PL" dirty="0" err="1" smtClean="0"/>
              <a:t>expected</a:t>
            </a:r>
            <a:r>
              <a:rPr lang="pl-PL" altLang="pl-PL" dirty="0"/>
              <a:t> </a:t>
            </a:r>
            <a:r>
              <a:rPr lang="pl-PL" altLang="pl-PL" dirty="0" err="1" smtClean="0"/>
              <a:t>within</a:t>
            </a:r>
            <a:r>
              <a:rPr lang="pl-PL" altLang="pl-PL" dirty="0" smtClean="0"/>
              <a:t> a </a:t>
            </a:r>
            <a:r>
              <a:rPr lang="pl-PL" altLang="pl-PL" dirty="0" err="1" smtClean="0"/>
              <a:t>new</a:t>
            </a:r>
            <a:r>
              <a:rPr lang="pl-PL" altLang="pl-PL" dirty="0" smtClean="0"/>
              <a:t> (Ethernet – </a:t>
            </a:r>
            <a:r>
              <a:rPr lang="pl-PL" altLang="pl-PL" dirty="0" err="1" smtClean="0"/>
              <a:t>based</a:t>
            </a:r>
            <a:r>
              <a:rPr lang="pl-PL" altLang="pl-PL" dirty="0" smtClean="0"/>
              <a:t>) </a:t>
            </a:r>
            <a:r>
              <a:rPr lang="pl-PL" altLang="pl-PL" dirty="0" err="1" smtClean="0"/>
              <a:t>computer</a:t>
            </a:r>
            <a:r>
              <a:rPr lang="pl-PL" altLang="pl-PL" dirty="0" smtClean="0"/>
              <a:t> network segment.</a:t>
            </a:r>
            <a:endParaRPr lang="en-GB" altLang="pl-PL" dirty="0" smtClean="0"/>
          </a:p>
        </p:txBody>
      </p:sp>
    </p:spTree>
    <p:extLst>
      <p:ext uri="{BB962C8B-B14F-4D97-AF65-F5344CB8AC3E}">
        <p14:creationId xmlns:p14="http://schemas.microsoft.com/office/powerpoint/2010/main" val="28182783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Data </a:t>
            </a:r>
            <a:r>
              <a:rPr lang="pl-PL" dirty="0" err="1"/>
              <a:t>channels</a:t>
            </a:r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5F2806D0-A46C-48EE-958D-D07B07255EF4}" type="slidenum">
              <a:rPr lang="pl-PL" smtClean="0"/>
              <a:pPr>
                <a:defRPr/>
              </a:pPr>
              <a:t>8</a:t>
            </a:fld>
            <a:endParaRPr lang="pl-PL"/>
          </a:p>
        </p:txBody>
      </p:sp>
      <p:pic>
        <p:nvPicPr>
          <p:cNvPr id="5" name="Obraz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528" y="1988840"/>
            <a:ext cx="8477123" cy="3230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3303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251520" y="116632"/>
            <a:ext cx="8712968" cy="1143000"/>
          </a:xfrm>
        </p:spPr>
        <p:txBody>
          <a:bodyPr/>
          <a:lstStyle/>
          <a:p>
            <a:r>
              <a:rPr lang="pl-PL" dirty="0" err="1"/>
              <a:t>Unmanaged</a:t>
            </a:r>
            <a:r>
              <a:rPr lang="pl-PL" dirty="0"/>
              <a:t> </a:t>
            </a:r>
            <a:r>
              <a:rPr lang="pl-PL" dirty="0" err="1" smtClean="0"/>
              <a:t>Switches</a:t>
            </a:r>
            <a:r>
              <a:rPr lang="pl-PL" dirty="0" smtClean="0"/>
              <a:t> </a:t>
            </a:r>
            <a:r>
              <a:rPr lang="pl-PL" dirty="0"/>
              <a:t>A</a:t>
            </a:r>
            <a:r>
              <a:rPr lang="pl-PL" dirty="0" smtClean="0"/>
              <a:t>pplication</a:t>
            </a:r>
            <a:br>
              <a:rPr lang="pl-PL" dirty="0" smtClean="0"/>
            </a:br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5F2806D0-A46C-48EE-958D-D07B07255EF4}" type="slidenum">
              <a:rPr lang="pl-PL" smtClean="0"/>
              <a:pPr>
                <a:defRPr/>
              </a:pPr>
              <a:t>9</a:t>
            </a:fld>
            <a:endParaRPr lang="pl-PL"/>
          </a:p>
        </p:txBody>
      </p:sp>
      <p:pic>
        <p:nvPicPr>
          <p:cNvPr id="5" name="Obraz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520" y="1052736"/>
            <a:ext cx="7644829" cy="53384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67850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Wykusz">
  <a:themeElements>
    <a:clrScheme name="Wykusz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Wykusz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Wykusz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Pakiet 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Wykusz">
    <a:dk1>
      <a:sysClr val="windowText" lastClr="000000"/>
    </a:dk1>
    <a:lt1>
      <a:sysClr val="window" lastClr="FFFFFF"/>
    </a:lt1>
    <a:dk2>
      <a:srgbClr val="575F6D"/>
    </a:dk2>
    <a:lt2>
      <a:srgbClr val="FFF39D"/>
    </a:lt2>
    <a:accent1>
      <a:srgbClr val="FE8637"/>
    </a:accent1>
    <a:accent2>
      <a:srgbClr val="7598D9"/>
    </a:accent2>
    <a:accent3>
      <a:srgbClr val="B32C16"/>
    </a:accent3>
    <a:accent4>
      <a:srgbClr val="F5CD2D"/>
    </a:accent4>
    <a:accent5>
      <a:srgbClr val="AEBAD5"/>
    </a:accent5>
    <a:accent6>
      <a:srgbClr val="777C84"/>
    </a:accent6>
    <a:hlink>
      <a:srgbClr val="D2611C"/>
    </a:hlink>
    <a:folHlink>
      <a:srgbClr val="3B435B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3663</TotalTime>
  <Words>394</Words>
  <Application>Microsoft Office PowerPoint</Application>
  <PresentationFormat>Pokaz na ekranie (4:3)</PresentationFormat>
  <Paragraphs>83</Paragraphs>
  <Slides>17</Slides>
  <Notes>2</Notes>
  <HiddenSlides>0</HiddenSlides>
  <MMClips>0</MMClips>
  <ScaleCrop>false</ScaleCrop>
  <HeadingPairs>
    <vt:vector size="6" baseType="variant">
      <vt:variant>
        <vt:lpstr>Używane czcionki</vt:lpstr>
      </vt:variant>
      <vt:variant>
        <vt:i4>5</vt:i4>
      </vt:variant>
      <vt:variant>
        <vt:lpstr>Motyw</vt:lpstr>
      </vt:variant>
      <vt:variant>
        <vt:i4>1</vt:i4>
      </vt:variant>
      <vt:variant>
        <vt:lpstr>Tytuły slajdów</vt:lpstr>
      </vt:variant>
      <vt:variant>
        <vt:i4>17</vt:i4>
      </vt:variant>
    </vt:vector>
  </HeadingPairs>
  <TitlesOfParts>
    <vt:vector size="23" baseType="lpstr">
      <vt:lpstr>Arial</vt:lpstr>
      <vt:lpstr>Calibri</vt:lpstr>
      <vt:lpstr>Century Schoolbook</vt:lpstr>
      <vt:lpstr>Wingdings</vt:lpstr>
      <vt:lpstr>Wingdings 2</vt:lpstr>
      <vt:lpstr>Wykusz</vt:lpstr>
      <vt:lpstr>   UDP/IP/ETHERNET NETWORK AS AN INTEGRATION LAYER FOR DISTRIBUTED AVIONIC APPLICATION: A CASE STUDY</vt:lpstr>
      <vt:lpstr>Agenda</vt:lpstr>
      <vt:lpstr>Main Components of Experimental UAS </vt:lpstr>
      <vt:lpstr>Hardware Components of UAS </vt:lpstr>
      <vt:lpstr>Evolution of UAS’ Network Architecture </vt:lpstr>
      <vt:lpstr>Avionics and Real-Time Ethernet Based Communication Standards </vt:lpstr>
      <vt:lpstr>Research Motivation</vt:lpstr>
      <vt:lpstr>Data channels</vt:lpstr>
      <vt:lpstr>Unmanaged Switches Application </vt:lpstr>
      <vt:lpstr>IEEE 802.3Q Standard Application</vt:lpstr>
      <vt:lpstr>Basic managed switch application (VLANS) </vt:lpstr>
      <vt:lpstr>Fully Managed Switch Application  (VLANS/PRIORITIES) </vt:lpstr>
      <vt:lpstr>IP (RFC 791) and RFC 2474  Application</vt:lpstr>
      <vt:lpstr>Router (RFC 2474) Application  </vt:lpstr>
      <vt:lpstr>  Summary and future research </vt:lpstr>
      <vt:lpstr>  Thank You for Your Attention </vt:lpstr>
      <vt:lpstr>Main Software Components of UAS </vt:lpstr>
    </vt:vector>
  </TitlesOfParts>
  <Company>KIA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VXWORKS 653 BASED PITCH CONTROL SYSTEM PROTOTYPE – SECOND APPROACH</dc:title>
  <dc:creator>SS</dc:creator>
  <cp:lastModifiedBy>Slawomir Samolej</cp:lastModifiedBy>
  <cp:revision>316</cp:revision>
  <dcterms:created xsi:type="dcterms:W3CDTF">2010-09-10T07:53:20Z</dcterms:created>
  <dcterms:modified xsi:type="dcterms:W3CDTF">2018-06-21T20:39:47Z</dcterms:modified>
</cp:coreProperties>
</file>