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4"/>
  </p:notesMasterIdLst>
  <p:handoutMasterIdLst>
    <p:handoutMasterId r:id="rId55"/>
  </p:handoutMasterIdLst>
  <p:sldIdLst>
    <p:sldId id="689" r:id="rId2"/>
    <p:sldId id="882" r:id="rId3"/>
    <p:sldId id="690" r:id="rId4"/>
    <p:sldId id="881" r:id="rId5"/>
    <p:sldId id="850" r:id="rId6"/>
    <p:sldId id="851" r:id="rId7"/>
    <p:sldId id="852" r:id="rId8"/>
    <p:sldId id="853" r:id="rId9"/>
    <p:sldId id="701" r:id="rId10"/>
    <p:sldId id="702" r:id="rId11"/>
    <p:sldId id="797" r:id="rId12"/>
    <p:sldId id="795" r:id="rId13"/>
    <p:sldId id="854" r:id="rId14"/>
    <p:sldId id="855" r:id="rId15"/>
    <p:sldId id="856" r:id="rId16"/>
    <p:sldId id="857" r:id="rId17"/>
    <p:sldId id="858" r:id="rId18"/>
    <p:sldId id="859" r:id="rId19"/>
    <p:sldId id="861" r:id="rId20"/>
    <p:sldId id="863" r:id="rId21"/>
    <p:sldId id="864" r:id="rId22"/>
    <p:sldId id="865" r:id="rId23"/>
    <p:sldId id="866" r:id="rId24"/>
    <p:sldId id="867" r:id="rId25"/>
    <p:sldId id="868" r:id="rId26"/>
    <p:sldId id="869" r:id="rId27"/>
    <p:sldId id="870" r:id="rId28"/>
    <p:sldId id="871" r:id="rId29"/>
    <p:sldId id="872" r:id="rId30"/>
    <p:sldId id="874" r:id="rId31"/>
    <p:sldId id="875" r:id="rId32"/>
    <p:sldId id="876" r:id="rId33"/>
    <p:sldId id="877" r:id="rId34"/>
    <p:sldId id="878" r:id="rId35"/>
    <p:sldId id="879" r:id="rId36"/>
    <p:sldId id="880" r:id="rId37"/>
    <p:sldId id="883" r:id="rId38"/>
    <p:sldId id="884" r:id="rId39"/>
    <p:sldId id="885" r:id="rId40"/>
    <p:sldId id="886" r:id="rId41"/>
    <p:sldId id="888" r:id="rId42"/>
    <p:sldId id="889" r:id="rId43"/>
    <p:sldId id="890" r:id="rId44"/>
    <p:sldId id="887" r:id="rId45"/>
    <p:sldId id="891" r:id="rId46"/>
    <p:sldId id="892" r:id="rId47"/>
    <p:sldId id="893" r:id="rId48"/>
    <p:sldId id="894" r:id="rId49"/>
    <p:sldId id="898" r:id="rId50"/>
    <p:sldId id="895" r:id="rId51"/>
    <p:sldId id="896" r:id="rId52"/>
    <p:sldId id="897" r:id="rId53"/>
  </p:sldIdLst>
  <p:sldSz cx="12192000" cy="6858000"/>
  <p:notesSz cx="7099300"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2BBF"/>
    <a:srgbClr val="FF3300"/>
    <a:srgbClr val="A50021"/>
    <a:srgbClr val="B73F50"/>
    <a:srgbClr val="CC0000"/>
    <a:srgbClr val="CC3300"/>
    <a:srgbClr val="EE4F08"/>
    <a:srgbClr val="ED70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B7CB17-4179-4531-8EC4-11D3656D0D91}" v="177" dt="2022-01-12T17:15:22.437"/>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55" autoAdjust="0"/>
    <p:restoredTop sz="95501" autoAdjust="0"/>
  </p:normalViewPr>
  <p:slideViewPr>
    <p:cSldViewPr snapToGrid="0">
      <p:cViewPr varScale="1">
        <p:scale>
          <a:sx n="76" d="100"/>
          <a:sy n="76" d="100"/>
        </p:scale>
        <p:origin x="57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zysztof Świder" userId="18104692-8d48-48b4-adbb-b481add1a336" providerId="ADAL" clId="{2A4C67BC-705A-489F-9388-CC680DF1F92A}"/>
    <pc:docChg chg="custSel addSld delSld modSld sldOrd">
      <pc:chgData name="Krzysztof Świder" userId="18104692-8d48-48b4-adbb-b481add1a336" providerId="ADAL" clId="{2A4C67BC-705A-489F-9388-CC680DF1F92A}" dt="2021-12-16T23:08:18.328" v="2997" actId="20577"/>
      <pc:docMkLst>
        <pc:docMk/>
      </pc:docMkLst>
      <pc:sldChg chg="delSp modSp mod">
        <pc:chgData name="Krzysztof Świder" userId="18104692-8d48-48b4-adbb-b481add1a336" providerId="ADAL" clId="{2A4C67BC-705A-489F-9388-CC680DF1F92A}" dt="2021-12-16T17:50:33.256" v="2787" actId="478"/>
        <pc:sldMkLst>
          <pc:docMk/>
          <pc:sldMk cId="419443260" sldId="875"/>
        </pc:sldMkLst>
        <pc:spChg chg="del mod">
          <ac:chgData name="Krzysztof Świder" userId="18104692-8d48-48b4-adbb-b481add1a336" providerId="ADAL" clId="{2A4C67BC-705A-489F-9388-CC680DF1F92A}" dt="2021-12-16T17:50:33.256" v="2787" actId="478"/>
          <ac:spMkLst>
            <pc:docMk/>
            <pc:sldMk cId="419443260" sldId="875"/>
            <ac:spMk id="2" creationId="{BC8DA389-AF4A-41E0-82C5-BE3B24EA1A14}"/>
          </ac:spMkLst>
        </pc:spChg>
      </pc:sldChg>
      <pc:sldChg chg="modSp add mod modAnim">
        <pc:chgData name="Krzysztof Świder" userId="18104692-8d48-48b4-adbb-b481add1a336" providerId="ADAL" clId="{2A4C67BC-705A-489F-9388-CC680DF1F92A}" dt="2021-12-16T02:29:49.134" v="156" actId="20577"/>
        <pc:sldMkLst>
          <pc:docMk/>
          <pc:sldMk cId="3639619963" sldId="883"/>
        </pc:sldMkLst>
        <pc:spChg chg="mod">
          <ac:chgData name="Krzysztof Świder" userId="18104692-8d48-48b4-adbb-b481add1a336" providerId="ADAL" clId="{2A4C67BC-705A-489F-9388-CC680DF1F92A}" dt="2021-12-16T02:29:49.134" v="156" actId="20577"/>
          <ac:spMkLst>
            <pc:docMk/>
            <pc:sldMk cId="3639619963" sldId="883"/>
            <ac:spMk id="5" creationId="{665297E9-6C98-4B87-BD96-B182425DA396}"/>
          </ac:spMkLst>
        </pc:spChg>
        <pc:spChg chg="mod">
          <ac:chgData name="Krzysztof Świder" userId="18104692-8d48-48b4-adbb-b481add1a336" providerId="ADAL" clId="{2A4C67BC-705A-489F-9388-CC680DF1F92A}" dt="2021-12-16T02:20:40.524" v="2" actId="6549"/>
          <ac:spMkLst>
            <pc:docMk/>
            <pc:sldMk cId="3639619963" sldId="883"/>
            <ac:spMk id="9" creationId="{00000000-0000-0000-0000-000000000000}"/>
          </ac:spMkLst>
        </pc:spChg>
        <pc:spChg chg="mod">
          <ac:chgData name="Krzysztof Świder" userId="18104692-8d48-48b4-adbb-b481add1a336" providerId="ADAL" clId="{2A4C67BC-705A-489F-9388-CC680DF1F92A}" dt="2021-12-16T02:22:53.046" v="5"/>
          <ac:spMkLst>
            <pc:docMk/>
            <pc:sldMk cId="3639619963" sldId="883"/>
            <ac:spMk id="10" creationId="{E867CB13-A8F3-4CD2-935D-6948BD0F541E}"/>
          </ac:spMkLst>
        </pc:spChg>
      </pc:sldChg>
      <pc:sldChg chg="modSp add mod modAnim">
        <pc:chgData name="Krzysztof Świder" userId="18104692-8d48-48b4-adbb-b481add1a336" providerId="ADAL" clId="{2A4C67BC-705A-489F-9388-CC680DF1F92A}" dt="2021-12-16T07:51:51.180" v="430" actId="14100"/>
        <pc:sldMkLst>
          <pc:docMk/>
          <pc:sldMk cId="64712493" sldId="884"/>
        </pc:sldMkLst>
        <pc:spChg chg="mod">
          <ac:chgData name="Krzysztof Świder" userId="18104692-8d48-48b4-adbb-b481add1a336" providerId="ADAL" clId="{2A4C67BC-705A-489F-9388-CC680DF1F92A}" dt="2021-12-16T07:51:13.895" v="429" actId="20577"/>
          <ac:spMkLst>
            <pc:docMk/>
            <pc:sldMk cId="64712493" sldId="884"/>
            <ac:spMk id="5" creationId="{665297E9-6C98-4B87-BD96-B182425DA396}"/>
          </ac:spMkLst>
        </pc:spChg>
        <pc:spChg chg="mod">
          <ac:chgData name="Krzysztof Świder" userId="18104692-8d48-48b4-adbb-b481add1a336" providerId="ADAL" clId="{2A4C67BC-705A-489F-9388-CC680DF1F92A}" dt="2021-12-16T07:50:59.617" v="411" actId="1036"/>
          <ac:spMkLst>
            <pc:docMk/>
            <pc:sldMk cId="64712493" sldId="884"/>
            <ac:spMk id="7" creationId="{5E695507-EA32-4266-9991-558955470797}"/>
          </ac:spMkLst>
        </pc:spChg>
        <pc:spChg chg="mod">
          <ac:chgData name="Krzysztof Świder" userId="18104692-8d48-48b4-adbb-b481add1a336" providerId="ADAL" clId="{2A4C67BC-705A-489F-9388-CC680DF1F92A}" dt="2021-12-16T02:31:10.274" v="159" actId="6549"/>
          <ac:spMkLst>
            <pc:docMk/>
            <pc:sldMk cId="64712493" sldId="884"/>
            <ac:spMk id="9" creationId="{00000000-0000-0000-0000-000000000000}"/>
          </ac:spMkLst>
        </pc:spChg>
        <pc:spChg chg="mod">
          <ac:chgData name="Krzysztof Świder" userId="18104692-8d48-48b4-adbb-b481add1a336" providerId="ADAL" clId="{2A4C67BC-705A-489F-9388-CC680DF1F92A}" dt="2021-12-16T07:51:51.180" v="430" actId="14100"/>
          <ac:spMkLst>
            <pc:docMk/>
            <pc:sldMk cId="64712493" sldId="884"/>
            <ac:spMk id="10" creationId="{E867CB13-A8F3-4CD2-935D-6948BD0F541E}"/>
          </ac:spMkLst>
        </pc:spChg>
      </pc:sldChg>
      <pc:sldChg chg="modSp add mod modAnim">
        <pc:chgData name="Krzysztof Świder" userId="18104692-8d48-48b4-adbb-b481add1a336" providerId="ADAL" clId="{2A4C67BC-705A-489F-9388-CC680DF1F92A}" dt="2021-12-16T07:58:39.782" v="575"/>
        <pc:sldMkLst>
          <pc:docMk/>
          <pc:sldMk cId="738164296" sldId="885"/>
        </pc:sldMkLst>
        <pc:spChg chg="mod">
          <ac:chgData name="Krzysztof Świder" userId="18104692-8d48-48b4-adbb-b481add1a336" providerId="ADAL" clId="{2A4C67BC-705A-489F-9388-CC680DF1F92A}" dt="2021-12-16T07:58:03.973" v="574" actId="20577"/>
          <ac:spMkLst>
            <pc:docMk/>
            <pc:sldMk cId="738164296" sldId="885"/>
            <ac:spMk id="5" creationId="{665297E9-6C98-4B87-BD96-B182425DA396}"/>
          </ac:spMkLst>
        </pc:spChg>
        <pc:spChg chg="mod">
          <ac:chgData name="Krzysztof Świder" userId="18104692-8d48-48b4-adbb-b481add1a336" providerId="ADAL" clId="{2A4C67BC-705A-489F-9388-CC680DF1F92A}" dt="2021-12-16T07:53:14.526" v="433" actId="20577"/>
          <ac:spMkLst>
            <pc:docMk/>
            <pc:sldMk cId="738164296" sldId="885"/>
            <ac:spMk id="9" creationId="{00000000-0000-0000-0000-000000000000}"/>
          </ac:spMkLst>
        </pc:spChg>
        <pc:spChg chg="mod">
          <ac:chgData name="Krzysztof Świder" userId="18104692-8d48-48b4-adbb-b481add1a336" providerId="ADAL" clId="{2A4C67BC-705A-489F-9388-CC680DF1F92A}" dt="2021-12-16T07:58:39.782" v="575"/>
          <ac:spMkLst>
            <pc:docMk/>
            <pc:sldMk cId="738164296" sldId="885"/>
            <ac:spMk id="10" creationId="{E867CB13-A8F3-4CD2-935D-6948BD0F541E}"/>
          </ac:spMkLst>
        </pc:spChg>
      </pc:sldChg>
      <pc:sldChg chg="modSp add mod modAnim">
        <pc:chgData name="Krzysztof Świder" userId="18104692-8d48-48b4-adbb-b481add1a336" providerId="ADAL" clId="{2A4C67BC-705A-489F-9388-CC680DF1F92A}" dt="2021-12-16T08:06:08.929" v="714" actId="20577"/>
        <pc:sldMkLst>
          <pc:docMk/>
          <pc:sldMk cId="1784304851" sldId="886"/>
        </pc:sldMkLst>
        <pc:spChg chg="mod">
          <ac:chgData name="Krzysztof Świder" userId="18104692-8d48-48b4-adbb-b481add1a336" providerId="ADAL" clId="{2A4C67BC-705A-489F-9388-CC680DF1F92A}" dt="2021-12-16T08:04:03.185" v="648" actId="20577"/>
          <ac:spMkLst>
            <pc:docMk/>
            <pc:sldMk cId="1784304851" sldId="886"/>
            <ac:spMk id="5" creationId="{665297E9-6C98-4B87-BD96-B182425DA396}"/>
          </ac:spMkLst>
        </pc:spChg>
        <pc:spChg chg="mod">
          <ac:chgData name="Krzysztof Świder" userId="18104692-8d48-48b4-adbb-b481add1a336" providerId="ADAL" clId="{2A4C67BC-705A-489F-9388-CC680DF1F92A}" dt="2021-12-16T07:59:52.131" v="577" actId="20577"/>
          <ac:spMkLst>
            <pc:docMk/>
            <pc:sldMk cId="1784304851" sldId="886"/>
            <ac:spMk id="9" creationId="{00000000-0000-0000-0000-000000000000}"/>
          </ac:spMkLst>
        </pc:spChg>
        <pc:spChg chg="mod">
          <ac:chgData name="Krzysztof Świder" userId="18104692-8d48-48b4-adbb-b481add1a336" providerId="ADAL" clId="{2A4C67BC-705A-489F-9388-CC680DF1F92A}" dt="2021-12-16T08:06:08.929" v="714" actId="20577"/>
          <ac:spMkLst>
            <pc:docMk/>
            <pc:sldMk cId="1784304851" sldId="886"/>
            <ac:spMk id="10" creationId="{E867CB13-A8F3-4CD2-935D-6948BD0F541E}"/>
          </ac:spMkLst>
        </pc:spChg>
      </pc:sldChg>
      <pc:sldChg chg="addSp delSp modSp add mod modAnim">
        <pc:chgData name="Krzysztof Świder" userId="18104692-8d48-48b4-adbb-b481add1a336" providerId="ADAL" clId="{2A4C67BC-705A-489F-9388-CC680DF1F92A}" dt="2021-12-16T17:51:17.223" v="2789" actId="478"/>
        <pc:sldMkLst>
          <pc:docMk/>
          <pc:sldMk cId="95246395" sldId="887"/>
        </pc:sldMkLst>
        <pc:spChg chg="mod">
          <ac:chgData name="Krzysztof Świder" userId="18104692-8d48-48b4-adbb-b481add1a336" providerId="ADAL" clId="{2A4C67BC-705A-489F-9388-CC680DF1F92A}" dt="2021-12-16T12:11:59.458" v="1458" actId="20577"/>
          <ac:spMkLst>
            <pc:docMk/>
            <pc:sldMk cId="95246395" sldId="887"/>
            <ac:spMk id="5" creationId="{665297E9-6C98-4B87-BD96-B182425DA396}"/>
          </ac:spMkLst>
        </pc:spChg>
        <pc:spChg chg="add del mod">
          <ac:chgData name="Krzysztof Świder" userId="18104692-8d48-48b4-adbb-b481add1a336" providerId="ADAL" clId="{2A4C67BC-705A-489F-9388-CC680DF1F92A}" dt="2021-12-16T17:51:17.223" v="2789" actId="478"/>
          <ac:spMkLst>
            <pc:docMk/>
            <pc:sldMk cId="95246395" sldId="887"/>
            <ac:spMk id="8" creationId="{136E6461-F7FC-417E-854B-1CC1E3CD2F73}"/>
          </ac:spMkLst>
        </pc:spChg>
        <pc:spChg chg="mod">
          <ac:chgData name="Krzysztof Świder" userId="18104692-8d48-48b4-adbb-b481add1a336" providerId="ADAL" clId="{2A4C67BC-705A-489F-9388-CC680DF1F92A}" dt="2021-12-16T12:06:15.854" v="1292" actId="20577"/>
          <ac:spMkLst>
            <pc:docMk/>
            <pc:sldMk cId="95246395" sldId="887"/>
            <ac:spMk id="9" creationId="{00000000-0000-0000-0000-000000000000}"/>
          </ac:spMkLst>
        </pc:spChg>
        <pc:spChg chg="mod">
          <ac:chgData name="Krzysztof Świder" userId="18104692-8d48-48b4-adbb-b481add1a336" providerId="ADAL" clId="{2A4C67BC-705A-489F-9388-CC680DF1F92A}" dt="2021-12-16T12:13:00.391" v="1468" actId="20577"/>
          <ac:spMkLst>
            <pc:docMk/>
            <pc:sldMk cId="95246395" sldId="887"/>
            <ac:spMk id="10" creationId="{E867CB13-A8F3-4CD2-935D-6948BD0F541E}"/>
          </ac:spMkLst>
        </pc:spChg>
      </pc:sldChg>
      <pc:sldChg chg="addSp delSp modSp add mod modAnim">
        <pc:chgData name="Krzysztof Świder" userId="18104692-8d48-48b4-adbb-b481add1a336" providerId="ADAL" clId="{2A4C67BC-705A-489F-9388-CC680DF1F92A}" dt="2021-12-16T11:32:14.232" v="1036" actId="20577"/>
        <pc:sldMkLst>
          <pc:docMk/>
          <pc:sldMk cId="3964301434" sldId="888"/>
        </pc:sldMkLst>
        <pc:spChg chg="mod">
          <ac:chgData name="Krzysztof Świder" userId="18104692-8d48-48b4-adbb-b481add1a336" providerId="ADAL" clId="{2A4C67BC-705A-489F-9388-CC680DF1F92A}" dt="2021-12-16T11:24:01.554" v="907" actId="1076"/>
          <ac:spMkLst>
            <pc:docMk/>
            <pc:sldMk cId="3964301434" sldId="888"/>
            <ac:spMk id="5" creationId="{665297E9-6C98-4B87-BD96-B182425DA396}"/>
          </ac:spMkLst>
        </pc:spChg>
        <pc:spChg chg="mod">
          <ac:chgData name="Krzysztof Świder" userId="18104692-8d48-48b4-adbb-b481add1a336" providerId="ADAL" clId="{2A4C67BC-705A-489F-9388-CC680DF1F92A}" dt="2021-12-16T11:23:56.629" v="906" actId="1076"/>
          <ac:spMkLst>
            <pc:docMk/>
            <pc:sldMk cId="3964301434" sldId="888"/>
            <ac:spMk id="7" creationId="{5E695507-EA32-4266-9991-558955470797}"/>
          </ac:spMkLst>
        </pc:spChg>
        <pc:spChg chg="add mod">
          <ac:chgData name="Krzysztof Świder" userId="18104692-8d48-48b4-adbb-b481add1a336" providerId="ADAL" clId="{2A4C67BC-705A-489F-9388-CC680DF1F92A}" dt="2021-12-16T11:23:56.629" v="906" actId="1076"/>
          <ac:spMkLst>
            <pc:docMk/>
            <pc:sldMk cId="3964301434" sldId="888"/>
            <ac:spMk id="8" creationId="{03CB537A-8100-42B8-B630-A56EAD08E9AB}"/>
          </ac:spMkLst>
        </pc:spChg>
        <pc:spChg chg="mod">
          <ac:chgData name="Krzysztof Świder" userId="18104692-8d48-48b4-adbb-b481add1a336" providerId="ADAL" clId="{2A4C67BC-705A-489F-9388-CC680DF1F92A}" dt="2021-12-16T09:34:23.395" v="758" actId="20577"/>
          <ac:spMkLst>
            <pc:docMk/>
            <pc:sldMk cId="3964301434" sldId="888"/>
            <ac:spMk id="9" creationId="{00000000-0000-0000-0000-000000000000}"/>
          </ac:spMkLst>
        </pc:spChg>
        <pc:spChg chg="mod">
          <ac:chgData name="Krzysztof Świder" userId="18104692-8d48-48b4-adbb-b481add1a336" providerId="ADAL" clId="{2A4C67BC-705A-489F-9388-CC680DF1F92A}" dt="2021-12-16T11:23:56.629" v="906" actId="1076"/>
          <ac:spMkLst>
            <pc:docMk/>
            <pc:sldMk cId="3964301434" sldId="888"/>
            <ac:spMk id="10" creationId="{E867CB13-A8F3-4CD2-935D-6948BD0F541E}"/>
          </ac:spMkLst>
        </pc:spChg>
        <pc:spChg chg="add mod">
          <ac:chgData name="Krzysztof Świder" userId="18104692-8d48-48b4-adbb-b481add1a336" providerId="ADAL" clId="{2A4C67BC-705A-489F-9388-CC680DF1F92A}" dt="2021-12-16T11:32:14.232" v="1036" actId="20577"/>
          <ac:spMkLst>
            <pc:docMk/>
            <pc:sldMk cId="3964301434" sldId="888"/>
            <ac:spMk id="11" creationId="{4CDE9F84-B039-4775-ACE0-07C8A91FB7AC}"/>
          </ac:spMkLst>
        </pc:spChg>
        <pc:spChg chg="add mod">
          <ac:chgData name="Krzysztof Świder" userId="18104692-8d48-48b4-adbb-b481add1a336" providerId="ADAL" clId="{2A4C67BC-705A-489F-9388-CC680DF1F92A}" dt="2021-12-16T11:27:09.329" v="1033" actId="6549"/>
          <ac:spMkLst>
            <pc:docMk/>
            <pc:sldMk cId="3964301434" sldId="888"/>
            <ac:spMk id="12" creationId="{E6007200-B622-46F4-B66D-6C5FEE726196}"/>
          </ac:spMkLst>
        </pc:spChg>
        <pc:picChg chg="add del">
          <ac:chgData name="Krzysztof Świder" userId="18104692-8d48-48b4-adbb-b481add1a336" providerId="ADAL" clId="{2A4C67BC-705A-489F-9388-CC680DF1F92A}" dt="2021-12-16T11:22:02.025" v="873"/>
          <ac:picMkLst>
            <pc:docMk/>
            <pc:sldMk cId="3964301434" sldId="888"/>
            <ac:picMk id="2" creationId="{273CFE3B-BDB4-4205-8CA7-5079649501A0}"/>
          </ac:picMkLst>
        </pc:picChg>
      </pc:sldChg>
      <pc:sldChg chg="addSp delSp modSp add mod delAnim modAnim">
        <pc:chgData name="Krzysztof Świder" userId="18104692-8d48-48b4-adbb-b481add1a336" providerId="ADAL" clId="{2A4C67BC-705A-489F-9388-CC680DF1F92A}" dt="2021-12-16T22:43:34.997" v="2797" actId="20577"/>
        <pc:sldMkLst>
          <pc:docMk/>
          <pc:sldMk cId="675629065" sldId="889"/>
        </pc:sldMkLst>
        <pc:spChg chg="mod">
          <ac:chgData name="Krzysztof Świder" userId="18104692-8d48-48b4-adbb-b481add1a336" providerId="ADAL" clId="{2A4C67BC-705A-489F-9388-CC680DF1F92A}" dt="2021-12-16T11:41:30.781" v="1114" actId="20577"/>
          <ac:spMkLst>
            <pc:docMk/>
            <pc:sldMk cId="675629065" sldId="889"/>
            <ac:spMk id="5" creationId="{665297E9-6C98-4B87-BD96-B182425DA396}"/>
          </ac:spMkLst>
        </pc:spChg>
        <pc:spChg chg="mod">
          <ac:chgData name="Krzysztof Świder" userId="18104692-8d48-48b4-adbb-b481add1a336" providerId="ADAL" clId="{2A4C67BC-705A-489F-9388-CC680DF1F92A}" dt="2021-12-16T11:42:10.270" v="1129" actId="20577"/>
          <ac:spMkLst>
            <pc:docMk/>
            <pc:sldMk cId="675629065" sldId="889"/>
            <ac:spMk id="7" creationId="{5E695507-EA32-4266-9991-558955470797}"/>
          </ac:spMkLst>
        </pc:spChg>
        <pc:spChg chg="mod">
          <ac:chgData name="Krzysztof Świder" userId="18104692-8d48-48b4-adbb-b481add1a336" providerId="ADAL" clId="{2A4C67BC-705A-489F-9388-CC680DF1F92A}" dt="2021-12-16T11:52:59.954" v="1166" actId="20577"/>
          <ac:spMkLst>
            <pc:docMk/>
            <pc:sldMk cId="675629065" sldId="889"/>
            <ac:spMk id="8" creationId="{03CB537A-8100-42B8-B630-A56EAD08E9AB}"/>
          </ac:spMkLst>
        </pc:spChg>
        <pc:spChg chg="mod">
          <ac:chgData name="Krzysztof Świder" userId="18104692-8d48-48b4-adbb-b481add1a336" providerId="ADAL" clId="{2A4C67BC-705A-489F-9388-CC680DF1F92A}" dt="2021-12-16T22:43:34.997" v="2797" actId="20577"/>
          <ac:spMkLst>
            <pc:docMk/>
            <pc:sldMk cId="675629065" sldId="889"/>
            <ac:spMk id="9" creationId="{00000000-0000-0000-0000-000000000000}"/>
          </ac:spMkLst>
        </pc:spChg>
        <pc:spChg chg="mod">
          <ac:chgData name="Krzysztof Świder" userId="18104692-8d48-48b4-adbb-b481add1a336" providerId="ADAL" clId="{2A4C67BC-705A-489F-9388-CC680DF1F92A}" dt="2021-12-16T11:42:34.274" v="1132"/>
          <ac:spMkLst>
            <pc:docMk/>
            <pc:sldMk cId="675629065" sldId="889"/>
            <ac:spMk id="10" creationId="{E867CB13-A8F3-4CD2-935D-6948BD0F541E}"/>
          </ac:spMkLst>
        </pc:spChg>
        <pc:spChg chg="mod">
          <ac:chgData name="Krzysztof Świder" userId="18104692-8d48-48b4-adbb-b481add1a336" providerId="ADAL" clId="{2A4C67BC-705A-489F-9388-CC680DF1F92A}" dt="2021-12-16T11:55:18.473" v="1167"/>
          <ac:spMkLst>
            <pc:docMk/>
            <pc:sldMk cId="675629065" sldId="889"/>
            <ac:spMk id="11" creationId="{4CDE9F84-B039-4775-ACE0-07C8A91FB7AC}"/>
          </ac:spMkLst>
        </pc:spChg>
        <pc:spChg chg="del">
          <ac:chgData name="Krzysztof Świder" userId="18104692-8d48-48b4-adbb-b481add1a336" providerId="ADAL" clId="{2A4C67BC-705A-489F-9388-CC680DF1F92A}" dt="2021-12-16T11:42:43.568" v="1133" actId="478"/>
          <ac:spMkLst>
            <pc:docMk/>
            <pc:sldMk cId="675629065" sldId="889"/>
            <ac:spMk id="12" creationId="{E6007200-B622-46F4-B66D-6C5FEE726196}"/>
          </ac:spMkLst>
        </pc:spChg>
        <pc:spChg chg="add mod">
          <ac:chgData name="Krzysztof Świder" userId="18104692-8d48-48b4-adbb-b481add1a336" providerId="ADAL" clId="{2A4C67BC-705A-489F-9388-CC680DF1F92A}" dt="2021-12-16T17:51:27.259" v="2790"/>
          <ac:spMkLst>
            <pc:docMk/>
            <pc:sldMk cId="675629065" sldId="889"/>
            <ac:spMk id="13" creationId="{D798708E-5F6E-4A03-9159-1450C0C8E71F}"/>
          </ac:spMkLst>
        </pc:spChg>
      </pc:sldChg>
      <pc:sldChg chg="addSp modSp add mod modAnim">
        <pc:chgData name="Krzysztof Świder" userId="18104692-8d48-48b4-adbb-b481add1a336" providerId="ADAL" clId="{2A4C67BC-705A-489F-9388-CC680DF1F92A}" dt="2021-12-16T22:43:41.532" v="2803" actId="20577"/>
        <pc:sldMkLst>
          <pc:docMk/>
          <pc:sldMk cId="461863263" sldId="890"/>
        </pc:sldMkLst>
        <pc:spChg chg="mod">
          <ac:chgData name="Krzysztof Świder" userId="18104692-8d48-48b4-adbb-b481add1a336" providerId="ADAL" clId="{2A4C67BC-705A-489F-9388-CC680DF1F92A}" dt="2021-12-16T11:59:46.277" v="1232" actId="6549"/>
          <ac:spMkLst>
            <pc:docMk/>
            <pc:sldMk cId="461863263" sldId="890"/>
            <ac:spMk id="5" creationId="{665297E9-6C98-4B87-BD96-B182425DA396}"/>
          </ac:spMkLst>
        </pc:spChg>
        <pc:spChg chg="mod">
          <ac:chgData name="Krzysztof Świder" userId="18104692-8d48-48b4-adbb-b481add1a336" providerId="ADAL" clId="{2A4C67BC-705A-489F-9388-CC680DF1F92A}" dt="2021-12-16T12:00:50.202" v="1268" actId="20577"/>
          <ac:spMkLst>
            <pc:docMk/>
            <pc:sldMk cId="461863263" sldId="890"/>
            <ac:spMk id="7" creationId="{5E695507-EA32-4266-9991-558955470797}"/>
          </ac:spMkLst>
        </pc:spChg>
        <pc:spChg chg="mod">
          <ac:chgData name="Krzysztof Świder" userId="18104692-8d48-48b4-adbb-b481add1a336" providerId="ADAL" clId="{2A4C67BC-705A-489F-9388-CC680DF1F92A}" dt="2021-12-16T12:05:22.494" v="1288" actId="20577"/>
          <ac:spMkLst>
            <pc:docMk/>
            <pc:sldMk cId="461863263" sldId="890"/>
            <ac:spMk id="8" creationId="{03CB537A-8100-42B8-B630-A56EAD08E9AB}"/>
          </ac:spMkLst>
        </pc:spChg>
        <pc:spChg chg="mod">
          <ac:chgData name="Krzysztof Świder" userId="18104692-8d48-48b4-adbb-b481add1a336" providerId="ADAL" clId="{2A4C67BC-705A-489F-9388-CC680DF1F92A}" dt="2021-12-16T22:43:41.532" v="2803" actId="20577"/>
          <ac:spMkLst>
            <pc:docMk/>
            <pc:sldMk cId="461863263" sldId="890"/>
            <ac:spMk id="9" creationId="{00000000-0000-0000-0000-000000000000}"/>
          </ac:spMkLst>
        </pc:spChg>
        <pc:spChg chg="mod">
          <ac:chgData name="Krzysztof Świder" userId="18104692-8d48-48b4-adbb-b481add1a336" providerId="ADAL" clId="{2A4C67BC-705A-489F-9388-CC680DF1F92A}" dt="2021-12-16T11:59:23.760" v="1211"/>
          <ac:spMkLst>
            <pc:docMk/>
            <pc:sldMk cId="461863263" sldId="890"/>
            <ac:spMk id="10" creationId="{E867CB13-A8F3-4CD2-935D-6948BD0F541E}"/>
          </ac:spMkLst>
        </pc:spChg>
        <pc:spChg chg="mod">
          <ac:chgData name="Krzysztof Świder" userId="18104692-8d48-48b4-adbb-b481add1a336" providerId="ADAL" clId="{2A4C67BC-705A-489F-9388-CC680DF1F92A}" dt="2021-12-16T12:03:26.909" v="1283" actId="1076"/>
          <ac:spMkLst>
            <pc:docMk/>
            <pc:sldMk cId="461863263" sldId="890"/>
            <ac:spMk id="11" creationId="{4CDE9F84-B039-4775-ACE0-07C8A91FB7AC}"/>
          </ac:spMkLst>
        </pc:spChg>
        <pc:spChg chg="add mod">
          <ac:chgData name="Krzysztof Świder" userId="18104692-8d48-48b4-adbb-b481add1a336" providerId="ADAL" clId="{2A4C67BC-705A-489F-9388-CC680DF1F92A}" dt="2021-12-16T12:03:33.222" v="1285" actId="14100"/>
          <ac:spMkLst>
            <pc:docMk/>
            <pc:sldMk cId="461863263" sldId="890"/>
            <ac:spMk id="12" creationId="{0C2A2AA1-8508-4181-A381-51E2ECDAEF88}"/>
          </ac:spMkLst>
        </pc:spChg>
      </pc:sldChg>
      <pc:sldChg chg="modSp add mod modAnim">
        <pc:chgData name="Krzysztof Świder" userId="18104692-8d48-48b4-adbb-b481add1a336" providerId="ADAL" clId="{2A4C67BC-705A-489F-9388-CC680DF1F92A}" dt="2021-12-16T14:23:58.147" v="1563" actId="20577"/>
        <pc:sldMkLst>
          <pc:docMk/>
          <pc:sldMk cId="361749625" sldId="891"/>
        </pc:sldMkLst>
        <pc:spChg chg="mod">
          <ac:chgData name="Krzysztof Świder" userId="18104692-8d48-48b4-adbb-b481add1a336" providerId="ADAL" clId="{2A4C67BC-705A-489F-9388-CC680DF1F92A}" dt="2021-12-16T14:23:58.147" v="1563" actId="20577"/>
          <ac:spMkLst>
            <pc:docMk/>
            <pc:sldMk cId="361749625" sldId="891"/>
            <ac:spMk id="5" creationId="{665297E9-6C98-4B87-BD96-B182425DA396}"/>
          </ac:spMkLst>
        </pc:spChg>
        <pc:spChg chg="mod">
          <ac:chgData name="Krzysztof Świder" userId="18104692-8d48-48b4-adbb-b481add1a336" providerId="ADAL" clId="{2A4C67BC-705A-489F-9388-CC680DF1F92A}" dt="2021-12-16T12:55:40.065" v="1475" actId="1076"/>
          <ac:spMkLst>
            <pc:docMk/>
            <pc:sldMk cId="361749625" sldId="891"/>
            <ac:spMk id="7" creationId="{5E695507-EA32-4266-9991-558955470797}"/>
          </ac:spMkLst>
        </pc:spChg>
        <pc:spChg chg="mod">
          <ac:chgData name="Krzysztof Świder" userId="18104692-8d48-48b4-adbb-b481add1a336" providerId="ADAL" clId="{2A4C67BC-705A-489F-9388-CC680DF1F92A}" dt="2021-12-16T12:53:59.404" v="1471" actId="6549"/>
          <ac:spMkLst>
            <pc:docMk/>
            <pc:sldMk cId="361749625" sldId="891"/>
            <ac:spMk id="9" creationId="{00000000-0000-0000-0000-000000000000}"/>
          </ac:spMkLst>
        </pc:spChg>
        <pc:spChg chg="mod">
          <ac:chgData name="Krzysztof Świder" userId="18104692-8d48-48b4-adbb-b481add1a336" providerId="ADAL" clId="{2A4C67BC-705A-489F-9388-CC680DF1F92A}" dt="2021-12-16T14:23:38.839" v="1542" actId="20577"/>
          <ac:spMkLst>
            <pc:docMk/>
            <pc:sldMk cId="361749625" sldId="891"/>
            <ac:spMk id="10" creationId="{E867CB13-A8F3-4CD2-935D-6948BD0F541E}"/>
          </ac:spMkLst>
        </pc:spChg>
      </pc:sldChg>
      <pc:sldChg chg="modSp add mod modAnim">
        <pc:chgData name="Krzysztof Świder" userId="18104692-8d48-48b4-adbb-b481add1a336" providerId="ADAL" clId="{2A4C67BC-705A-489F-9388-CC680DF1F92A}" dt="2021-12-16T14:46:31.232" v="1741" actId="20577"/>
        <pc:sldMkLst>
          <pc:docMk/>
          <pc:sldMk cId="4177444649" sldId="892"/>
        </pc:sldMkLst>
        <pc:spChg chg="mod">
          <ac:chgData name="Krzysztof Świder" userId="18104692-8d48-48b4-adbb-b481add1a336" providerId="ADAL" clId="{2A4C67BC-705A-489F-9388-CC680DF1F92A}" dt="2021-12-16T14:46:31.232" v="1741" actId="20577"/>
          <ac:spMkLst>
            <pc:docMk/>
            <pc:sldMk cId="4177444649" sldId="892"/>
            <ac:spMk id="5" creationId="{665297E9-6C98-4B87-BD96-B182425DA396}"/>
          </ac:spMkLst>
        </pc:spChg>
        <pc:spChg chg="mod">
          <ac:chgData name="Krzysztof Świder" userId="18104692-8d48-48b4-adbb-b481add1a336" providerId="ADAL" clId="{2A4C67BC-705A-489F-9388-CC680DF1F92A}" dt="2021-12-16T14:46:02.729" v="1731" actId="1076"/>
          <ac:spMkLst>
            <pc:docMk/>
            <pc:sldMk cId="4177444649" sldId="892"/>
            <ac:spMk id="7" creationId="{5E695507-EA32-4266-9991-558955470797}"/>
          </ac:spMkLst>
        </pc:spChg>
        <pc:spChg chg="mod">
          <ac:chgData name="Krzysztof Świder" userId="18104692-8d48-48b4-adbb-b481add1a336" providerId="ADAL" clId="{2A4C67BC-705A-489F-9388-CC680DF1F92A}" dt="2021-12-16T14:35:09.921" v="1566" actId="6549"/>
          <ac:spMkLst>
            <pc:docMk/>
            <pc:sldMk cId="4177444649" sldId="892"/>
            <ac:spMk id="9" creationId="{00000000-0000-0000-0000-000000000000}"/>
          </ac:spMkLst>
        </pc:spChg>
        <pc:spChg chg="mod">
          <ac:chgData name="Krzysztof Świder" userId="18104692-8d48-48b4-adbb-b481add1a336" providerId="ADAL" clId="{2A4C67BC-705A-489F-9388-CC680DF1F92A}" dt="2021-12-16T14:46:02.729" v="1731" actId="1076"/>
          <ac:spMkLst>
            <pc:docMk/>
            <pc:sldMk cId="4177444649" sldId="892"/>
            <ac:spMk id="10" creationId="{E867CB13-A8F3-4CD2-935D-6948BD0F541E}"/>
          </ac:spMkLst>
        </pc:spChg>
      </pc:sldChg>
      <pc:sldChg chg="modSp add mod modAnim">
        <pc:chgData name="Krzysztof Świder" userId="18104692-8d48-48b4-adbb-b481add1a336" providerId="ADAL" clId="{2A4C67BC-705A-489F-9388-CC680DF1F92A}" dt="2021-12-16T14:50:52.041" v="1940" actId="20577"/>
        <pc:sldMkLst>
          <pc:docMk/>
          <pc:sldMk cId="2986293732" sldId="893"/>
        </pc:sldMkLst>
        <pc:spChg chg="mod">
          <ac:chgData name="Krzysztof Świder" userId="18104692-8d48-48b4-adbb-b481add1a336" providerId="ADAL" clId="{2A4C67BC-705A-489F-9388-CC680DF1F92A}" dt="2021-12-16T14:50:52.041" v="1940" actId="20577"/>
          <ac:spMkLst>
            <pc:docMk/>
            <pc:sldMk cId="2986293732" sldId="893"/>
            <ac:spMk id="5" creationId="{665297E9-6C98-4B87-BD96-B182425DA396}"/>
          </ac:spMkLst>
        </pc:spChg>
        <pc:spChg chg="mod">
          <ac:chgData name="Krzysztof Świder" userId="18104692-8d48-48b4-adbb-b481add1a336" providerId="ADAL" clId="{2A4C67BC-705A-489F-9388-CC680DF1F92A}" dt="2021-12-16T14:47:28.902" v="1744" actId="6549"/>
          <ac:spMkLst>
            <pc:docMk/>
            <pc:sldMk cId="2986293732" sldId="893"/>
            <ac:spMk id="9" creationId="{00000000-0000-0000-0000-000000000000}"/>
          </ac:spMkLst>
        </pc:spChg>
        <pc:spChg chg="mod">
          <ac:chgData name="Krzysztof Świder" userId="18104692-8d48-48b4-adbb-b481add1a336" providerId="ADAL" clId="{2A4C67BC-705A-489F-9388-CC680DF1F92A}" dt="2021-12-16T14:49:18.080" v="1746"/>
          <ac:spMkLst>
            <pc:docMk/>
            <pc:sldMk cId="2986293732" sldId="893"/>
            <ac:spMk id="10" creationId="{E867CB13-A8F3-4CD2-935D-6948BD0F541E}"/>
          </ac:spMkLst>
        </pc:spChg>
      </pc:sldChg>
      <pc:sldChg chg="delSp modSp add mod ord delAnim modAnim">
        <pc:chgData name="Krzysztof Świder" userId="18104692-8d48-48b4-adbb-b481add1a336" providerId="ADAL" clId="{2A4C67BC-705A-489F-9388-CC680DF1F92A}" dt="2021-12-16T15:12:53.226" v="2324" actId="478"/>
        <pc:sldMkLst>
          <pc:docMk/>
          <pc:sldMk cId="3617605197" sldId="894"/>
        </pc:sldMkLst>
        <pc:spChg chg="mod">
          <ac:chgData name="Krzysztof Świder" userId="18104692-8d48-48b4-adbb-b481add1a336" providerId="ADAL" clId="{2A4C67BC-705A-489F-9388-CC680DF1F92A}" dt="2021-12-16T15:08:46.648" v="2293"/>
          <ac:spMkLst>
            <pc:docMk/>
            <pc:sldMk cId="3617605197" sldId="894"/>
            <ac:spMk id="5" creationId="{665297E9-6C98-4B87-BD96-B182425DA396}"/>
          </ac:spMkLst>
        </pc:spChg>
        <pc:spChg chg="del">
          <ac:chgData name="Krzysztof Świder" userId="18104692-8d48-48b4-adbb-b481add1a336" providerId="ADAL" clId="{2A4C67BC-705A-489F-9388-CC680DF1F92A}" dt="2021-12-16T14:59:24.728" v="1995" actId="478"/>
          <ac:spMkLst>
            <pc:docMk/>
            <pc:sldMk cId="3617605197" sldId="894"/>
            <ac:spMk id="7" creationId="{5E695507-EA32-4266-9991-558955470797}"/>
          </ac:spMkLst>
        </pc:spChg>
        <pc:spChg chg="del">
          <ac:chgData name="Krzysztof Świder" userId="18104692-8d48-48b4-adbb-b481add1a336" providerId="ADAL" clId="{2A4C67BC-705A-489F-9388-CC680DF1F92A}" dt="2021-12-16T15:09:03.011" v="2294" actId="478"/>
          <ac:spMkLst>
            <pc:docMk/>
            <pc:sldMk cId="3617605197" sldId="894"/>
            <ac:spMk id="8" creationId="{03CB537A-8100-42B8-B630-A56EAD08E9AB}"/>
          </ac:spMkLst>
        </pc:spChg>
        <pc:spChg chg="mod">
          <ac:chgData name="Krzysztof Świder" userId="18104692-8d48-48b4-adbb-b481add1a336" providerId="ADAL" clId="{2A4C67BC-705A-489F-9388-CC680DF1F92A}" dt="2021-12-16T15:09:47.101" v="2322" actId="20577"/>
          <ac:spMkLst>
            <pc:docMk/>
            <pc:sldMk cId="3617605197" sldId="894"/>
            <ac:spMk id="9" creationId="{00000000-0000-0000-0000-000000000000}"/>
          </ac:spMkLst>
        </pc:spChg>
        <pc:spChg chg="del">
          <ac:chgData name="Krzysztof Świder" userId="18104692-8d48-48b4-adbb-b481add1a336" providerId="ADAL" clId="{2A4C67BC-705A-489F-9388-CC680DF1F92A}" dt="2021-12-16T14:59:21.704" v="1994" actId="478"/>
          <ac:spMkLst>
            <pc:docMk/>
            <pc:sldMk cId="3617605197" sldId="894"/>
            <ac:spMk id="10" creationId="{E867CB13-A8F3-4CD2-935D-6948BD0F541E}"/>
          </ac:spMkLst>
        </pc:spChg>
        <pc:spChg chg="mod">
          <ac:chgData name="Krzysztof Świder" userId="18104692-8d48-48b4-adbb-b481add1a336" providerId="ADAL" clId="{2A4C67BC-705A-489F-9388-CC680DF1F92A}" dt="2021-12-16T15:12:48.483" v="2323"/>
          <ac:spMkLst>
            <pc:docMk/>
            <pc:sldMk cId="3617605197" sldId="894"/>
            <ac:spMk id="11" creationId="{4CDE9F84-B039-4775-ACE0-07C8A91FB7AC}"/>
          </ac:spMkLst>
        </pc:spChg>
        <pc:spChg chg="del">
          <ac:chgData name="Krzysztof Świder" userId="18104692-8d48-48b4-adbb-b481add1a336" providerId="ADAL" clId="{2A4C67BC-705A-489F-9388-CC680DF1F92A}" dt="2021-12-16T15:12:53.226" v="2324" actId="478"/>
          <ac:spMkLst>
            <pc:docMk/>
            <pc:sldMk cId="3617605197" sldId="894"/>
            <ac:spMk id="12" creationId="{E6007200-B622-46F4-B66D-6C5FEE726196}"/>
          </ac:spMkLst>
        </pc:spChg>
      </pc:sldChg>
      <pc:sldChg chg="modSp add mod ord modAnim">
        <pc:chgData name="Krzysztof Świder" userId="18104692-8d48-48b4-adbb-b481add1a336" providerId="ADAL" clId="{2A4C67BC-705A-489F-9388-CC680DF1F92A}" dt="2021-12-16T15:31:59.505" v="2652" actId="20577"/>
        <pc:sldMkLst>
          <pc:docMk/>
          <pc:sldMk cId="657500935" sldId="895"/>
        </pc:sldMkLst>
        <pc:spChg chg="mod">
          <ac:chgData name="Krzysztof Świder" userId="18104692-8d48-48b4-adbb-b481add1a336" providerId="ADAL" clId="{2A4C67BC-705A-489F-9388-CC680DF1F92A}" dt="2021-12-16T15:31:59.505" v="2652" actId="20577"/>
          <ac:spMkLst>
            <pc:docMk/>
            <pc:sldMk cId="657500935" sldId="895"/>
            <ac:spMk id="5" creationId="{665297E9-6C98-4B87-BD96-B182425DA396}"/>
          </ac:spMkLst>
        </pc:spChg>
        <pc:spChg chg="mod">
          <ac:chgData name="Krzysztof Świder" userId="18104692-8d48-48b4-adbb-b481add1a336" providerId="ADAL" clId="{2A4C67BC-705A-489F-9388-CC680DF1F92A}" dt="2021-12-16T15:13:41.872" v="2328" actId="20577"/>
          <ac:spMkLst>
            <pc:docMk/>
            <pc:sldMk cId="657500935" sldId="895"/>
            <ac:spMk id="9" creationId="{00000000-0000-0000-0000-000000000000}"/>
          </ac:spMkLst>
        </pc:spChg>
        <pc:spChg chg="mod">
          <ac:chgData name="Krzysztof Świder" userId="18104692-8d48-48b4-adbb-b481add1a336" providerId="ADAL" clId="{2A4C67BC-705A-489F-9388-CC680DF1F92A}" dt="2021-12-16T15:30:38.186" v="2628"/>
          <ac:spMkLst>
            <pc:docMk/>
            <pc:sldMk cId="657500935" sldId="895"/>
            <ac:spMk id="10" creationId="{E867CB13-A8F3-4CD2-935D-6948BD0F541E}"/>
          </ac:spMkLst>
        </pc:spChg>
      </pc:sldChg>
      <pc:sldChg chg="modSp add del mod">
        <pc:chgData name="Krzysztof Świder" userId="18104692-8d48-48b4-adbb-b481add1a336" providerId="ADAL" clId="{2A4C67BC-705A-489F-9388-CC680DF1F92A}" dt="2021-12-16T15:32:11.626" v="2653" actId="2696"/>
        <pc:sldMkLst>
          <pc:docMk/>
          <pc:sldMk cId="2467574485" sldId="896"/>
        </pc:sldMkLst>
        <pc:spChg chg="mod">
          <ac:chgData name="Krzysztof Świder" userId="18104692-8d48-48b4-adbb-b481add1a336" providerId="ADAL" clId="{2A4C67BC-705A-489F-9388-CC680DF1F92A}" dt="2021-12-16T15:31:27.083" v="2640" actId="20577"/>
          <ac:spMkLst>
            <pc:docMk/>
            <pc:sldMk cId="2467574485" sldId="896"/>
            <ac:spMk id="9" creationId="{00000000-0000-0000-0000-000000000000}"/>
          </ac:spMkLst>
        </pc:spChg>
      </pc:sldChg>
      <pc:sldChg chg="modSp add mod modAnim">
        <pc:chgData name="Krzysztof Świder" userId="18104692-8d48-48b4-adbb-b481add1a336" providerId="ADAL" clId="{2A4C67BC-705A-489F-9388-CC680DF1F92A}" dt="2021-12-16T15:42:21.420" v="2779"/>
        <pc:sldMkLst>
          <pc:docMk/>
          <pc:sldMk cId="3123219936" sldId="896"/>
        </pc:sldMkLst>
        <pc:spChg chg="mod">
          <ac:chgData name="Krzysztof Świder" userId="18104692-8d48-48b4-adbb-b481add1a336" providerId="ADAL" clId="{2A4C67BC-705A-489F-9388-CC680DF1F92A}" dt="2021-12-16T15:35:48.725" v="2717" actId="20577"/>
          <ac:spMkLst>
            <pc:docMk/>
            <pc:sldMk cId="3123219936" sldId="896"/>
            <ac:spMk id="5" creationId="{665297E9-6C98-4B87-BD96-B182425DA396}"/>
          </ac:spMkLst>
        </pc:spChg>
        <pc:spChg chg="mod">
          <ac:chgData name="Krzysztof Świder" userId="18104692-8d48-48b4-adbb-b481add1a336" providerId="ADAL" clId="{2A4C67BC-705A-489F-9388-CC680DF1F92A}" dt="2021-12-16T15:35:59.059" v="2718" actId="1076"/>
          <ac:spMkLst>
            <pc:docMk/>
            <pc:sldMk cId="3123219936" sldId="896"/>
            <ac:spMk id="7" creationId="{5E695507-EA32-4266-9991-558955470797}"/>
          </ac:spMkLst>
        </pc:spChg>
        <pc:spChg chg="mod">
          <ac:chgData name="Krzysztof Świder" userId="18104692-8d48-48b4-adbb-b481add1a336" providerId="ADAL" clId="{2A4C67BC-705A-489F-9388-CC680DF1F92A}" dt="2021-12-16T15:32:23.249" v="2656" actId="6549"/>
          <ac:spMkLst>
            <pc:docMk/>
            <pc:sldMk cId="3123219936" sldId="896"/>
            <ac:spMk id="9" creationId="{00000000-0000-0000-0000-000000000000}"/>
          </ac:spMkLst>
        </pc:spChg>
        <pc:spChg chg="mod">
          <ac:chgData name="Krzysztof Świder" userId="18104692-8d48-48b4-adbb-b481add1a336" providerId="ADAL" clId="{2A4C67BC-705A-489F-9388-CC680DF1F92A}" dt="2021-12-16T15:42:21.420" v="2779"/>
          <ac:spMkLst>
            <pc:docMk/>
            <pc:sldMk cId="3123219936" sldId="896"/>
            <ac:spMk id="10" creationId="{E867CB13-A8F3-4CD2-935D-6948BD0F541E}"/>
          </ac:spMkLst>
        </pc:spChg>
      </pc:sldChg>
      <pc:sldChg chg="delSp modSp add mod ord delAnim modAnim">
        <pc:chgData name="Krzysztof Świder" userId="18104692-8d48-48b4-adbb-b481add1a336" providerId="ADAL" clId="{2A4C67BC-705A-489F-9388-CC680DF1F92A}" dt="2021-12-16T23:08:18.328" v="2997" actId="20577"/>
        <pc:sldMkLst>
          <pc:docMk/>
          <pc:sldMk cId="2037926055" sldId="897"/>
        </pc:sldMkLst>
        <pc:spChg chg="mod">
          <ac:chgData name="Krzysztof Świder" userId="18104692-8d48-48b4-adbb-b481add1a336" providerId="ADAL" clId="{2A4C67BC-705A-489F-9388-CC680DF1F92A}" dt="2021-12-16T23:00:32.748" v="2858" actId="20577"/>
          <ac:spMkLst>
            <pc:docMk/>
            <pc:sldMk cId="2037926055" sldId="897"/>
            <ac:spMk id="5" creationId="{665297E9-6C98-4B87-BD96-B182425DA396}"/>
          </ac:spMkLst>
        </pc:spChg>
        <pc:spChg chg="del">
          <ac:chgData name="Krzysztof Świder" userId="18104692-8d48-48b4-adbb-b481add1a336" providerId="ADAL" clId="{2A4C67BC-705A-489F-9388-CC680DF1F92A}" dt="2021-12-16T23:00:38.195" v="2859" actId="478"/>
          <ac:spMkLst>
            <pc:docMk/>
            <pc:sldMk cId="2037926055" sldId="897"/>
            <ac:spMk id="7" creationId="{5E695507-EA32-4266-9991-558955470797}"/>
          </ac:spMkLst>
        </pc:spChg>
        <pc:spChg chg="mod">
          <ac:chgData name="Krzysztof Świder" userId="18104692-8d48-48b4-adbb-b481add1a336" providerId="ADAL" clId="{2A4C67BC-705A-489F-9388-CC680DF1F92A}" dt="2021-12-16T23:08:18.328" v="2997" actId="20577"/>
          <ac:spMkLst>
            <pc:docMk/>
            <pc:sldMk cId="2037926055" sldId="897"/>
            <ac:spMk id="8" creationId="{03CB537A-8100-42B8-B630-A56EAD08E9AB}"/>
          </ac:spMkLst>
        </pc:spChg>
        <pc:spChg chg="mod">
          <ac:chgData name="Krzysztof Świder" userId="18104692-8d48-48b4-adbb-b481add1a336" providerId="ADAL" clId="{2A4C67BC-705A-489F-9388-CC680DF1F92A}" dt="2021-12-16T22:59:44.422" v="2839" actId="20577"/>
          <ac:spMkLst>
            <pc:docMk/>
            <pc:sldMk cId="2037926055" sldId="897"/>
            <ac:spMk id="9" creationId="{00000000-0000-0000-0000-000000000000}"/>
          </ac:spMkLst>
        </pc:spChg>
        <pc:spChg chg="mod">
          <ac:chgData name="Krzysztof Świder" userId="18104692-8d48-48b4-adbb-b481add1a336" providerId="ADAL" clId="{2A4C67BC-705A-489F-9388-CC680DF1F92A}" dt="2021-12-16T23:00:56.342" v="2861"/>
          <ac:spMkLst>
            <pc:docMk/>
            <pc:sldMk cId="2037926055" sldId="897"/>
            <ac:spMk id="10" creationId="{E867CB13-A8F3-4CD2-935D-6948BD0F541E}"/>
          </ac:spMkLst>
        </pc:spChg>
      </pc:sldChg>
    </pc:docChg>
  </pc:docChgLst>
  <pc:docChgLst>
    <pc:chgData name="Krzysztof Świder" userId="18104692-8d48-48b4-adbb-b481add1a336" providerId="ADAL" clId="{464C2AF8-89C1-4108-AF0A-AA7840117DAD}"/>
    <pc:docChg chg="undo custSel addSld delSld modSld sldOrd">
      <pc:chgData name="Krzysztof Świder" userId="18104692-8d48-48b4-adbb-b481add1a336" providerId="ADAL" clId="{464C2AF8-89C1-4108-AF0A-AA7840117DAD}" dt="2021-11-25T12:32:07.912" v="354" actId="14100"/>
      <pc:docMkLst>
        <pc:docMk/>
      </pc:docMkLst>
      <pc:sldChg chg="del">
        <pc:chgData name="Krzysztof Świder" userId="18104692-8d48-48b4-adbb-b481add1a336" providerId="ADAL" clId="{464C2AF8-89C1-4108-AF0A-AA7840117DAD}" dt="2021-11-25T10:35:04.734" v="59" actId="2696"/>
        <pc:sldMkLst>
          <pc:docMk/>
          <pc:sldMk cId="276945143" sldId="534"/>
        </pc:sldMkLst>
      </pc:sldChg>
      <pc:sldChg chg="modSp mod ord modShow">
        <pc:chgData name="Krzysztof Świder" userId="18104692-8d48-48b4-adbb-b481add1a336" providerId="ADAL" clId="{464C2AF8-89C1-4108-AF0A-AA7840117DAD}" dt="2021-11-25T12:16:01.419" v="127" actId="20577"/>
        <pc:sldMkLst>
          <pc:docMk/>
          <pc:sldMk cId="3937014735" sldId="689"/>
        </pc:sldMkLst>
        <pc:spChg chg="mod">
          <ac:chgData name="Krzysztof Świder" userId="18104692-8d48-48b4-adbb-b481add1a336" providerId="ADAL" clId="{464C2AF8-89C1-4108-AF0A-AA7840117DAD}" dt="2021-11-25T12:15:33.795" v="113" actId="20577"/>
          <ac:spMkLst>
            <pc:docMk/>
            <pc:sldMk cId="3937014735" sldId="689"/>
            <ac:spMk id="3" creationId="{00000000-0000-0000-0000-000000000000}"/>
          </ac:spMkLst>
        </pc:spChg>
        <pc:spChg chg="mod">
          <ac:chgData name="Krzysztof Świder" userId="18104692-8d48-48b4-adbb-b481add1a336" providerId="ADAL" clId="{464C2AF8-89C1-4108-AF0A-AA7840117DAD}" dt="2021-11-25T12:15:16.259" v="99" actId="20577"/>
          <ac:spMkLst>
            <pc:docMk/>
            <pc:sldMk cId="3937014735" sldId="689"/>
            <ac:spMk id="6" creationId="{55E5FF06-DD7F-471A-9A19-01E0F9B9F759}"/>
          </ac:spMkLst>
        </pc:spChg>
        <pc:spChg chg="mod">
          <ac:chgData name="Krzysztof Świder" userId="18104692-8d48-48b4-adbb-b481add1a336" providerId="ADAL" clId="{464C2AF8-89C1-4108-AF0A-AA7840117DAD}" dt="2021-11-25T12:16:01.419" v="127" actId="20577"/>
          <ac:spMkLst>
            <pc:docMk/>
            <pc:sldMk cId="3937014735" sldId="689"/>
            <ac:spMk id="9" creationId="{00000000-0000-0000-0000-000000000000}"/>
          </ac:spMkLst>
        </pc:spChg>
      </pc:sldChg>
      <pc:sldChg chg="modSp mod">
        <pc:chgData name="Krzysztof Świder" userId="18104692-8d48-48b4-adbb-b481add1a336" providerId="ADAL" clId="{464C2AF8-89C1-4108-AF0A-AA7840117DAD}" dt="2021-11-25T10:33:38.884" v="12" actId="20577"/>
        <pc:sldMkLst>
          <pc:docMk/>
          <pc:sldMk cId="1071722835" sldId="690"/>
        </pc:sldMkLst>
        <pc:spChg chg="mod">
          <ac:chgData name="Krzysztof Świder" userId="18104692-8d48-48b4-adbb-b481add1a336" providerId="ADAL" clId="{464C2AF8-89C1-4108-AF0A-AA7840117DAD}" dt="2021-11-25T10:33:38.884" v="12" actId="20577"/>
          <ac:spMkLst>
            <pc:docMk/>
            <pc:sldMk cId="1071722835" sldId="690"/>
            <ac:spMk id="3" creationId="{00000000-0000-0000-0000-000000000000}"/>
          </ac:spMkLst>
        </pc:spChg>
      </pc:sldChg>
      <pc:sldChg chg="del">
        <pc:chgData name="Krzysztof Świder" userId="18104692-8d48-48b4-adbb-b481add1a336" providerId="ADAL" clId="{464C2AF8-89C1-4108-AF0A-AA7840117DAD}" dt="2021-11-25T10:35:04.734" v="59" actId="2696"/>
        <pc:sldMkLst>
          <pc:docMk/>
          <pc:sldMk cId="886376962" sldId="740"/>
        </pc:sldMkLst>
      </pc:sldChg>
      <pc:sldChg chg="del">
        <pc:chgData name="Krzysztof Świder" userId="18104692-8d48-48b4-adbb-b481add1a336" providerId="ADAL" clId="{464C2AF8-89C1-4108-AF0A-AA7840117DAD}" dt="2021-11-25T10:35:04.734" v="59" actId="2696"/>
        <pc:sldMkLst>
          <pc:docMk/>
          <pc:sldMk cId="2706597741" sldId="742"/>
        </pc:sldMkLst>
      </pc:sldChg>
      <pc:sldChg chg="del">
        <pc:chgData name="Krzysztof Świder" userId="18104692-8d48-48b4-adbb-b481add1a336" providerId="ADAL" clId="{464C2AF8-89C1-4108-AF0A-AA7840117DAD}" dt="2021-11-25T10:35:04.734" v="59" actId="2696"/>
        <pc:sldMkLst>
          <pc:docMk/>
          <pc:sldMk cId="2351347450" sldId="743"/>
        </pc:sldMkLst>
      </pc:sldChg>
      <pc:sldChg chg="del">
        <pc:chgData name="Krzysztof Świder" userId="18104692-8d48-48b4-adbb-b481add1a336" providerId="ADAL" clId="{464C2AF8-89C1-4108-AF0A-AA7840117DAD}" dt="2021-11-25T10:35:04.734" v="59" actId="2696"/>
        <pc:sldMkLst>
          <pc:docMk/>
          <pc:sldMk cId="3243710349" sldId="745"/>
        </pc:sldMkLst>
      </pc:sldChg>
      <pc:sldChg chg="del">
        <pc:chgData name="Krzysztof Świder" userId="18104692-8d48-48b4-adbb-b481add1a336" providerId="ADAL" clId="{464C2AF8-89C1-4108-AF0A-AA7840117DAD}" dt="2021-11-25T10:35:04.734" v="59" actId="2696"/>
        <pc:sldMkLst>
          <pc:docMk/>
          <pc:sldMk cId="2653842008" sldId="746"/>
        </pc:sldMkLst>
      </pc:sldChg>
      <pc:sldChg chg="del">
        <pc:chgData name="Krzysztof Świder" userId="18104692-8d48-48b4-adbb-b481add1a336" providerId="ADAL" clId="{464C2AF8-89C1-4108-AF0A-AA7840117DAD}" dt="2021-11-25T10:35:04.734" v="59" actId="2696"/>
        <pc:sldMkLst>
          <pc:docMk/>
          <pc:sldMk cId="3019822340" sldId="747"/>
        </pc:sldMkLst>
      </pc:sldChg>
      <pc:sldChg chg="del">
        <pc:chgData name="Krzysztof Świder" userId="18104692-8d48-48b4-adbb-b481add1a336" providerId="ADAL" clId="{464C2AF8-89C1-4108-AF0A-AA7840117DAD}" dt="2021-11-25T10:35:04.734" v="59" actId="2696"/>
        <pc:sldMkLst>
          <pc:docMk/>
          <pc:sldMk cId="1362425203" sldId="748"/>
        </pc:sldMkLst>
      </pc:sldChg>
      <pc:sldChg chg="del">
        <pc:chgData name="Krzysztof Świder" userId="18104692-8d48-48b4-adbb-b481add1a336" providerId="ADAL" clId="{464C2AF8-89C1-4108-AF0A-AA7840117DAD}" dt="2021-11-25T10:35:04.734" v="59" actId="2696"/>
        <pc:sldMkLst>
          <pc:docMk/>
          <pc:sldMk cId="3516698077" sldId="749"/>
        </pc:sldMkLst>
      </pc:sldChg>
      <pc:sldChg chg="del">
        <pc:chgData name="Krzysztof Świder" userId="18104692-8d48-48b4-adbb-b481add1a336" providerId="ADAL" clId="{464C2AF8-89C1-4108-AF0A-AA7840117DAD}" dt="2021-11-25T10:35:04.734" v="59" actId="2696"/>
        <pc:sldMkLst>
          <pc:docMk/>
          <pc:sldMk cId="10524535" sldId="750"/>
        </pc:sldMkLst>
      </pc:sldChg>
      <pc:sldChg chg="del">
        <pc:chgData name="Krzysztof Świder" userId="18104692-8d48-48b4-adbb-b481add1a336" providerId="ADAL" clId="{464C2AF8-89C1-4108-AF0A-AA7840117DAD}" dt="2021-11-25T10:35:29.636" v="60" actId="2696"/>
        <pc:sldMkLst>
          <pc:docMk/>
          <pc:sldMk cId="2704239097" sldId="751"/>
        </pc:sldMkLst>
      </pc:sldChg>
      <pc:sldChg chg="del">
        <pc:chgData name="Krzysztof Świder" userId="18104692-8d48-48b4-adbb-b481add1a336" providerId="ADAL" clId="{464C2AF8-89C1-4108-AF0A-AA7840117DAD}" dt="2021-11-25T10:35:29.636" v="60" actId="2696"/>
        <pc:sldMkLst>
          <pc:docMk/>
          <pc:sldMk cId="4263935182" sldId="753"/>
        </pc:sldMkLst>
      </pc:sldChg>
      <pc:sldChg chg="del">
        <pc:chgData name="Krzysztof Świder" userId="18104692-8d48-48b4-adbb-b481add1a336" providerId="ADAL" clId="{464C2AF8-89C1-4108-AF0A-AA7840117DAD}" dt="2021-11-25T10:35:54.614" v="61" actId="2696"/>
        <pc:sldMkLst>
          <pc:docMk/>
          <pc:sldMk cId="3247420470" sldId="754"/>
        </pc:sldMkLst>
      </pc:sldChg>
      <pc:sldChg chg="del">
        <pc:chgData name="Krzysztof Świder" userId="18104692-8d48-48b4-adbb-b481add1a336" providerId="ADAL" clId="{464C2AF8-89C1-4108-AF0A-AA7840117DAD}" dt="2021-11-25T10:35:29.636" v="60" actId="2696"/>
        <pc:sldMkLst>
          <pc:docMk/>
          <pc:sldMk cId="3767468338" sldId="756"/>
        </pc:sldMkLst>
      </pc:sldChg>
      <pc:sldChg chg="del">
        <pc:chgData name="Krzysztof Świder" userId="18104692-8d48-48b4-adbb-b481add1a336" providerId="ADAL" clId="{464C2AF8-89C1-4108-AF0A-AA7840117DAD}" dt="2021-11-25T10:35:29.636" v="60" actId="2696"/>
        <pc:sldMkLst>
          <pc:docMk/>
          <pc:sldMk cId="3424823013" sldId="758"/>
        </pc:sldMkLst>
      </pc:sldChg>
      <pc:sldChg chg="del">
        <pc:chgData name="Krzysztof Świder" userId="18104692-8d48-48b4-adbb-b481add1a336" providerId="ADAL" clId="{464C2AF8-89C1-4108-AF0A-AA7840117DAD}" dt="2021-11-25T10:35:29.636" v="60" actId="2696"/>
        <pc:sldMkLst>
          <pc:docMk/>
          <pc:sldMk cId="219000052" sldId="759"/>
        </pc:sldMkLst>
      </pc:sldChg>
      <pc:sldChg chg="del">
        <pc:chgData name="Krzysztof Świder" userId="18104692-8d48-48b4-adbb-b481add1a336" providerId="ADAL" clId="{464C2AF8-89C1-4108-AF0A-AA7840117DAD}" dt="2021-11-25T10:35:29.636" v="60" actId="2696"/>
        <pc:sldMkLst>
          <pc:docMk/>
          <pc:sldMk cId="2141766016" sldId="760"/>
        </pc:sldMkLst>
      </pc:sldChg>
      <pc:sldChg chg="del">
        <pc:chgData name="Krzysztof Świder" userId="18104692-8d48-48b4-adbb-b481add1a336" providerId="ADAL" clId="{464C2AF8-89C1-4108-AF0A-AA7840117DAD}" dt="2021-11-25T10:35:29.636" v="60" actId="2696"/>
        <pc:sldMkLst>
          <pc:docMk/>
          <pc:sldMk cId="1834871470" sldId="761"/>
        </pc:sldMkLst>
      </pc:sldChg>
      <pc:sldChg chg="del">
        <pc:chgData name="Krzysztof Świder" userId="18104692-8d48-48b4-adbb-b481add1a336" providerId="ADAL" clId="{464C2AF8-89C1-4108-AF0A-AA7840117DAD}" dt="2021-11-25T10:35:29.636" v="60" actId="2696"/>
        <pc:sldMkLst>
          <pc:docMk/>
          <pc:sldMk cId="3341776069" sldId="762"/>
        </pc:sldMkLst>
      </pc:sldChg>
      <pc:sldChg chg="del">
        <pc:chgData name="Krzysztof Świder" userId="18104692-8d48-48b4-adbb-b481add1a336" providerId="ADAL" clId="{464C2AF8-89C1-4108-AF0A-AA7840117DAD}" dt="2021-11-25T10:35:29.636" v="60" actId="2696"/>
        <pc:sldMkLst>
          <pc:docMk/>
          <pc:sldMk cId="419436092" sldId="763"/>
        </pc:sldMkLst>
      </pc:sldChg>
      <pc:sldChg chg="del">
        <pc:chgData name="Krzysztof Świder" userId="18104692-8d48-48b4-adbb-b481add1a336" providerId="ADAL" clId="{464C2AF8-89C1-4108-AF0A-AA7840117DAD}" dt="2021-11-25T10:35:29.636" v="60" actId="2696"/>
        <pc:sldMkLst>
          <pc:docMk/>
          <pc:sldMk cId="2581305871" sldId="764"/>
        </pc:sldMkLst>
      </pc:sldChg>
      <pc:sldChg chg="del">
        <pc:chgData name="Krzysztof Świder" userId="18104692-8d48-48b4-adbb-b481add1a336" providerId="ADAL" clId="{464C2AF8-89C1-4108-AF0A-AA7840117DAD}" dt="2021-11-25T10:35:29.636" v="60" actId="2696"/>
        <pc:sldMkLst>
          <pc:docMk/>
          <pc:sldMk cId="2289309372" sldId="765"/>
        </pc:sldMkLst>
      </pc:sldChg>
      <pc:sldChg chg="del">
        <pc:chgData name="Krzysztof Świder" userId="18104692-8d48-48b4-adbb-b481add1a336" providerId="ADAL" clId="{464C2AF8-89C1-4108-AF0A-AA7840117DAD}" dt="2021-11-25T10:35:29.636" v="60" actId="2696"/>
        <pc:sldMkLst>
          <pc:docMk/>
          <pc:sldMk cId="1344005172" sldId="766"/>
        </pc:sldMkLst>
      </pc:sldChg>
      <pc:sldChg chg="del">
        <pc:chgData name="Krzysztof Świder" userId="18104692-8d48-48b4-adbb-b481add1a336" providerId="ADAL" clId="{464C2AF8-89C1-4108-AF0A-AA7840117DAD}" dt="2021-11-25T10:35:29.636" v="60" actId="2696"/>
        <pc:sldMkLst>
          <pc:docMk/>
          <pc:sldMk cId="1318604838" sldId="767"/>
        </pc:sldMkLst>
      </pc:sldChg>
      <pc:sldChg chg="del">
        <pc:chgData name="Krzysztof Świder" userId="18104692-8d48-48b4-adbb-b481add1a336" providerId="ADAL" clId="{464C2AF8-89C1-4108-AF0A-AA7840117DAD}" dt="2021-11-25T10:35:54.614" v="61" actId="2696"/>
        <pc:sldMkLst>
          <pc:docMk/>
          <pc:sldMk cId="1244541467" sldId="768"/>
        </pc:sldMkLst>
      </pc:sldChg>
      <pc:sldChg chg="del">
        <pc:chgData name="Krzysztof Świder" userId="18104692-8d48-48b4-adbb-b481add1a336" providerId="ADAL" clId="{464C2AF8-89C1-4108-AF0A-AA7840117DAD}" dt="2021-11-25T10:35:29.636" v="60" actId="2696"/>
        <pc:sldMkLst>
          <pc:docMk/>
          <pc:sldMk cId="3680242918" sldId="769"/>
        </pc:sldMkLst>
      </pc:sldChg>
      <pc:sldChg chg="del">
        <pc:chgData name="Krzysztof Świder" userId="18104692-8d48-48b4-adbb-b481add1a336" providerId="ADAL" clId="{464C2AF8-89C1-4108-AF0A-AA7840117DAD}" dt="2021-11-25T10:35:54.614" v="61" actId="2696"/>
        <pc:sldMkLst>
          <pc:docMk/>
          <pc:sldMk cId="836878218" sldId="770"/>
        </pc:sldMkLst>
      </pc:sldChg>
      <pc:sldChg chg="del">
        <pc:chgData name="Krzysztof Świder" userId="18104692-8d48-48b4-adbb-b481add1a336" providerId="ADAL" clId="{464C2AF8-89C1-4108-AF0A-AA7840117DAD}" dt="2021-11-25T10:35:29.636" v="60" actId="2696"/>
        <pc:sldMkLst>
          <pc:docMk/>
          <pc:sldMk cId="413468640" sldId="771"/>
        </pc:sldMkLst>
      </pc:sldChg>
      <pc:sldChg chg="del">
        <pc:chgData name="Krzysztof Świder" userId="18104692-8d48-48b4-adbb-b481add1a336" providerId="ADAL" clId="{464C2AF8-89C1-4108-AF0A-AA7840117DAD}" dt="2021-11-25T10:35:54.614" v="61" actId="2696"/>
        <pc:sldMkLst>
          <pc:docMk/>
          <pc:sldMk cId="1481713732" sldId="772"/>
        </pc:sldMkLst>
      </pc:sldChg>
      <pc:sldChg chg="del">
        <pc:chgData name="Krzysztof Świder" userId="18104692-8d48-48b4-adbb-b481add1a336" providerId="ADAL" clId="{464C2AF8-89C1-4108-AF0A-AA7840117DAD}" dt="2021-11-25T10:35:54.614" v="61" actId="2696"/>
        <pc:sldMkLst>
          <pc:docMk/>
          <pc:sldMk cId="1318439777" sldId="773"/>
        </pc:sldMkLst>
      </pc:sldChg>
      <pc:sldChg chg="del">
        <pc:chgData name="Krzysztof Świder" userId="18104692-8d48-48b4-adbb-b481add1a336" providerId="ADAL" clId="{464C2AF8-89C1-4108-AF0A-AA7840117DAD}" dt="2021-11-25T10:35:54.614" v="61" actId="2696"/>
        <pc:sldMkLst>
          <pc:docMk/>
          <pc:sldMk cId="20023718" sldId="774"/>
        </pc:sldMkLst>
      </pc:sldChg>
      <pc:sldChg chg="del">
        <pc:chgData name="Krzysztof Świder" userId="18104692-8d48-48b4-adbb-b481add1a336" providerId="ADAL" clId="{464C2AF8-89C1-4108-AF0A-AA7840117DAD}" dt="2021-11-25T10:35:54.614" v="61" actId="2696"/>
        <pc:sldMkLst>
          <pc:docMk/>
          <pc:sldMk cId="1783359329" sldId="775"/>
        </pc:sldMkLst>
      </pc:sldChg>
      <pc:sldChg chg="del">
        <pc:chgData name="Krzysztof Świder" userId="18104692-8d48-48b4-adbb-b481add1a336" providerId="ADAL" clId="{464C2AF8-89C1-4108-AF0A-AA7840117DAD}" dt="2021-11-25T10:35:54.614" v="61" actId="2696"/>
        <pc:sldMkLst>
          <pc:docMk/>
          <pc:sldMk cId="2194809808" sldId="776"/>
        </pc:sldMkLst>
      </pc:sldChg>
      <pc:sldChg chg="del">
        <pc:chgData name="Krzysztof Świder" userId="18104692-8d48-48b4-adbb-b481add1a336" providerId="ADAL" clId="{464C2AF8-89C1-4108-AF0A-AA7840117DAD}" dt="2021-11-25T10:35:54.614" v="61" actId="2696"/>
        <pc:sldMkLst>
          <pc:docMk/>
          <pc:sldMk cId="3224822450" sldId="777"/>
        </pc:sldMkLst>
      </pc:sldChg>
      <pc:sldChg chg="del">
        <pc:chgData name="Krzysztof Świder" userId="18104692-8d48-48b4-adbb-b481add1a336" providerId="ADAL" clId="{464C2AF8-89C1-4108-AF0A-AA7840117DAD}" dt="2021-11-25T10:35:54.614" v="61" actId="2696"/>
        <pc:sldMkLst>
          <pc:docMk/>
          <pc:sldMk cId="4208865277" sldId="778"/>
        </pc:sldMkLst>
      </pc:sldChg>
      <pc:sldChg chg="del">
        <pc:chgData name="Krzysztof Świder" userId="18104692-8d48-48b4-adbb-b481add1a336" providerId="ADAL" clId="{464C2AF8-89C1-4108-AF0A-AA7840117DAD}" dt="2021-11-25T10:35:04.734" v="59" actId="2696"/>
        <pc:sldMkLst>
          <pc:docMk/>
          <pc:sldMk cId="1694868547" sldId="784"/>
        </pc:sldMkLst>
      </pc:sldChg>
      <pc:sldChg chg="del">
        <pc:chgData name="Krzysztof Świder" userId="18104692-8d48-48b4-adbb-b481add1a336" providerId="ADAL" clId="{464C2AF8-89C1-4108-AF0A-AA7840117DAD}" dt="2021-11-25T10:35:54.614" v="61" actId="2696"/>
        <pc:sldMkLst>
          <pc:docMk/>
          <pc:sldMk cId="1307065758" sldId="786"/>
        </pc:sldMkLst>
      </pc:sldChg>
      <pc:sldChg chg="del">
        <pc:chgData name="Krzysztof Świder" userId="18104692-8d48-48b4-adbb-b481add1a336" providerId="ADAL" clId="{464C2AF8-89C1-4108-AF0A-AA7840117DAD}" dt="2021-11-25T10:35:54.614" v="61" actId="2696"/>
        <pc:sldMkLst>
          <pc:docMk/>
          <pc:sldMk cId="1968997155" sldId="787"/>
        </pc:sldMkLst>
      </pc:sldChg>
      <pc:sldChg chg="del">
        <pc:chgData name="Krzysztof Świder" userId="18104692-8d48-48b4-adbb-b481add1a336" providerId="ADAL" clId="{464C2AF8-89C1-4108-AF0A-AA7840117DAD}" dt="2021-11-25T10:35:54.614" v="61" actId="2696"/>
        <pc:sldMkLst>
          <pc:docMk/>
          <pc:sldMk cId="1815160673" sldId="788"/>
        </pc:sldMkLst>
      </pc:sldChg>
      <pc:sldChg chg="del">
        <pc:chgData name="Krzysztof Świder" userId="18104692-8d48-48b4-adbb-b481add1a336" providerId="ADAL" clId="{464C2AF8-89C1-4108-AF0A-AA7840117DAD}" dt="2021-11-25T10:35:54.614" v="61" actId="2696"/>
        <pc:sldMkLst>
          <pc:docMk/>
          <pc:sldMk cId="382034420" sldId="789"/>
        </pc:sldMkLst>
      </pc:sldChg>
      <pc:sldChg chg="del">
        <pc:chgData name="Krzysztof Świder" userId="18104692-8d48-48b4-adbb-b481add1a336" providerId="ADAL" clId="{464C2AF8-89C1-4108-AF0A-AA7840117DAD}" dt="2021-11-25T10:35:54.614" v="61" actId="2696"/>
        <pc:sldMkLst>
          <pc:docMk/>
          <pc:sldMk cId="1811099916" sldId="791"/>
        </pc:sldMkLst>
      </pc:sldChg>
      <pc:sldChg chg="del">
        <pc:chgData name="Krzysztof Świder" userId="18104692-8d48-48b4-adbb-b481add1a336" providerId="ADAL" clId="{464C2AF8-89C1-4108-AF0A-AA7840117DAD}" dt="2021-11-25T10:35:54.614" v="61" actId="2696"/>
        <pc:sldMkLst>
          <pc:docMk/>
          <pc:sldMk cId="2694018467" sldId="792"/>
        </pc:sldMkLst>
      </pc:sldChg>
      <pc:sldChg chg="del">
        <pc:chgData name="Krzysztof Świder" userId="18104692-8d48-48b4-adbb-b481add1a336" providerId="ADAL" clId="{464C2AF8-89C1-4108-AF0A-AA7840117DAD}" dt="2021-11-25T10:35:54.614" v="61" actId="2696"/>
        <pc:sldMkLst>
          <pc:docMk/>
          <pc:sldMk cId="4102161027" sldId="793"/>
        </pc:sldMkLst>
      </pc:sldChg>
      <pc:sldChg chg="del">
        <pc:chgData name="Krzysztof Świder" userId="18104692-8d48-48b4-adbb-b481add1a336" providerId="ADAL" clId="{464C2AF8-89C1-4108-AF0A-AA7840117DAD}" dt="2021-11-25T10:35:54.614" v="61" actId="2696"/>
        <pc:sldMkLst>
          <pc:docMk/>
          <pc:sldMk cId="4109411460" sldId="794"/>
        </pc:sldMkLst>
      </pc:sldChg>
      <pc:sldChg chg="del">
        <pc:chgData name="Krzysztof Świder" userId="18104692-8d48-48b4-adbb-b481add1a336" providerId="ADAL" clId="{464C2AF8-89C1-4108-AF0A-AA7840117DAD}" dt="2021-11-25T10:35:54.614" v="61" actId="2696"/>
        <pc:sldMkLst>
          <pc:docMk/>
          <pc:sldMk cId="1714595264" sldId="796"/>
        </pc:sldMkLst>
      </pc:sldChg>
      <pc:sldChg chg="del">
        <pc:chgData name="Krzysztof Świder" userId="18104692-8d48-48b4-adbb-b481add1a336" providerId="ADAL" clId="{464C2AF8-89C1-4108-AF0A-AA7840117DAD}" dt="2021-11-25T10:40:32.854" v="69" actId="2696"/>
        <pc:sldMkLst>
          <pc:docMk/>
          <pc:sldMk cId="3699933543" sldId="798"/>
        </pc:sldMkLst>
      </pc:sldChg>
      <pc:sldChg chg="del">
        <pc:chgData name="Krzysztof Świder" userId="18104692-8d48-48b4-adbb-b481add1a336" providerId="ADAL" clId="{464C2AF8-89C1-4108-AF0A-AA7840117DAD}" dt="2021-11-25T10:35:54.614" v="61" actId="2696"/>
        <pc:sldMkLst>
          <pc:docMk/>
          <pc:sldMk cId="2171861991" sldId="799"/>
        </pc:sldMkLst>
      </pc:sldChg>
      <pc:sldChg chg="del">
        <pc:chgData name="Krzysztof Świder" userId="18104692-8d48-48b4-adbb-b481add1a336" providerId="ADAL" clId="{464C2AF8-89C1-4108-AF0A-AA7840117DAD}" dt="2021-11-25T10:35:54.614" v="61" actId="2696"/>
        <pc:sldMkLst>
          <pc:docMk/>
          <pc:sldMk cId="2496546541" sldId="800"/>
        </pc:sldMkLst>
      </pc:sldChg>
      <pc:sldChg chg="del">
        <pc:chgData name="Krzysztof Świder" userId="18104692-8d48-48b4-adbb-b481add1a336" providerId="ADAL" clId="{464C2AF8-89C1-4108-AF0A-AA7840117DAD}" dt="2021-11-25T10:35:54.614" v="61" actId="2696"/>
        <pc:sldMkLst>
          <pc:docMk/>
          <pc:sldMk cId="1408404916" sldId="801"/>
        </pc:sldMkLst>
      </pc:sldChg>
      <pc:sldChg chg="del">
        <pc:chgData name="Krzysztof Świder" userId="18104692-8d48-48b4-adbb-b481add1a336" providerId="ADAL" clId="{464C2AF8-89C1-4108-AF0A-AA7840117DAD}" dt="2021-11-25T10:35:54.614" v="61" actId="2696"/>
        <pc:sldMkLst>
          <pc:docMk/>
          <pc:sldMk cId="506619129" sldId="802"/>
        </pc:sldMkLst>
      </pc:sldChg>
      <pc:sldChg chg="del">
        <pc:chgData name="Krzysztof Świder" userId="18104692-8d48-48b4-adbb-b481add1a336" providerId="ADAL" clId="{464C2AF8-89C1-4108-AF0A-AA7840117DAD}" dt="2021-11-25T10:38:01.730" v="62" actId="2696"/>
        <pc:sldMkLst>
          <pc:docMk/>
          <pc:sldMk cId="1117390640" sldId="803"/>
        </pc:sldMkLst>
      </pc:sldChg>
      <pc:sldChg chg="del">
        <pc:chgData name="Krzysztof Świder" userId="18104692-8d48-48b4-adbb-b481add1a336" providerId="ADAL" clId="{464C2AF8-89C1-4108-AF0A-AA7840117DAD}" dt="2021-11-25T10:38:01.730" v="62" actId="2696"/>
        <pc:sldMkLst>
          <pc:docMk/>
          <pc:sldMk cId="2643976103" sldId="804"/>
        </pc:sldMkLst>
      </pc:sldChg>
      <pc:sldChg chg="del">
        <pc:chgData name="Krzysztof Świder" userId="18104692-8d48-48b4-adbb-b481add1a336" providerId="ADAL" clId="{464C2AF8-89C1-4108-AF0A-AA7840117DAD}" dt="2021-11-25T10:38:01.730" v="62" actId="2696"/>
        <pc:sldMkLst>
          <pc:docMk/>
          <pc:sldMk cId="3016381612" sldId="805"/>
        </pc:sldMkLst>
      </pc:sldChg>
      <pc:sldChg chg="del">
        <pc:chgData name="Krzysztof Świder" userId="18104692-8d48-48b4-adbb-b481add1a336" providerId="ADAL" clId="{464C2AF8-89C1-4108-AF0A-AA7840117DAD}" dt="2021-11-25T10:38:01.730" v="62" actId="2696"/>
        <pc:sldMkLst>
          <pc:docMk/>
          <pc:sldMk cId="2725374494" sldId="806"/>
        </pc:sldMkLst>
      </pc:sldChg>
      <pc:sldChg chg="del">
        <pc:chgData name="Krzysztof Świder" userId="18104692-8d48-48b4-adbb-b481add1a336" providerId="ADAL" clId="{464C2AF8-89C1-4108-AF0A-AA7840117DAD}" dt="2021-11-25T10:38:01.730" v="62" actId="2696"/>
        <pc:sldMkLst>
          <pc:docMk/>
          <pc:sldMk cId="1191884999" sldId="807"/>
        </pc:sldMkLst>
      </pc:sldChg>
      <pc:sldChg chg="del">
        <pc:chgData name="Krzysztof Świder" userId="18104692-8d48-48b4-adbb-b481add1a336" providerId="ADAL" clId="{464C2AF8-89C1-4108-AF0A-AA7840117DAD}" dt="2021-11-25T10:38:01.730" v="62" actId="2696"/>
        <pc:sldMkLst>
          <pc:docMk/>
          <pc:sldMk cId="2489947488" sldId="808"/>
        </pc:sldMkLst>
      </pc:sldChg>
      <pc:sldChg chg="del">
        <pc:chgData name="Krzysztof Świder" userId="18104692-8d48-48b4-adbb-b481add1a336" providerId="ADAL" clId="{464C2AF8-89C1-4108-AF0A-AA7840117DAD}" dt="2021-11-25T10:38:01.730" v="62" actId="2696"/>
        <pc:sldMkLst>
          <pc:docMk/>
          <pc:sldMk cId="484993577" sldId="809"/>
        </pc:sldMkLst>
      </pc:sldChg>
      <pc:sldChg chg="del">
        <pc:chgData name="Krzysztof Świder" userId="18104692-8d48-48b4-adbb-b481add1a336" providerId="ADAL" clId="{464C2AF8-89C1-4108-AF0A-AA7840117DAD}" dt="2021-11-25T10:38:01.730" v="62" actId="2696"/>
        <pc:sldMkLst>
          <pc:docMk/>
          <pc:sldMk cId="4145776813" sldId="810"/>
        </pc:sldMkLst>
      </pc:sldChg>
      <pc:sldChg chg="del">
        <pc:chgData name="Krzysztof Świder" userId="18104692-8d48-48b4-adbb-b481add1a336" providerId="ADAL" clId="{464C2AF8-89C1-4108-AF0A-AA7840117DAD}" dt="2021-11-25T10:38:01.730" v="62" actId="2696"/>
        <pc:sldMkLst>
          <pc:docMk/>
          <pc:sldMk cId="3700171232" sldId="811"/>
        </pc:sldMkLst>
      </pc:sldChg>
      <pc:sldChg chg="del">
        <pc:chgData name="Krzysztof Świder" userId="18104692-8d48-48b4-adbb-b481add1a336" providerId="ADAL" clId="{464C2AF8-89C1-4108-AF0A-AA7840117DAD}" dt="2021-11-25T10:38:01.730" v="62" actId="2696"/>
        <pc:sldMkLst>
          <pc:docMk/>
          <pc:sldMk cId="1775007135" sldId="812"/>
        </pc:sldMkLst>
      </pc:sldChg>
      <pc:sldChg chg="del">
        <pc:chgData name="Krzysztof Świder" userId="18104692-8d48-48b4-adbb-b481add1a336" providerId="ADAL" clId="{464C2AF8-89C1-4108-AF0A-AA7840117DAD}" dt="2021-11-25T10:38:01.730" v="62" actId="2696"/>
        <pc:sldMkLst>
          <pc:docMk/>
          <pc:sldMk cId="1452666210" sldId="813"/>
        </pc:sldMkLst>
      </pc:sldChg>
      <pc:sldChg chg="del">
        <pc:chgData name="Krzysztof Świder" userId="18104692-8d48-48b4-adbb-b481add1a336" providerId="ADAL" clId="{464C2AF8-89C1-4108-AF0A-AA7840117DAD}" dt="2021-11-25T10:38:01.730" v="62" actId="2696"/>
        <pc:sldMkLst>
          <pc:docMk/>
          <pc:sldMk cId="2705594935" sldId="814"/>
        </pc:sldMkLst>
      </pc:sldChg>
      <pc:sldChg chg="del">
        <pc:chgData name="Krzysztof Świder" userId="18104692-8d48-48b4-adbb-b481add1a336" providerId="ADAL" clId="{464C2AF8-89C1-4108-AF0A-AA7840117DAD}" dt="2021-11-25T10:38:01.730" v="62" actId="2696"/>
        <pc:sldMkLst>
          <pc:docMk/>
          <pc:sldMk cId="4085677588" sldId="815"/>
        </pc:sldMkLst>
      </pc:sldChg>
      <pc:sldChg chg="del">
        <pc:chgData name="Krzysztof Świder" userId="18104692-8d48-48b4-adbb-b481add1a336" providerId="ADAL" clId="{464C2AF8-89C1-4108-AF0A-AA7840117DAD}" dt="2021-11-25T10:38:01.730" v="62" actId="2696"/>
        <pc:sldMkLst>
          <pc:docMk/>
          <pc:sldMk cId="3737943858" sldId="816"/>
        </pc:sldMkLst>
      </pc:sldChg>
      <pc:sldChg chg="del">
        <pc:chgData name="Krzysztof Świder" userId="18104692-8d48-48b4-adbb-b481add1a336" providerId="ADAL" clId="{464C2AF8-89C1-4108-AF0A-AA7840117DAD}" dt="2021-11-25T10:38:01.730" v="62" actId="2696"/>
        <pc:sldMkLst>
          <pc:docMk/>
          <pc:sldMk cId="3655848240" sldId="817"/>
        </pc:sldMkLst>
      </pc:sldChg>
      <pc:sldChg chg="add del">
        <pc:chgData name="Krzysztof Świder" userId="18104692-8d48-48b4-adbb-b481add1a336" providerId="ADAL" clId="{464C2AF8-89C1-4108-AF0A-AA7840117DAD}" dt="2021-11-25T10:39:22.402" v="65" actId="2696"/>
        <pc:sldMkLst>
          <pc:docMk/>
          <pc:sldMk cId="3181414051" sldId="818"/>
        </pc:sldMkLst>
      </pc:sldChg>
      <pc:sldChg chg="add del">
        <pc:chgData name="Krzysztof Świder" userId="18104692-8d48-48b4-adbb-b481add1a336" providerId="ADAL" clId="{464C2AF8-89C1-4108-AF0A-AA7840117DAD}" dt="2021-11-25T10:39:22.402" v="65" actId="2696"/>
        <pc:sldMkLst>
          <pc:docMk/>
          <pc:sldMk cId="2716416606" sldId="819"/>
        </pc:sldMkLst>
      </pc:sldChg>
      <pc:sldChg chg="add del">
        <pc:chgData name="Krzysztof Świder" userId="18104692-8d48-48b4-adbb-b481add1a336" providerId="ADAL" clId="{464C2AF8-89C1-4108-AF0A-AA7840117DAD}" dt="2021-11-25T10:39:22.402" v="65" actId="2696"/>
        <pc:sldMkLst>
          <pc:docMk/>
          <pc:sldMk cId="3973045482" sldId="820"/>
        </pc:sldMkLst>
      </pc:sldChg>
      <pc:sldChg chg="add del">
        <pc:chgData name="Krzysztof Świder" userId="18104692-8d48-48b4-adbb-b481add1a336" providerId="ADAL" clId="{464C2AF8-89C1-4108-AF0A-AA7840117DAD}" dt="2021-11-25T10:39:22.402" v="65" actId="2696"/>
        <pc:sldMkLst>
          <pc:docMk/>
          <pc:sldMk cId="232230661" sldId="821"/>
        </pc:sldMkLst>
      </pc:sldChg>
      <pc:sldChg chg="add del">
        <pc:chgData name="Krzysztof Świder" userId="18104692-8d48-48b4-adbb-b481add1a336" providerId="ADAL" clId="{464C2AF8-89C1-4108-AF0A-AA7840117DAD}" dt="2021-11-25T10:39:22.402" v="65" actId="2696"/>
        <pc:sldMkLst>
          <pc:docMk/>
          <pc:sldMk cId="1862547852" sldId="822"/>
        </pc:sldMkLst>
      </pc:sldChg>
      <pc:sldChg chg="add del">
        <pc:chgData name="Krzysztof Świder" userId="18104692-8d48-48b4-adbb-b481add1a336" providerId="ADAL" clId="{464C2AF8-89C1-4108-AF0A-AA7840117DAD}" dt="2021-11-25T10:39:22.402" v="65" actId="2696"/>
        <pc:sldMkLst>
          <pc:docMk/>
          <pc:sldMk cId="2041258648" sldId="823"/>
        </pc:sldMkLst>
      </pc:sldChg>
      <pc:sldChg chg="add del">
        <pc:chgData name="Krzysztof Świder" userId="18104692-8d48-48b4-adbb-b481add1a336" providerId="ADAL" clId="{464C2AF8-89C1-4108-AF0A-AA7840117DAD}" dt="2021-11-25T10:39:22.402" v="65" actId="2696"/>
        <pc:sldMkLst>
          <pc:docMk/>
          <pc:sldMk cId="3122022065" sldId="824"/>
        </pc:sldMkLst>
      </pc:sldChg>
      <pc:sldChg chg="add del">
        <pc:chgData name="Krzysztof Świder" userId="18104692-8d48-48b4-adbb-b481add1a336" providerId="ADAL" clId="{464C2AF8-89C1-4108-AF0A-AA7840117DAD}" dt="2021-11-25T10:39:22.402" v="65" actId="2696"/>
        <pc:sldMkLst>
          <pc:docMk/>
          <pc:sldMk cId="4118693189" sldId="825"/>
        </pc:sldMkLst>
      </pc:sldChg>
      <pc:sldChg chg="add del">
        <pc:chgData name="Krzysztof Świder" userId="18104692-8d48-48b4-adbb-b481add1a336" providerId="ADAL" clId="{464C2AF8-89C1-4108-AF0A-AA7840117DAD}" dt="2021-11-25T10:39:22.402" v="65" actId="2696"/>
        <pc:sldMkLst>
          <pc:docMk/>
          <pc:sldMk cId="1118209972" sldId="826"/>
        </pc:sldMkLst>
      </pc:sldChg>
      <pc:sldChg chg="add del">
        <pc:chgData name="Krzysztof Świder" userId="18104692-8d48-48b4-adbb-b481add1a336" providerId="ADAL" clId="{464C2AF8-89C1-4108-AF0A-AA7840117DAD}" dt="2021-11-25T10:39:22.402" v="65" actId="2696"/>
        <pc:sldMkLst>
          <pc:docMk/>
          <pc:sldMk cId="3776601918" sldId="827"/>
        </pc:sldMkLst>
      </pc:sldChg>
      <pc:sldChg chg="add del">
        <pc:chgData name="Krzysztof Świder" userId="18104692-8d48-48b4-adbb-b481add1a336" providerId="ADAL" clId="{464C2AF8-89C1-4108-AF0A-AA7840117DAD}" dt="2021-11-25T10:39:22.402" v="65" actId="2696"/>
        <pc:sldMkLst>
          <pc:docMk/>
          <pc:sldMk cId="4218798052" sldId="828"/>
        </pc:sldMkLst>
      </pc:sldChg>
      <pc:sldChg chg="add del">
        <pc:chgData name="Krzysztof Świder" userId="18104692-8d48-48b4-adbb-b481add1a336" providerId="ADAL" clId="{464C2AF8-89C1-4108-AF0A-AA7840117DAD}" dt="2021-11-25T10:39:22.402" v="65" actId="2696"/>
        <pc:sldMkLst>
          <pc:docMk/>
          <pc:sldMk cId="3353968311" sldId="829"/>
        </pc:sldMkLst>
      </pc:sldChg>
      <pc:sldChg chg="del">
        <pc:chgData name="Krzysztof Świder" userId="18104692-8d48-48b4-adbb-b481add1a336" providerId="ADAL" clId="{464C2AF8-89C1-4108-AF0A-AA7840117DAD}" dt="2021-11-25T10:35:29.636" v="60" actId="2696"/>
        <pc:sldMkLst>
          <pc:docMk/>
          <pc:sldMk cId="1983219637" sldId="830"/>
        </pc:sldMkLst>
      </pc:sldChg>
      <pc:sldChg chg="del">
        <pc:chgData name="Krzysztof Świder" userId="18104692-8d48-48b4-adbb-b481add1a336" providerId="ADAL" clId="{464C2AF8-89C1-4108-AF0A-AA7840117DAD}" dt="2021-11-25T10:35:54.614" v="61" actId="2696"/>
        <pc:sldMkLst>
          <pc:docMk/>
          <pc:sldMk cId="3278016689" sldId="831"/>
        </pc:sldMkLst>
      </pc:sldChg>
      <pc:sldChg chg="del">
        <pc:chgData name="Krzysztof Świder" userId="18104692-8d48-48b4-adbb-b481add1a336" providerId="ADAL" clId="{464C2AF8-89C1-4108-AF0A-AA7840117DAD}" dt="2021-11-25T10:35:04.734" v="59" actId="2696"/>
        <pc:sldMkLst>
          <pc:docMk/>
          <pc:sldMk cId="1876151794" sldId="834"/>
        </pc:sldMkLst>
      </pc:sldChg>
      <pc:sldChg chg="del">
        <pc:chgData name="Krzysztof Świder" userId="18104692-8d48-48b4-adbb-b481add1a336" providerId="ADAL" clId="{464C2AF8-89C1-4108-AF0A-AA7840117DAD}" dt="2021-11-25T10:35:04.734" v="59" actId="2696"/>
        <pc:sldMkLst>
          <pc:docMk/>
          <pc:sldMk cId="3500066677" sldId="835"/>
        </pc:sldMkLst>
      </pc:sldChg>
      <pc:sldChg chg="del">
        <pc:chgData name="Krzysztof Świder" userId="18104692-8d48-48b4-adbb-b481add1a336" providerId="ADAL" clId="{464C2AF8-89C1-4108-AF0A-AA7840117DAD}" dt="2021-11-25T10:35:04.734" v="59" actId="2696"/>
        <pc:sldMkLst>
          <pc:docMk/>
          <pc:sldMk cId="3833203838" sldId="836"/>
        </pc:sldMkLst>
      </pc:sldChg>
      <pc:sldChg chg="del">
        <pc:chgData name="Krzysztof Świder" userId="18104692-8d48-48b4-adbb-b481add1a336" providerId="ADAL" clId="{464C2AF8-89C1-4108-AF0A-AA7840117DAD}" dt="2021-11-25T10:35:29.636" v="60" actId="2696"/>
        <pc:sldMkLst>
          <pc:docMk/>
          <pc:sldMk cId="4049442795" sldId="837"/>
        </pc:sldMkLst>
      </pc:sldChg>
      <pc:sldChg chg="add del">
        <pc:chgData name="Krzysztof Świder" userId="18104692-8d48-48b4-adbb-b481add1a336" providerId="ADAL" clId="{464C2AF8-89C1-4108-AF0A-AA7840117DAD}" dt="2021-11-25T10:39:22.402" v="65" actId="2696"/>
        <pc:sldMkLst>
          <pc:docMk/>
          <pc:sldMk cId="1240672961" sldId="838"/>
        </pc:sldMkLst>
      </pc:sldChg>
      <pc:sldChg chg="add del">
        <pc:chgData name="Krzysztof Świder" userId="18104692-8d48-48b4-adbb-b481add1a336" providerId="ADAL" clId="{464C2AF8-89C1-4108-AF0A-AA7840117DAD}" dt="2021-11-25T10:39:22.402" v="65" actId="2696"/>
        <pc:sldMkLst>
          <pc:docMk/>
          <pc:sldMk cId="1084907162" sldId="839"/>
        </pc:sldMkLst>
      </pc:sldChg>
      <pc:sldChg chg="add del">
        <pc:chgData name="Krzysztof Świder" userId="18104692-8d48-48b4-adbb-b481add1a336" providerId="ADAL" clId="{464C2AF8-89C1-4108-AF0A-AA7840117DAD}" dt="2021-11-25T10:39:22.402" v="65" actId="2696"/>
        <pc:sldMkLst>
          <pc:docMk/>
          <pc:sldMk cId="385989548" sldId="840"/>
        </pc:sldMkLst>
      </pc:sldChg>
      <pc:sldChg chg="add del">
        <pc:chgData name="Krzysztof Świder" userId="18104692-8d48-48b4-adbb-b481add1a336" providerId="ADAL" clId="{464C2AF8-89C1-4108-AF0A-AA7840117DAD}" dt="2021-11-25T10:39:22.402" v="65" actId="2696"/>
        <pc:sldMkLst>
          <pc:docMk/>
          <pc:sldMk cId="2695021264" sldId="841"/>
        </pc:sldMkLst>
      </pc:sldChg>
      <pc:sldChg chg="add del">
        <pc:chgData name="Krzysztof Świder" userId="18104692-8d48-48b4-adbb-b481add1a336" providerId="ADAL" clId="{464C2AF8-89C1-4108-AF0A-AA7840117DAD}" dt="2021-11-25T10:39:22.402" v="65" actId="2696"/>
        <pc:sldMkLst>
          <pc:docMk/>
          <pc:sldMk cId="4238142250" sldId="842"/>
        </pc:sldMkLst>
      </pc:sldChg>
      <pc:sldChg chg="del">
        <pc:chgData name="Krzysztof Świder" userId="18104692-8d48-48b4-adbb-b481add1a336" providerId="ADAL" clId="{464C2AF8-89C1-4108-AF0A-AA7840117DAD}" dt="2021-11-25T10:35:29.636" v="60" actId="2696"/>
        <pc:sldMkLst>
          <pc:docMk/>
          <pc:sldMk cId="3229015454" sldId="843"/>
        </pc:sldMkLst>
      </pc:sldChg>
      <pc:sldChg chg="del">
        <pc:chgData name="Krzysztof Świder" userId="18104692-8d48-48b4-adbb-b481add1a336" providerId="ADAL" clId="{464C2AF8-89C1-4108-AF0A-AA7840117DAD}" dt="2021-11-25T10:35:29.636" v="60" actId="2696"/>
        <pc:sldMkLst>
          <pc:docMk/>
          <pc:sldMk cId="3142287170" sldId="844"/>
        </pc:sldMkLst>
      </pc:sldChg>
      <pc:sldChg chg="add del">
        <pc:chgData name="Krzysztof Świder" userId="18104692-8d48-48b4-adbb-b481add1a336" providerId="ADAL" clId="{464C2AF8-89C1-4108-AF0A-AA7840117DAD}" dt="2021-11-25T10:39:22.402" v="65" actId="2696"/>
        <pc:sldMkLst>
          <pc:docMk/>
          <pc:sldMk cId="3132897747" sldId="845"/>
        </pc:sldMkLst>
      </pc:sldChg>
      <pc:sldChg chg="add del">
        <pc:chgData name="Krzysztof Świder" userId="18104692-8d48-48b4-adbb-b481add1a336" providerId="ADAL" clId="{464C2AF8-89C1-4108-AF0A-AA7840117DAD}" dt="2021-11-25T10:39:22.402" v="65" actId="2696"/>
        <pc:sldMkLst>
          <pc:docMk/>
          <pc:sldMk cId="2659775015" sldId="846"/>
        </pc:sldMkLst>
      </pc:sldChg>
      <pc:sldChg chg="add del">
        <pc:chgData name="Krzysztof Świder" userId="18104692-8d48-48b4-adbb-b481add1a336" providerId="ADAL" clId="{464C2AF8-89C1-4108-AF0A-AA7840117DAD}" dt="2021-11-25T10:39:22.402" v="65" actId="2696"/>
        <pc:sldMkLst>
          <pc:docMk/>
          <pc:sldMk cId="2380643510" sldId="847"/>
        </pc:sldMkLst>
      </pc:sldChg>
      <pc:sldChg chg="add del">
        <pc:chgData name="Krzysztof Świder" userId="18104692-8d48-48b4-adbb-b481add1a336" providerId="ADAL" clId="{464C2AF8-89C1-4108-AF0A-AA7840117DAD}" dt="2021-11-25T10:39:22.402" v="65" actId="2696"/>
        <pc:sldMkLst>
          <pc:docMk/>
          <pc:sldMk cId="3416562345" sldId="848"/>
        </pc:sldMkLst>
      </pc:sldChg>
      <pc:sldChg chg="add del">
        <pc:chgData name="Krzysztof Świder" userId="18104692-8d48-48b4-adbb-b481add1a336" providerId="ADAL" clId="{464C2AF8-89C1-4108-AF0A-AA7840117DAD}" dt="2021-11-25T10:39:22.402" v="65" actId="2696"/>
        <pc:sldMkLst>
          <pc:docMk/>
          <pc:sldMk cId="1583321871" sldId="849"/>
        </pc:sldMkLst>
      </pc:sldChg>
      <pc:sldChg chg="add del">
        <pc:chgData name="Krzysztof Świder" userId="18104692-8d48-48b4-adbb-b481add1a336" providerId="ADAL" clId="{464C2AF8-89C1-4108-AF0A-AA7840117DAD}" dt="2021-11-25T10:38:47.706" v="64" actId="2696"/>
        <pc:sldMkLst>
          <pc:docMk/>
          <pc:sldMk cId="1518726160" sldId="850"/>
        </pc:sldMkLst>
      </pc:sldChg>
      <pc:sldChg chg="add del">
        <pc:chgData name="Krzysztof Świder" userId="18104692-8d48-48b4-adbb-b481add1a336" providerId="ADAL" clId="{464C2AF8-89C1-4108-AF0A-AA7840117DAD}" dt="2021-11-25T10:38:47.706" v="64" actId="2696"/>
        <pc:sldMkLst>
          <pc:docMk/>
          <pc:sldMk cId="338812821" sldId="851"/>
        </pc:sldMkLst>
      </pc:sldChg>
      <pc:sldChg chg="add del">
        <pc:chgData name="Krzysztof Świder" userId="18104692-8d48-48b4-adbb-b481add1a336" providerId="ADAL" clId="{464C2AF8-89C1-4108-AF0A-AA7840117DAD}" dt="2021-11-25T10:38:47.706" v="64" actId="2696"/>
        <pc:sldMkLst>
          <pc:docMk/>
          <pc:sldMk cId="1361460558" sldId="852"/>
        </pc:sldMkLst>
      </pc:sldChg>
      <pc:sldChg chg="delSp modSp mod delAnim modShow">
        <pc:chgData name="Krzysztof Świder" userId="18104692-8d48-48b4-adbb-b481add1a336" providerId="ADAL" clId="{464C2AF8-89C1-4108-AF0A-AA7840117DAD}" dt="2021-11-25T12:16:56.217" v="138" actId="1076"/>
        <pc:sldMkLst>
          <pc:docMk/>
          <pc:sldMk cId="1214483395" sldId="854"/>
        </pc:sldMkLst>
        <pc:spChg chg="mod">
          <ac:chgData name="Krzysztof Świder" userId="18104692-8d48-48b4-adbb-b481add1a336" providerId="ADAL" clId="{464C2AF8-89C1-4108-AF0A-AA7840117DAD}" dt="2021-11-25T12:16:56.217" v="138" actId="1076"/>
          <ac:spMkLst>
            <pc:docMk/>
            <pc:sldMk cId="1214483395" sldId="854"/>
            <ac:spMk id="5" creationId="{665297E9-6C98-4B87-BD96-B182425DA396}"/>
          </ac:spMkLst>
        </pc:spChg>
        <pc:spChg chg="del">
          <ac:chgData name="Krzysztof Świder" userId="18104692-8d48-48b4-adbb-b481add1a336" providerId="ADAL" clId="{464C2AF8-89C1-4108-AF0A-AA7840117DAD}" dt="2021-11-25T12:16:41.422" v="133" actId="478"/>
          <ac:spMkLst>
            <pc:docMk/>
            <pc:sldMk cId="1214483395" sldId="854"/>
            <ac:spMk id="6" creationId="{88310C7A-BC42-46F7-85B0-23D117A8245C}"/>
          </ac:spMkLst>
        </pc:spChg>
        <pc:spChg chg="mod">
          <ac:chgData name="Krzysztof Świder" userId="18104692-8d48-48b4-adbb-b481add1a336" providerId="ADAL" clId="{464C2AF8-89C1-4108-AF0A-AA7840117DAD}" dt="2021-11-25T12:16:36.278" v="132" actId="20577"/>
          <ac:spMkLst>
            <pc:docMk/>
            <pc:sldMk cId="1214483395" sldId="854"/>
            <ac:spMk id="9" creationId="{00000000-0000-0000-0000-000000000000}"/>
          </ac:spMkLst>
        </pc:spChg>
      </pc:sldChg>
      <pc:sldChg chg="modSp mod modShow">
        <pc:chgData name="Krzysztof Świder" userId="18104692-8d48-48b4-adbb-b481add1a336" providerId="ADAL" clId="{464C2AF8-89C1-4108-AF0A-AA7840117DAD}" dt="2021-11-25T12:17:10.907" v="141" actId="20577"/>
        <pc:sldMkLst>
          <pc:docMk/>
          <pc:sldMk cId="2316279289" sldId="855"/>
        </pc:sldMkLst>
        <pc:spChg chg="mod">
          <ac:chgData name="Krzysztof Świder" userId="18104692-8d48-48b4-adbb-b481add1a336" providerId="ADAL" clId="{464C2AF8-89C1-4108-AF0A-AA7840117DAD}" dt="2021-11-25T12:17:10.907" v="141" actId="20577"/>
          <ac:spMkLst>
            <pc:docMk/>
            <pc:sldMk cId="2316279289" sldId="855"/>
            <ac:spMk id="5" creationId="{665297E9-6C98-4B87-BD96-B182425DA396}"/>
          </ac:spMkLst>
        </pc:spChg>
      </pc:sldChg>
      <pc:sldChg chg="delSp modSp mod delAnim modShow">
        <pc:chgData name="Krzysztof Świder" userId="18104692-8d48-48b4-adbb-b481add1a336" providerId="ADAL" clId="{464C2AF8-89C1-4108-AF0A-AA7840117DAD}" dt="2021-11-25T12:18:07.174" v="147" actId="1076"/>
        <pc:sldMkLst>
          <pc:docMk/>
          <pc:sldMk cId="2338791588" sldId="856"/>
        </pc:sldMkLst>
        <pc:spChg chg="mod">
          <ac:chgData name="Krzysztof Świder" userId="18104692-8d48-48b4-adbb-b481add1a336" providerId="ADAL" clId="{464C2AF8-89C1-4108-AF0A-AA7840117DAD}" dt="2021-11-25T12:18:07.174" v="147" actId="1076"/>
          <ac:spMkLst>
            <pc:docMk/>
            <pc:sldMk cId="2338791588" sldId="856"/>
            <ac:spMk id="5" creationId="{665297E9-6C98-4B87-BD96-B182425DA396}"/>
          </ac:spMkLst>
        </pc:spChg>
        <pc:spChg chg="del">
          <ac:chgData name="Krzysztof Świder" userId="18104692-8d48-48b4-adbb-b481add1a336" providerId="ADAL" clId="{464C2AF8-89C1-4108-AF0A-AA7840117DAD}" dt="2021-11-25T12:18:01.778" v="146" actId="478"/>
          <ac:spMkLst>
            <pc:docMk/>
            <pc:sldMk cId="2338791588" sldId="856"/>
            <ac:spMk id="6" creationId="{88310C7A-BC42-46F7-85B0-23D117A8245C}"/>
          </ac:spMkLst>
        </pc:spChg>
        <pc:spChg chg="mod">
          <ac:chgData name="Krzysztof Świder" userId="18104692-8d48-48b4-adbb-b481add1a336" providerId="ADAL" clId="{464C2AF8-89C1-4108-AF0A-AA7840117DAD}" dt="2021-11-25T12:17:38.424" v="142" actId="6549"/>
          <ac:spMkLst>
            <pc:docMk/>
            <pc:sldMk cId="2338791588" sldId="856"/>
            <ac:spMk id="8" creationId="{3EAA6EF2-6980-494C-9D30-D5A31C7796E7}"/>
          </ac:spMkLst>
        </pc:spChg>
      </pc:sldChg>
      <pc:sldChg chg="delSp modSp mod delAnim modShow">
        <pc:chgData name="Krzysztof Świder" userId="18104692-8d48-48b4-adbb-b481add1a336" providerId="ADAL" clId="{464C2AF8-89C1-4108-AF0A-AA7840117DAD}" dt="2021-11-25T12:26:15.037" v="221" actId="20577"/>
        <pc:sldMkLst>
          <pc:docMk/>
          <pc:sldMk cId="637764306" sldId="857"/>
        </pc:sldMkLst>
        <pc:spChg chg="mod">
          <ac:chgData name="Krzysztof Świder" userId="18104692-8d48-48b4-adbb-b481add1a336" providerId="ADAL" clId="{464C2AF8-89C1-4108-AF0A-AA7840117DAD}" dt="2021-11-25T12:19:56.838" v="182" actId="20577"/>
          <ac:spMkLst>
            <pc:docMk/>
            <pc:sldMk cId="637764306" sldId="857"/>
            <ac:spMk id="5" creationId="{665297E9-6C98-4B87-BD96-B182425DA396}"/>
          </ac:spMkLst>
        </pc:spChg>
        <pc:spChg chg="del">
          <ac:chgData name="Krzysztof Świder" userId="18104692-8d48-48b4-adbb-b481add1a336" providerId="ADAL" clId="{464C2AF8-89C1-4108-AF0A-AA7840117DAD}" dt="2021-11-25T12:18:23.524" v="148" actId="478"/>
          <ac:spMkLst>
            <pc:docMk/>
            <pc:sldMk cId="637764306" sldId="857"/>
            <ac:spMk id="6" creationId="{88310C7A-BC42-46F7-85B0-23D117A8245C}"/>
          </ac:spMkLst>
        </pc:spChg>
        <pc:spChg chg="mod">
          <ac:chgData name="Krzysztof Świder" userId="18104692-8d48-48b4-adbb-b481add1a336" providerId="ADAL" clId="{464C2AF8-89C1-4108-AF0A-AA7840117DAD}" dt="2021-11-25T12:19:30.042" v="167" actId="255"/>
          <ac:spMkLst>
            <pc:docMk/>
            <pc:sldMk cId="637764306" sldId="857"/>
            <ac:spMk id="7" creationId="{5E695507-EA32-4266-9991-558955470797}"/>
          </ac:spMkLst>
        </pc:spChg>
        <pc:spChg chg="mod">
          <ac:chgData name="Krzysztof Świder" userId="18104692-8d48-48b4-adbb-b481add1a336" providerId="ADAL" clId="{464C2AF8-89C1-4108-AF0A-AA7840117DAD}" dt="2021-11-25T12:19:16.819" v="165" actId="1076"/>
          <ac:spMkLst>
            <pc:docMk/>
            <pc:sldMk cId="637764306" sldId="857"/>
            <ac:spMk id="8" creationId="{3EAA6EF2-6980-494C-9D30-D5A31C7796E7}"/>
          </ac:spMkLst>
        </pc:spChg>
        <pc:spChg chg="mod">
          <ac:chgData name="Krzysztof Świder" userId="18104692-8d48-48b4-adbb-b481add1a336" providerId="ADAL" clId="{464C2AF8-89C1-4108-AF0A-AA7840117DAD}" dt="2021-11-25T12:26:15.037" v="221" actId="20577"/>
          <ac:spMkLst>
            <pc:docMk/>
            <pc:sldMk cId="637764306" sldId="857"/>
            <ac:spMk id="9" creationId="{00000000-0000-0000-0000-000000000000}"/>
          </ac:spMkLst>
        </pc:spChg>
        <pc:spChg chg="del">
          <ac:chgData name="Krzysztof Świder" userId="18104692-8d48-48b4-adbb-b481add1a336" providerId="ADAL" clId="{464C2AF8-89C1-4108-AF0A-AA7840117DAD}" dt="2021-11-25T12:19:08.285" v="162" actId="478"/>
          <ac:spMkLst>
            <pc:docMk/>
            <pc:sldMk cId="637764306" sldId="857"/>
            <ac:spMk id="10" creationId="{AA7BA975-2F11-40C3-876A-5B614CFDE3B3}"/>
          </ac:spMkLst>
        </pc:spChg>
        <pc:spChg chg="del">
          <ac:chgData name="Krzysztof Świder" userId="18104692-8d48-48b4-adbb-b481add1a336" providerId="ADAL" clId="{464C2AF8-89C1-4108-AF0A-AA7840117DAD}" dt="2021-11-25T12:19:10.637" v="163" actId="478"/>
          <ac:spMkLst>
            <pc:docMk/>
            <pc:sldMk cId="637764306" sldId="857"/>
            <ac:spMk id="11" creationId="{2D10FF49-609B-48C9-93D9-DF979FECCB75}"/>
          </ac:spMkLst>
        </pc:spChg>
        <pc:spChg chg="del">
          <ac:chgData name="Krzysztof Świder" userId="18104692-8d48-48b4-adbb-b481add1a336" providerId="ADAL" clId="{464C2AF8-89C1-4108-AF0A-AA7840117DAD}" dt="2021-11-25T12:19:12.809" v="164" actId="478"/>
          <ac:spMkLst>
            <pc:docMk/>
            <pc:sldMk cId="637764306" sldId="857"/>
            <ac:spMk id="12" creationId="{56C10CD3-40E3-4523-945C-06C3451A0488}"/>
          </ac:spMkLst>
        </pc:spChg>
        <pc:spChg chg="del">
          <ac:chgData name="Krzysztof Świder" userId="18104692-8d48-48b4-adbb-b481add1a336" providerId="ADAL" clId="{464C2AF8-89C1-4108-AF0A-AA7840117DAD}" dt="2021-11-25T12:18:25.583" v="149" actId="478"/>
          <ac:spMkLst>
            <pc:docMk/>
            <pc:sldMk cId="637764306" sldId="857"/>
            <ac:spMk id="13" creationId="{84A39A39-E7E5-423B-92DA-CAAAC8889308}"/>
          </ac:spMkLst>
        </pc:spChg>
      </pc:sldChg>
      <pc:sldChg chg="delSp modSp mod delAnim modShow">
        <pc:chgData name="Krzysztof Świder" userId="18104692-8d48-48b4-adbb-b481add1a336" providerId="ADAL" clId="{464C2AF8-89C1-4108-AF0A-AA7840117DAD}" dt="2021-11-25T12:24:44.758" v="212" actId="179"/>
        <pc:sldMkLst>
          <pc:docMk/>
          <pc:sldMk cId="3729286839" sldId="858"/>
        </pc:sldMkLst>
        <pc:spChg chg="mod">
          <ac:chgData name="Krzysztof Świder" userId="18104692-8d48-48b4-adbb-b481add1a336" providerId="ADAL" clId="{464C2AF8-89C1-4108-AF0A-AA7840117DAD}" dt="2021-11-25T12:24:44.758" v="212" actId="179"/>
          <ac:spMkLst>
            <pc:docMk/>
            <pc:sldMk cId="3729286839" sldId="858"/>
            <ac:spMk id="5" creationId="{665297E9-6C98-4B87-BD96-B182425DA396}"/>
          </ac:spMkLst>
        </pc:spChg>
        <pc:spChg chg="del">
          <ac:chgData name="Krzysztof Świder" userId="18104692-8d48-48b4-adbb-b481add1a336" providerId="ADAL" clId="{464C2AF8-89C1-4108-AF0A-AA7840117DAD}" dt="2021-11-25T12:24:35.565" v="210" actId="478"/>
          <ac:spMkLst>
            <pc:docMk/>
            <pc:sldMk cId="3729286839" sldId="858"/>
            <ac:spMk id="6" creationId="{88310C7A-BC42-46F7-85B0-23D117A8245C}"/>
          </ac:spMkLst>
        </pc:spChg>
      </pc:sldChg>
      <pc:sldChg chg="delSp modSp mod delAnim modShow">
        <pc:chgData name="Krzysztof Świder" userId="18104692-8d48-48b4-adbb-b481add1a336" providerId="ADAL" clId="{464C2AF8-89C1-4108-AF0A-AA7840117DAD}" dt="2021-11-25T12:30:50.010" v="315" actId="1076"/>
        <pc:sldMkLst>
          <pc:docMk/>
          <pc:sldMk cId="3718065449" sldId="859"/>
        </pc:sldMkLst>
        <pc:spChg chg="mod">
          <ac:chgData name="Krzysztof Świder" userId="18104692-8d48-48b4-adbb-b481add1a336" providerId="ADAL" clId="{464C2AF8-89C1-4108-AF0A-AA7840117DAD}" dt="2021-11-25T12:30:40.834" v="312" actId="20577"/>
          <ac:spMkLst>
            <pc:docMk/>
            <pc:sldMk cId="3718065449" sldId="859"/>
            <ac:spMk id="5" creationId="{665297E9-6C98-4B87-BD96-B182425DA396}"/>
          </ac:spMkLst>
        </pc:spChg>
        <pc:spChg chg="del">
          <ac:chgData name="Krzysztof Świder" userId="18104692-8d48-48b4-adbb-b481add1a336" providerId="ADAL" clId="{464C2AF8-89C1-4108-AF0A-AA7840117DAD}" dt="2021-11-25T12:28:04.074" v="223" actId="478"/>
          <ac:spMkLst>
            <pc:docMk/>
            <pc:sldMk cId="3718065449" sldId="859"/>
            <ac:spMk id="6" creationId="{88310C7A-BC42-46F7-85B0-23D117A8245C}"/>
          </ac:spMkLst>
        </pc:spChg>
        <pc:spChg chg="mod">
          <ac:chgData name="Krzysztof Świder" userId="18104692-8d48-48b4-adbb-b481add1a336" providerId="ADAL" clId="{464C2AF8-89C1-4108-AF0A-AA7840117DAD}" dt="2021-11-25T12:30:50.010" v="315" actId="1076"/>
          <ac:spMkLst>
            <pc:docMk/>
            <pc:sldMk cId="3718065449" sldId="859"/>
            <ac:spMk id="7" creationId="{5E695507-EA32-4266-9991-558955470797}"/>
          </ac:spMkLst>
        </pc:spChg>
        <pc:spChg chg="mod">
          <ac:chgData name="Krzysztof Świder" userId="18104692-8d48-48b4-adbb-b481add1a336" providerId="ADAL" clId="{464C2AF8-89C1-4108-AF0A-AA7840117DAD}" dt="2021-11-25T12:30:48.107" v="314" actId="1076"/>
          <ac:spMkLst>
            <pc:docMk/>
            <pc:sldMk cId="3718065449" sldId="859"/>
            <ac:spMk id="8" creationId="{3EAA6EF2-6980-494C-9D30-D5A31C7796E7}"/>
          </ac:spMkLst>
        </pc:spChg>
      </pc:sldChg>
      <pc:sldChg chg="del mod modShow">
        <pc:chgData name="Krzysztof Świder" userId="18104692-8d48-48b4-adbb-b481add1a336" providerId="ADAL" clId="{464C2AF8-89C1-4108-AF0A-AA7840117DAD}" dt="2021-11-25T12:26:52.514" v="222" actId="2696"/>
        <pc:sldMkLst>
          <pc:docMk/>
          <pc:sldMk cId="3202460798" sldId="860"/>
        </pc:sldMkLst>
      </pc:sldChg>
      <pc:sldChg chg="mod modShow">
        <pc:chgData name="Krzysztof Świder" userId="18104692-8d48-48b4-adbb-b481add1a336" providerId="ADAL" clId="{464C2AF8-89C1-4108-AF0A-AA7840117DAD}" dt="2021-11-25T10:41:34.765" v="73" actId="729"/>
        <pc:sldMkLst>
          <pc:docMk/>
          <pc:sldMk cId="2000911393" sldId="861"/>
        </pc:sldMkLst>
      </pc:sldChg>
      <pc:sldChg chg="modSp mod modShow">
        <pc:chgData name="Krzysztof Świder" userId="18104692-8d48-48b4-adbb-b481add1a336" providerId="ADAL" clId="{464C2AF8-89C1-4108-AF0A-AA7840117DAD}" dt="2021-11-25T12:31:46.719" v="353" actId="1076"/>
        <pc:sldMkLst>
          <pc:docMk/>
          <pc:sldMk cId="830023090" sldId="863"/>
        </pc:sldMkLst>
        <pc:spChg chg="mod">
          <ac:chgData name="Krzysztof Świder" userId="18104692-8d48-48b4-adbb-b481add1a336" providerId="ADAL" clId="{464C2AF8-89C1-4108-AF0A-AA7840117DAD}" dt="2021-11-25T12:31:46.719" v="353" actId="1076"/>
          <ac:spMkLst>
            <pc:docMk/>
            <pc:sldMk cId="830023090" sldId="863"/>
            <ac:spMk id="5" creationId="{665297E9-6C98-4B87-BD96-B182425DA396}"/>
          </ac:spMkLst>
        </pc:spChg>
        <pc:spChg chg="mod">
          <ac:chgData name="Krzysztof Świder" userId="18104692-8d48-48b4-adbb-b481add1a336" providerId="ADAL" clId="{464C2AF8-89C1-4108-AF0A-AA7840117DAD}" dt="2021-11-25T12:31:42.424" v="352" actId="1076"/>
          <ac:spMkLst>
            <pc:docMk/>
            <pc:sldMk cId="830023090" sldId="863"/>
            <ac:spMk id="8" creationId="{3EAA6EF2-6980-494C-9D30-D5A31C7796E7}"/>
          </ac:spMkLst>
        </pc:spChg>
        <pc:spChg chg="mod">
          <ac:chgData name="Krzysztof Świder" userId="18104692-8d48-48b4-adbb-b481add1a336" providerId="ADAL" clId="{464C2AF8-89C1-4108-AF0A-AA7840117DAD}" dt="2021-11-25T12:31:25.878" v="350" actId="20577"/>
          <ac:spMkLst>
            <pc:docMk/>
            <pc:sldMk cId="830023090" sldId="863"/>
            <ac:spMk id="9" creationId="{00000000-0000-0000-0000-000000000000}"/>
          </ac:spMkLst>
        </pc:spChg>
      </pc:sldChg>
      <pc:sldChg chg="mod modShow">
        <pc:chgData name="Krzysztof Świder" userId="18104692-8d48-48b4-adbb-b481add1a336" providerId="ADAL" clId="{464C2AF8-89C1-4108-AF0A-AA7840117DAD}" dt="2021-11-25T10:41:55.564" v="74" actId="729"/>
        <pc:sldMkLst>
          <pc:docMk/>
          <pc:sldMk cId="1193962348" sldId="864"/>
        </pc:sldMkLst>
      </pc:sldChg>
      <pc:sldChg chg="mod modShow">
        <pc:chgData name="Krzysztof Świder" userId="18104692-8d48-48b4-adbb-b481add1a336" providerId="ADAL" clId="{464C2AF8-89C1-4108-AF0A-AA7840117DAD}" dt="2021-11-25T10:41:55.564" v="74" actId="729"/>
        <pc:sldMkLst>
          <pc:docMk/>
          <pc:sldMk cId="574692213" sldId="865"/>
        </pc:sldMkLst>
      </pc:sldChg>
      <pc:sldChg chg="modSp mod modShow">
        <pc:chgData name="Krzysztof Świder" userId="18104692-8d48-48b4-adbb-b481add1a336" providerId="ADAL" clId="{464C2AF8-89C1-4108-AF0A-AA7840117DAD}" dt="2021-11-25T12:32:07.912" v="354" actId="14100"/>
        <pc:sldMkLst>
          <pc:docMk/>
          <pc:sldMk cId="2220346010" sldId="866"/>
        </pc:sldMkLst>
        <pc:spChg chg="mod">
          <ac:chgData name="Krzysztof Świder" userId="18104692-8d48-48b4-adbb-b481add1a336" providerId="ADAL" clId="{464C2AF8-89C1-4108-AF0A-AA7840117DAD}" dt="2021-11-25T12:32:07.912" v="354" actId="14100"/>
          <ac:spMkLst>
            <pc:docMk/>
            <pc:sldMk cId="2220346010" sldId="866"/>
            <ac:spMk id="8" creationId="{3EAA6EF2-6980-494C-9D30-D5A31C7796E7}"/>
          </ac:spMkLst>
        </pc:spChg>
      </pc:sldChg>
      <pc:sldChg chg="mod modShow">
        <pc:chgData name="Krzysztof Świder" userId="18104692-8d48-48b4-adbb-b481add1a336" providerId="ADAL" clId="{464C2AF8-89C1-4108-AF0A-AA7840117DAD}" dt="2021-11-25T10:41:55.564" v="74" actId="729"/>
        <pc:sldMkLst>
          <pc:docMk/>
          <pc:sldMk cId="3006865819" sldId="867"/>
        </pc:sldMkLst>
      </pc:sldChg>
      <pc:sldChg chg="mod modShow">
        <pc:chgData name="Krzysztof Świder" userId="18104692-8d48-48b4-adbb-b481add1a336" providerId="ADAL" clId="{464C2AF8-89C1-4108-AF0A-AA7840117DAD}" dt="2021-11-25T10:41:55.564" v="74" actId="729"/>
        <pc:sldMkLst>
          <pc:docMk/>
          <pc:sldMk cId="506627904" sldId="868"/>
        </pc:sldMkLst>
      </pc:sldChg>
      <pc:sldChg chg="mod modShow">
        <pc:chgData name="Krzysztof Świder" userId="18104692-8d48-48b4-adbb-b481add1a336" providerId="ADAL" clId="{464C2AF8-89C1-4108-AF0A-AA7840117DAD}" dt="2021-11-25T10:41:55.564" v="74" actId="729"/>
        <pc:sldMkLst>
          <pc:docMk/>
          <pc:sldMk cId="1225389698" sldId="869"/>
        </pc:sldMkLst>
      </pc:sldChg>
      <pc:sldChg chg="mod modShow">
        <pc:chgData name="Krzysztof Świder" userId="18104692-8d48-48b4-adbb-b481add1a336" providerId="ADAL" clId="{464C2AF8-89C1-4108-AF0A-AA7840117DAD}" dt="2021-11-25T10:41:55.564" v="74" actId="729"/>
        <pc:sldMkLst>
          <pc:docMk/>
          <pc:sldMk cId="1049894247" sldId="870"/>
        </pc:sldMkLst>
      </pc:sldChg>
      <pc:sldChg chg="mod modShow">
        <pc:chgData name="Krzysztof Świder" userId="18104692-8d48-48b4-adbb-b481add1a336" providerId="ADAL" clId="{464C2AF8-89C1-4108-AF0A-AA7840117DAD}" dt="2021-11-25T10:41:55.564" v="74" actId="729"/>
        <pc:sldMkLst>
          <pc:docMk/>
          <pc:sldMk cId="1779687436" sldId="871"/>
        </pc:sldMkLst>
      </pc:sldChg>
      <pc:sldChg chg="mod modShow">
        <pc:chgData name="Krzysztof Świder" userId="18104692-8d48-48b4-adbb-b481add1a336" providerId="ADAL" clId="{464C2AF8-89C1-4108-AF0A-AA7840117DAD}" dt="2021-11-25T10:41:55.564" v="74" actId="729"/>
        <pc:sldMkLst>
          <pc:docMk/>
          <pc:sldMk cId="550440122" sldId="872"/>
        </pc:sldMkLst>
      </pc:sldChg>
      <pc:sldChg chg="mod modShow">
        <pc:chgData name="Krzysztof Świder" userId="18104692-8d48-48b4-adbb-b481add1a336" providerId="ADAL" clId="{464C2AF8-89C1-4108-AF0A-AA7840117DAD}" dt="2021-11-25T10:41:55.564" v="74" actId="729"/>
        <pc:sldMkLst>
          <pc:docMk/>
          <pc:sldMk cId="64401649" sldId="874"/>
        </pc:sldMkLst>
      </pc:sldChg>
      <pc:sldChg chg="mod modShow">
        <pc:chgData name="Krzysztof Świder" userId="18104692-8d48-48b4-adbb-b481add1a336" providerId="ADAL" clId="{464C2AF8-89C1-4108-AF0A-AA7840117DAD}" dt="2021-11-25T10:41:55.564" v="74" actId="729"/>
        <pc:sldMkLst>
          <pc:docMk/>
          <pc:sldMk cId="419443260" sldId="875"/>
        </pc:sldMkLst>
      </pc:sldChg>
      <pc:sldChg chg="mod modShow">
        <pc:chgData name="Krzysztof Świder" userId="18104692-8d48-48b4-adbb-b481add1a336" providerId="ADAL" clId="{464C2AF8-89C1-4108-AF0A-AA7840117DAD}" dt="2021-11-25T10:41:55.564" v="74" actId="729"/>
        <pc:sldMkLst>
          <pc:docMk/>
          <pc:sldMk cId="1761005338" sldId="876"/>
        </pc:sldMkLst>
      </pc:sldChg>
      <pc:sldChg chg="mod modShow">
        <pc:chgData name="Krzysztof Świder" userId="18104692-8d48-48b4-adbb-b481add1a336" providerId="ADAL" clId="{464C2AF8-89C1-4108-AF0A-AA7840117DAD}" dt="2021-11-25T10:41:55.564" v="74" actId="729"/>
        <pc:sldMkLst>
          <pc:docMk/>
          <pc:sldMk cId="2681571949" sldId="877"/>
        </pc:sldMkLst>
      </pc:sldChg>
      <pc:sldChg chg="mod modShow">
        <pc:chgData name="Krzysztof Świder" userId="18104692-8d48-48b4-adbb-b481add1a336" providerId="ADAL" clId="{464C2AF8-89C1-4108-AF0A-AA7840117DAD}" dt="2021-11-25T10:42:03.902" v="75" actId="729"/>
        <pc:sldMkLst>
          <pc:docMk/>
          <pc:sldMk cId="3860419872" sldId="878"/>
        </pc:sldMkLst>
      </pc:sldChg>
      <pc:sldChg chg="mod modShow">
        <pc:chgData name="Krzysztof Świder" userId="18104692-8d48-48b4-adbb-b481add1a336" providerId="ADAL" clId="{464C2AF8-89C1-4108-AF0A-AA7840117DAD}" dt="2021-11-25T10:42:03.902" v="75" actId="729"/>
        <pc:sldMkLst>
          <pc:docMk/>
          <pc:sldMk cId="2013573134" sldId="879"/>
        </pc:sldMkLst>
      </pc:sldChg>
      <pc:sldChg chg="mod modShow">
        <pc:chgData name="Krzysztof Świder" userId="18104692-8d48-48b4-adbb-b481add1a336" providerId="ADAL" clId="{464C2AF8-89C1-4108-AF0A-AA7840117DAD}" dt="2021-11-25T10:42:03.902" v="75" actId="729"/>
        <pc:sldMkLst>
          <pc:docMk/>
          <pc:sldMk cId="1687644968" sldId="880"/>
        </pc:sldMkLst>
      </pc:sldChg>
      <pc:sldChg chg="modSp add mod modShow">
        <pc:chgData name="Krzysztof Świder" userId="18104692-8d48-48b4-adbb-b481add1a336" providerId="ADAL" clId="{464C2AF8-89C1-4108-AF0A-AA7840117DAD}" dt="2021-11-25T10:39:45.854" v="67" actId="729"/>
        <pc:sldMkLst>
          <pc:docMk/>
          <pc:sldMk cId="4041121365" sldId="881"/>
        </pc:sldMkLst>
        <pc:spChg chg="mod">
          <ac:chgData name="Krzysztof Świder" userId="18104692-8d48-48b4-adbb-b481add1a336" providerId="ADAL" clId="{464C2AF8-89C1-4108-AF0A-AA7840117DAD}" dt="2021-11-25T10:34:20.038" v="58" actId="20577"/>
          <ac:spMkLst>
            <pc:docMk/>
            <pc:sldMk cId="4041121365" sldId="881"/>
            <ac:spMk id="3" creationId="{00000000-0000-0000-0000-000000000000}"/>
          </ac:spMkLst>
        </pc:spChg>
        <pc:spChg chg="mod">
          <ac:chgData name="Krzysztof Świder" userId="18104692-8d48-48b4-adbb-b481add1a336" providerId="ADAL" clId="{464C2AF8-89C1-4108-AF0A-AA7840117DAD}" dt="2021-11-25T10:34:03.693" v="32" actId="20577"/>
          <ac:spMkLst>
            <pc:docMk/>
            <pc:sldMk cId="4041121365" sldId="881"/>
            <ac:spMk id="9" creationId="{00000000-0000-0000-0000-000000000000}"/>
          </ac:spMkLst>
        </pc:spChg>
      </pc:sldChg>
      <pc:sldChg chg="add ord">
        <pc:chgData name="Krzysztof Świder" userId="18104692-8d48-48b4-adbb-b481add1a336" providerId="ADAL" clId="{464C2AF8-89C1-4108-AF0A-AA7840117DAD}" dt="2021-11-25T11:11:31.567" v="79"/>
        <pc:sldMkLst>
          <pc:docMk/>
          <pc:sldMk cId="3954716935" sldId="882"/>
        </pc:sldMkLst>
      </pc:sldChg>
      <pc:sldChg chg="delSp modSp add del mod delAnim">
        <pc:chgData name="Krzysztof Świder" userId="18104692-8d48-48b4-adbb-b481add1a336" providerId="ADAL" clId="{464C2AF8-89C1-4108-AF0A-AA7840117DAD}" dt="2021-11-25T12:25:38.567" v="213" actId="2696"/>
        <pc:sldMkLst>
          <pc:docMk/>
          <pc:sldMk cId="2719053992" sldId="883"/>
        </pc:sldMkLst>
        <pc:spChg chg="del">
          <ac:chgData name="Krzysztof Świder" userId="18104692-8d48-48b4-adbb-b481add1a336" providerId="ADAL" clId="{464C2AF8-89C1-4108-AF0A-AA7840117DAD}" dt="2021-11-25T12:20:15.723" v="185" actId="478"/>
          <ac:spMkLst>
            <pc:docMk/>
            <pc:sldMk cId="2719053992" sldId="883"/>
            <ac:spMk id="5" creationId="{665297E9-6C98-4B87-BD96-B182425DA396}"/>
          </ac:spMkLst>
        </pc:spChg>
        <pc:spChg chg="del">
          <ac:chgData name="Krzysztof Świder" userId="18104692-8d48-48b4-adbb-b481add1a336" providerId="ADAL" clId="{464C2AF8-89C1-4108-AF0A-AA7840117DAD}" dt="2021-11-25T12:20:14.391" v="184" actId="478"/>
          <ac:spMkLst>
            <pc:docMk/>
            <pc:sldMk cId="2719053992" sldId="883"/>
            <ac:spMk id="7" creationId="{5E695507-EA32-4266-9991-558955470797}"/>
          </ac:spMkLst>
        </pc:spChg>
        <pc:spChg chg="del">
          <ac:chgData name="Krzysztof Świder" userId="18104692-8d48-48b4-adbb-b481add1a336" providerId="ADAL" clId="{464C2AF8-89C1-4108-AF0A-AA7840117DAD}" dt="2021-11-25T12:20:12.885" v="183" actId="478"/>
          <ac:spMkLst>
            <pc:docMk/>
            <pc:sldMk cId="2719053992" sldId="883"/>
            <ac:spMk id="8" creationId="{3EAA6EF2-6980-494C-9D30-D5A31C7796E7}"/>
          </ac:spMkLst>
        </pc:spChg>
        <pc:spChg chg="mod">
          <ac:chgData name="Krzysztof Świder" userId="18104692-8d48-48b4-adbb-b481add1a336" providerId="ADAL" clId="{464C2AF8-89C1-4108-AF0A-AA7840117DAD}" dt="2021-11-25T12:24:19.320" v="209" actId="20577"/>
          <ac:spMkLst>
            <pc:docMk/>
            <pc:sldMk cId="2719053992" sldId="883"/>
            <ac:spMk id="9" creationId="{00000000-0000-0000-0000-000000000000}"/>
          </ac:spMkLst>
        </pc:spChg>
        <pc:spChg chg="mod">
          <ac:chgData name="Krzysztof Świder" userId="18104692-8d48-48b4-adbb-b481add1a336" providerId="ADAL" clId="{464C2AF8-89C1-4108-AF0A-AA7840117DAD}" dt="2021-11-25T12:21:35.130" v="207" actId="12"/>
          <ac:spMkLst>
            <pc:docMk/>
            <pc:sldMk cId="2719053992" sldId="883"/>
            <ac:spMk id="10" creationId="{AA7BA975-2F11-40C3-876A-5B614CFDE3B3}"/>
          </ac:spMkLst>
        </pc:spChg>
        <pc:spChg chg="mod">
          <ac:chgData name="Krzysztof Świder" userId="18104692-8d48-48b4-adbb-b481add1a336" providerId="ADAL" clId="{464C2AF8-89C1-4108-AF0A-AA7840117DAD}" dt="2021-11-25T12:20:40.378" v="189" actId="255"/>
          <ac:spMkLst>
            <pc:docMk/>
            <pc:sldMk cId="2719053992" sldId="883"/>
            <ac:spMk id="11" creationId="{2D10FF49-609B-48C9-93D9-DF979FECCB75}"/>
          </ac:spMkLst>
        </pc:spChg>
        <pc:spChg chg="mod">
          <ac:chgData name="Krzysztof Świder" userId="18104692-8d48-48b4-adbb-b481add1a336" providerId="ADAL" clId="{464C2AF8-89C1-4108-AF0A-AA7840117DAD}" dt="2021-11-25T12:20:30.549" v="187" actId="1076"/>
          <ac:spMkLst>
            <pc:docMk/>
            <pc:sldMk cId="2719053992" sldId="883"/>
            <ac:spMk id="12" creationId="{56C10CD3-40E3-4523-945C-06C3451A0488}"/>
          </ac:spMkLst>
        </pc:spChg>
      </pc:sldChg>
    </pc:docChg>
  </pc:docChgLst>
  <pc:docChgLst>
    <pc:chgData name="Krzysztof Świder" userId="18104692-8d48-48b4-adbb-b481add1a336" providerId="ADAL" clId="{03B7CB17-4179-4531-8EC4-11D3656D0D91}"/>
    <pc:docChg chg="custSel addSld modSld">
      <pc:chgData name="Krzysztof Świder" userId="18104692-8d48-48b4-adbb-b481add1a336" providerId="ADAL" clId="{03B7CB17-4179-4531-8EC4-11D3656D0D91}" dt="2022-01-12T17:15:22.437" v="195" actId="20577"/>
      <pc:docMkLst>
        <pc:docMk/>
      </pc:docMkLst>
      <pc:sldChg chg="modSp mod">
        <pc:chgData name="Krzysztof Świder" userId="18104692-8d48-48b4-adbb-b481add1a336" providerId="ADAL" clId="{03B7CB17-4179-4531-8EC4-11D3656D0D91}" dt="2022-01-12T16:28:58.515" v="189" actId="1076"/>
        <pc:sldMkLst>
          <pc:docMk/>
          <pc:sldMk cId="675629065" sldId="889"/>
        </pc:sldMkLst>
        <pc:spChg chg="mod">
          <ac:chgData name="Krzysztof Świder" userId="18104692-8d48-48b4-adbb-b481add1a336" providerId="ADAL" clId="{03B7CB17-4179-4531-8EC4-11D3656D0D91}" dt="2022-01-12T16:28:58.515" v="189" actId="1076"/>
          <ac:spMkLst>
            <pc:docMk/>
            <pc:sldMk cId="675629065" sldId="889"/>
            <ac:spMk id="10" creationId="{E867CB13-A8F3-4CD2-935D-6948BD0F541E}"/>
          </ac:spMkLst>
        </pc:spChg>
        <pc:spChg chg="mod">
          <ac:chgData name="Krzysztof Świder" userId="18104692-8d48-48b4-adbb-b481add1a336" providerId="ADAL" clId="{03B7CB17-4179-4531-8EC4-11D3656D0D91}" dt="2022-01-12T16:28:55.963" v="188" actId="1076"/>
          <ac:spMkLst>
            <pc:docMk/>
            <pc:sldMk cId="675629065" sldId="889"/>
            <ac:spMk id="13" creationId="{D798708E-5F6E-4A03-9159-1450C0C8E71F}"/>
          </ac:spMkLst>
        </pc:spChg>
      </pc:sldChg>
      <pc:sldChg chg="modSp modAnim">
        <pc:chgData name="Krzysztof Świder" userId="18104692-8d48-48b4-adbb-b481add1a336" providerId="ADAL" clId="{03B7CB17-4179-4531-8EC4-11D3656D0D91}" dt="2022-01-12T16:33:25.328" v="191" actId="20577"/>
        <pc:sldMkLst>
          <pc:docMk/>
          <pc:sldMk cId="461863263" sldId="890"/>
        </pc:sldMkLst>
        <pc:spChg chg="mod">
          <ac:chgData name="Krzysztof Świder" userId="18104692-8d48-48b4-adbb-b481add1a336" providerId="ADAL" clId="{03B7CB17-4179-4531-8EC4-11D3656D0D91}" dt="2022-01-12T16:33:25.328" v="191" actId="20577"/>
          <ac:spMkLst>
            <pc:docMk/>
            <pc:sldMk cId="461863263" sldId="890"/>
            <ac:spMk id="10" creationId="{E867CB13-A8F3-4CD2-935D-6948BD0F541E}"/>
          </ac:spMkLst>
        </pc:spChg>
        <pc:spChg chg="mod">
          <ac:chgData name="Krzysztof Świder" userId="18104692-8d48-48b4-adbb-b481add1a336" providerId="ADAL" clId="{03B7CB17-4179-4531-8EC4-11D3656D0D91}" dt="2022-01-12T15:25:11.662" v="15" actId="20577"/>
          <ac:spMkLst>
            <pc:docMk/>
            <pc:sldMk cId="461863263" sldId="890"/>
            <ac:spMk id="12" creationId="{0C2A2AA1-8508-4181-A381-51E2ECDAEF88}"/>
          </ac:spMkLst>
        </pc:spChg>
      </pc:sldChg>
      <pc:sldChg chg="modSp modAnim">
        <pc:chgData name="Krzysztof Świder" userId="18104692-8d48-48b4-adbb-b481add1a336" providerId="ADAL" clId="{03B7CB17-4179-4531-8EC4-11D3656D0D91}" dt="2022-01-12T17:15:22.437" v="195" actId="20577"/>
        <pc:sldMkLst>
          <pc:docMk/>
          <pc:sldMk cId="2986293732" sldId="893"/>
        </pc:sldMkLst>
        <pc:spChg chg="mod">
          <ac:chgData name="Krzysztof Świder" userId="18104692-8d48-48b4-adbb-b481add1a336" providerId="ADAL" clId="{03B7CB17-4179-4531-8EC4-11D3656D0D91}" dt="2022-01-12T17:15:22.437" v="195" actId="20577"/>
          <ac:spMkLst>
            <pc:docMk/>
            <pc:sldMk cId="2986293732" sldId="893"/>
            <ac:spMk id="10" creationId="{E867CB13-A8F3-4CD2-935D-6948BD0F541E}"/>
          </ac:spMkLst>
        </pc:spChg>
      </pc:sldChg>
      <pc:sldChg chg="delSp modSp mod delAnim modAnim">
        <pc:chgData name="Krzysztof Świder" userId="18104692-8d48-48b4-adbb-b481add1a336" providerId="ADAL" clId="{03B7CB17-4179-4531-8EC4-11D3656D0D91}" dt="2022-01-12T16:00:16.524" v="31" actId="1076"/>
        <pc:sldMkLst>
          <pc:docMk/>
          <pc:sldMk cId="3617605197" sldId="894"/>
        </pc:sldMkLst>
        <pc:spChg chg="mod">
          <ac:chgData name="Krzysztof Świder" userId="18104692-8d48-48b4-adbb-b481add1a336" providerId="ADAL" clId="{03B7CB17-4179-4531-8EC4-11D3656D0D91}" dt="2022-01-12T16:00:16.524" v="31" actId="1076"/>
          <ac:spMkLst>
            <pc:docMk/>
            <pc:sldMk cId="3617605197" sldId="894"/>
            <ac:spMk id="5" creationId="{665297E9-6C98-4B87-BD96-B182425DA396}"/>
          </ac:spMkLst>
        </pc:spChg>
        <pc:spChg chg="del mod">
          <ac:chgData name="Krzysztof Świder" userId="18104692-8d48-48b4-adbb-b481add1a336" providerId="ADAL" clId="{03B7CB17-4179-4531-8EC4-11D3656D0D91}" dt="2022-01-12T16:00:12.619" v="30" actId="478"/>
          <ac:spMkLst>
            <pc:docMk/>
            <pc:sldMk cId="3617605197" sldId="894"/>
            <ac:spMk id="11" creationId="{4CDE9F84-B039-4775-ACE0-07C8A91FB7AC}"/>
          </ac:spMkLst>
        </pc:spChg>
      </pc:sldChg>
      <pc:sldChg chg="modSp mod">
        <pc:chgData name="Krzysztof Świder" userId="18104692-8d48-48b4-adbb-b481add1a336" providerId="ADAL" clId="{03B7CB17-4179-4531-8EC4-11D3656D0D91}" dt="2022-01-12T16:05:35.518" v="179" actId="20577"/>
        <pc:sldMkLst>
          <pc:docMk/>
          <pc:sldMk cId="657500935" sldId="895"/>
        </pc:sldMkLst>
        <pc:spChg chg="mod">
          <ac:chgData name="Krzysztof Świder" userId="18104692-8d48-48b4-adbb-b481add1a336" providerId="ADAL" clId="{03B7CB17-4179-4531-8EC4-11D3656D0D91}" dt="2022-01-12T16:05:35.518" v="179" actId="20577"/>
          <ac:spMkLst>
            <pc:docMk/>
            <pc:sldMk cId="657500935" sldId="895"/>
            <ac:spMk id="9" creationId="{00000000-0000-0000-0000-000000000000}"/>
          </ac:spMkLst>
        </pc:spChg>
      </pc:sldChg>
      <pc:sldChg chg="modSp mod">
        <pc:chgData name="Krzysztof Świder" userId="18104692-8d48-48b4-adbb-b481add1a336" providerId="ADAL" clId="{03B7CB17-4179-4531-8EC4-11D3656D0D91}" dt="2022-01-12T16:06:59.731" v="187" actId="20577"/>
        <pc:sldMkLst>
          <pc:docMk/>
          <pc:sldMk cId="3123219936" sldId="896"/>
        </pc:sldMkLst>
        <pc:spChg chg="mod">
          <ac:chgData name="Krzysztof Świder" userId="18104692-8d48-48b4-adbb-b481add1a336" providerId="ADAL" clId="{03B7CB17-4179-4531-8EC4-11D3656D0D91}" dt="2022-01-12T16:06:59.731" v="187" actId="20577"/>
          <ac:spMkLst>
            <pc:docMk/>
            <pc:sldMk cId="3123219936" sldId="896"/>
            <ac:spMk id="9" creationId="{00000000-0000-0000-0000-000000000000}"/>
          </ac:spMkLst>
        </pc:spChg>
      </pc:sldChg>
      <pc:sldChg chg="addSp delSp modSp add mod delAnim modAnim">
        <pc:chgData name="Krzysztof Świder" userId="18104692-8d48-48b4-adbb-b481add1a336" providerId="ADAL" clId="{03B7CB17-4179-4531-8EC4-11D3656D0D91}" dt="2022-01-12T16:06:23.764" v="185"/>
        <pc:sldMkLst>
          <pc:docMk/>
          <pc:sldMk cId="1483583885" sldId="898"/>
        </pc:sldMkLst>
        <pc:spChg chg="add del mod">
          <ac:chgData name="Krzysztof Świder" userId="18104692-8d48-48b4-adbb-b481add1a336" providerId="ADAL" clId="{03B7CB17-4179-4531-8EC4-11D3656D0D91}" dt="2022-01-12T16:04:51.943" v="177" actId="478"/>
          <ac:spMkLst>
            <pc:docMk/>
            <pc:sldMk cId="1483583885" sldId="898"/>
            <ac:spMk id="2" creationId="{FA7C6133-8284-4122-98A1-85E39406B3E5}"/>
          </ac:spMkLst>
        </pc:spChg>
        <pc:spChg chg="del mod">
          <ac:chgData name="Krzysztof Świder" userId="18104692-8d48-48b4-adbb-b481add1a336" providerId="ADAL" clId="{03B7CB17-4179-4531-8EC4-11D3656D0D91}" dt="2022-01-12T16:02:44.738" v="112" actId="478"/>
          <ac:spMkLst>
            <pc:docMk/>
            <pc:sldMk cId="1483583885" sldId="898"/>
            <ac:spMk id="5" creationId="{665297E9-6C98-4B87-BD96-B182425DA396}"/>
          </ac:spMkLst>
        </pc:spChg>
        <pc:spChg chg="add mod">
          <ac:chgData name="Krzysztof Świder" userId="18104692-8d48-48b4-adbb-b481add1a336" providerId="ADAL" clId="{03B7CB17-4179-4531-8EC4-11D3656D0D91}" dt="2022-01-12T16:03:49.151" v="176" actId="20577"/>
          <ac:spMkLst>
            <pc:docMk/>
            <pc:sldMk cId="1483583885" sldId="898"/>
            <ac:spMk id="8" creationId="{02C65843-CAAA-4AE4-B764-DF76506FC41A}"/>
          </ac:spMkLst>
        </pc:spChg>
        <pc:spChg chg="mod">
          <ac:chgData name="Krzysztof Świder" userId="18104692-8d48-48b4-adbb-b481add1a336" providerId="ADAL" clId="{03B7CB17-4179-4531-8EC4-11D3656D0D91}" dt="2022-01-12T16:05:49.559" v="182" actId="20577"/>
          <ac:spMkLst>
            <pc:docMk/>
            <pc:sldMk cId="1483583885" sldId="898"/>
            <ac:spMk id="9" creationId="{00000000-0000-0000-0000-000000000000}"/>
          </ac:spMkLst>
        </pc:spChg>
        <pc:spChg chg="add mod">
          <ac:chgData name="Krzysztof Świder" userId="18104692-8d48-48b4-adbb-b481add1a336" providerId="ADAL" clId="{03B7CB17-4179-4531-8EC4-11D3656D0D91}" dt="2022-01-12T16:06:18.009" v="184"/>
          <ac:spMkLst>
            <pc:docMk/>
            <pc:sldMk cId="1483583885" sldId="898"/>
            <ac:spMk id="10" creationId="{270A4BB1-341E-4BEA-8F10-39867E7FBBE0}"/>
          </ac:spMkLst>
        </pc:spChg>
        <pc:spChg chg="mod">
          <ac:chgData name="Krzysztof Świder" userId="18104692-8d48-48b4-adbb-b481add1a336" providerId="ADAL" clId="{03B7CB17-4179-4531-8EC4-11D3656D0D91}" dt="2022-01-12T16:06:15.970" v="183" actId="1076"/>
          <ac:spMkLst>
            <pc:docMk/>
            <pc:sldMk cId="1483583885" sldId="898"/>
            <ac:spMk id="11" creationId="{4CDE9F84-B039-4775-ACE0-07C8A91FB7AC}"/>
          </ac:spMkLst>
        </pc:spChg>
        <pc:picChg chg="add del">
          <ac:chgData name="Krzysztof Świder" userId="18104692-8d48-48b4-adbb-b481add1a336" providerId="ADAL" clId="{03B7CB17-4179-4531-8EC4-11D3656D0D91}" dt="2022-01-12T16:02:51.793" v="114" actId="478"/>
          <ac:picMkLst>
            <pc:docMk/>
            <pc:sldMk cId="1483583885" sldId="898"/>
            <ac:picMk id="3" creationId="{77D7D70A-1970-455C-ADAA-BE1DE1B9F9F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3076363" cy="513508"/>
          </a:xfrm>
          <a:prstGeom prst="rect">
            <a:avLst/>
          </a:prstGeom>
        </p:spPr>
        <p:txBody>
          <a:bodyPr vert="horz" lIns="99040" tIns="49521" rIns="99040" bIns="49521" rtlCol="0"/>
          <a:lstStyle>
            <a:lvl1pPr algn="l">
              <a:defRPr sz="1300"/>
            </a:lvl1pPr>
          </a:lstStyle>
          <a:p>
            <a:endParaRPr lang="pl-PL"/>
          </a:p>
        </p:txBody>
      </p:sp>
      <p:sp>
        <p:nvSpPr>
          <p:cNvPr id="3" name="Symbol zastępczy daty 2"/>
          <p:cNvSpPr>
            <a:spLocks noGrp="1"/>
          </p:cNvSpPr>
          <p:nvPr>
            <p:ph type="dt" sz="quarter" idx="1"/>
          </p:nvPr>
        </p:nvSpPr>
        <p:spPr>
          <a:xfrm>
            <a:off x="4021295" y="0"/>
            <a:ext cx="3076363" cy="513508"/>
          </a:xfrm>
          <a:prstGeom prst="rect">
            <a:avLst/>
          </a:prstGeom>
        </p:spPr>
        <p:txBody>
          <a:bodyPr vert="horz" lIns="99040" tIns="49521" rIns="99040" bIns="49521" rtlCol="0"/>
          <a:lstStyle>
            <a:lvl1pPr algn="r">
              <a:defRPr sz="1300"/>
            </a:lvl1pPr>
          </a:lstStyle>
          <a:p>
            <a:fld id="{73F2E8E6-2E8A-41CB-9B17-E1A8786C7C19}" type="datetimeFigureOut">
              <a:rPr lang="pl-PL" smtClean="0"/>
              <a:t>12.01.2022</a:t>
            </a:fld>
            <a:endParaRPr lang="pl-PL"/>
          </a:p>
        </p:txBody>
      </p:sp>
      <p:sp>
        <p:nvSpPr>
          <p:cNvPr id="4" name="Symbol zastępczy stopki 3"/>
          <p:cNvSpPr>
            <a:spLocks noGrp="1"/>
          </p:cNvSpPr>
          <p:nvPr>
            <p:ph type="ftr" sz="quarter" idx="2"/>
          </p:nvPr>
        </p:nvSpPr>
        <p:spPr>
          <a:xfrm>
            <a:off x="1" y="9721107"/>
            <a:ext cx="3076363" cy="513507"/>
          </a:xfrm>
          <a:prstGeom prst="rect">
            <a:avLst/>
          </a:prstGeom>
        </p:spPr>
        <p:txBody>
          <a:bodyPr vert="horz" lIns="99040" tIns="49521" rIns="99040" bIns="49521" rtlCol="0" anchor="b"/>
          <a:lstStyle>
            <a:lvl1pPr algn="l">
              <a:defRPr sz="1300"/>
            </a:lvl1pPr>
          </a:lstStyle>
          <a:p>
            <a:endParaRPr lang="pl-PL"/>
          </a:p>
        </p:txBody>
      </p:sp>
      <p:sp>
        <p:nvSpPr>
          <p:cNvPr id="5" name="Symbol zastępczy numeru slajdu 4"/>
          <p:cNvSpPr>
            <a:spLocks noGrp="1"/>
          </p:cNvSpPr>
          <p:nvPr>
            <p:ph type="sldNum" sz="quarter" idx="3"/>
          </p:nvPr>
        </p:nvSpPr>
        <p:spPr>
          <a:xfrm>
            <a:off x="4021295" y="9721107"/>
            <a:ext cx="3076363" cy="513507"/>
          </a:xfrm>
          <a:prstGeom prst="rect">
            <a:avLst/>
          </a:prstGeom>
        </p:spPr>
        <p:txBody>
          <a:bodyPr vert="horz" lIns="99040" tIns="49521" rIns="99040" bIns="49521" rtlCol="0" anchor="b"/>
          <a:lstStyle>
            <a:lvl1pPr algn="r">
              <a:defRPr sz="1300"/>
            </a:lvl1pPr>
          </a:lstStyle>
          <a:p>
            <a:fld id="{8F917FAF-5947-4FCF-A41F-789557DE86E2}" type="slidenum">
              <a:rPr lang="pl-PL" smtClean="0"/>
              <a:t>‹#›</a:t>
            </a:fld>
            <a:endParaRPr lang="pl-PL"/>
          </a:p>
        </p:txBody>
      </p:sp>
    </p:spTree>
    <p:extLst>
      <p:ext uri="{BB962C8B-B14F-4D97-AF65-F5344CB8AC3E}">
        <p14:creationId xmlns:p14="http://schemas.microsoft.com/office/powerpoint/2010/main" val="3172260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3076363" cy="513508"/>
          </a:xfrm>
          <a:prstGeom prst="rect">
            <a:avLst/>
          </a:prstGeom>
        </p:spPr>
        <p:txBody>
          <a:bodyPr vert="horz" lIns="99040" tIns="49521" rIns="99040" bIns="49521" rtlCol="0"/>
          <a:lstStyle>
            <a:lvl1pPr algn="l">
              <a:defRPr sz="1300"/>
            </a:lvl1pPr>
          </a:lstStyle>
          <a:p>
            <a:endParaRPr lang="pl-PL"/>
          </a:p>
        </p:txBody>
      </p:sp>
      <p:sp>
        <p:nvSpPr>
          <p:cNvPr id="3" name="Symbol zastępczy daty 2"/>
          <p:cNvSpPr>
            <a:spLocks noGrp="1"/>
          </p:cNvSpPr>
          <p:nvPr>
            <p:ph type="dt" idx="1"/>
          </p:nvPr>
        </p:nvSpPr>
        <p:spPr>
          <a:xfrm>
            <a:off x="4021295" y="0"/>
            <a:ext cx="3076363" cy="513508"/>
          </a:xfrm>
          <a:prstGeom prst="rect">
            <a:avLst/>
          </a:prstGeom>
        </p:spPr>
        <p:txBody>
          <a:bodyPr vert="horz" lIns="99040" tIns="49521" rIns="99040" bIns="49521" rtlCol="0"/>
          <a:lstStyle>
            <a:lvl1pPr algn="r">
              <a:defRPr sz="1300"/>
            </a:lvl1pPr>
          </a:lstStyle>
          <a:p>
            <a:fld id="{63F7DE88-8E5B-415D-87DB-C321B0ECDD61}" type="datetimeFigureOut">
              <a:rPr lang="pl-PL" smtClean="0"/>
              <a:t>12.01.2022</a:t>
            </a:fld>
            <a:endParaRPr lang="pl-PL"/>
          </a:p>
        </p:txBody>
      </p:sp>
      <p:sp>
        <p:nvSpPr>
          <p:cNvPr id="4" name="Symbol zastępczy obrazu slajdu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0" tIns="49521" rIns="99040" bIns="49521" rtlCol="0" anchor="ctr"/>
          <a:lstStyle/>
          <a:p>
            <a:endParaRPr lang="pl-PL"/>
          </a:p>
        </p:txBody>
      </p:sp>
      <p:sp>
        <p:nvSpPr>
          <p:cNvPr id="5" name="Symbol zastępczy notatek 4"/>
          <p:cNvSpPr>
            <a:spLocks noGrp="1"/>
          </p:cNvSpPr>
          <p:nvPr>
            <p:ph type="body" sz="quarter" idx="3"/>
          </p:nvPr>
        </p:nvSpPr>
        <p:spPr>
          <a:xfrm>
            <a:off x="709931" y="4925408"/>
            <a:ext cx="5679440" cy="4029879"/>
          </a:xfrm>
          <a:prstGeom prst="rect">
            <a:avLst/>
          </a:prstGeom>
        </p:spPr>
        <p:txBody>
          <a:bodyPr vert="horz" lIns="99040" tIns="49521" rIns="99040" bIns="49521"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1" y="9721107"/>
            <a:ext cx="3076363" cy="513507"/>
          </a:xfrm>
          <a:prstGeom prst="rect">
            <a:avLst/>
          </a:prstGeom>
        </p:spPr>
        <p:txBody>
          <a:bodyPr vert="horz" lIns="99040" tIns="49521" rIns="99040" bIns="49521"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1295" y="9721107"/>
            <a:ext cx="3076363" cy="513507"/>
          </a:xfrm>
          <a:prstGeom prst="rect">
            <a:avLst/>
          </a:prstGeom>
        </p:spPr>
        <p:txBody>
          <a:bodyPr vert="horz" lIns="99040" tIns="49521" rIns="99040" bIns="49521" rtlCol="0" anchor="b"/>
          <a:lstStyle>
            <a:lvl1pPr algn="r">
              <a:defRPr sz="1300"/>
            </a:lvl1pPr>
          </a:lstStyle>
          <a:p>
            <a:fld id="{BC39E705-3483-46ED-9DD0-EF287F2D3E32}" type="slidenum">
              <a:rPr lang="pl-PL" smtClean="0"/>
              <a:t>‹#›</a:t>
            </a:fld>
            <a:endParaRPr lang="pl-PL"/>
          </a:p>
        </p:txBody>
      </p:sp>
    </p:spTree>
    <p:extLst>
      <p:ext uri="{BB962C8B-B14F-4D97-AF65-F5344CB8AC3E}">
        <p14:creationId xmlns:p14="http://schemas.microsoft.com/office/powerpoint/2010/main" val="3536206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BC39E705-3483-46ED-9DD0-EF287F2D3E32}" type="slidenum">
              <a:rPr lang="pl-PL" smtClean="0"/>
              <a:t>1</a:t>
            </a:fld>
            <a:endParaRPr lang="pl-PL"/>
          </a:p>
        </p:txBody>
      </p:sp>
    </p:spTree>
    <p:extLst>
      <p:ext uri="{BB962C8B-B14F-4D97-AF65-F5344CB8AC3E}">
        <p14:creationId xmlns:p14="http://schemas.microsoft.com/office/powerpoint/2010/main" val="1178594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BC39E705-3483-46ED-9DD0-EF287F2D3E32}" type="slidenum">
              <a:rPr lang="pl-PL" smtClean="0"/>
              <a:t>2</a:t>
            </a:fld>
            <a:endParaRPr lang="pl-PL"/>
          </a:p>
        </p:txBody>
      </p:sp>
    </p:spTree>
    <p:extLst>
      <p:ext uri="{BB962C8B-B14F-4D97-AF65-F5344CB8AC3E}">
        <p14:creationId xmlns:p14="http://schemas.microsoft.com/office/powerpoint/2010/main" val="1027264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BC39E705-3483-46ED-9DD0-EF287F2D3E32}" type="slidenum">
              <a:rPr lang="pl-PL" smtClean="0"/>
              <a:t>3</a:t>
            </a:fld>
            <a:endParaRPr lang="pl-PL"/>
          </a:p>
        </p:txBody>
      </p:sp>
    </p:spTree>
    <p:extLst>
      <p:ext uri="{BB962C8B-B14F-4D97-AF65-F5344CB8AC3E}">
        <p14:creationId xmlns:p14="http://schemas.microsoft.com/office/powerpoint/2010/main" val="972330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BC39E705-3483-46ED-9DD0-EF287F2D3E32}" type="slidenum">
              <a:rPr lang="pl-PL" smtClean="0"/>
              <a:t>4</a:t>
            </a:fld>
            <a:endParaRPr lang="pl-PL"/>
          </a:p>
        </p:txBody>
      </p:sp>
    </p:spTree>
    <p:extLst>
      <p:ext uri="{BB962C8B-B14F-4D97-AF65-F5344CB8AC3E}">
        <p14:creationId xmlns:p14="http://schemas.microsoft.com/office/powerpoint/2010/main" val="1468565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41EAAC1-3D1D-4868-82EF-E5573DE63C30}" type="datetime1">
              <a:rPr lang="pl-PL" smtClean="0"/>
              <a:t>12.01.2022</a:t>
            </a:fld>
            <a:endParaRPr lang="pl-PL"/>
          </a:p>
        </p:txBody>
      </p:sp>
      <p:sp>
        <p:nvSpPr>
          <p:cNvPr id="5" name="Symbol zastępczy stopki 4"/>
          <p:cNvSpPr>
            <a:spLocks noGrp="1"/>
          </p:cNvSpPr>
          <p:nvPr>
            <p:ph type="ftr" sz="quarter" idx="11"/>
          </p:nvPr>
        </p:nvSpPr>
        <p:spPr/>
        <p:txBody>
          <a:bodyPr/>
          <a:lstStyle/>
          <a:p>
            <a:r>
              <a:rPr lang="pl-PL"/>
              <a:t>K. Świder – Podstawy relacyjnych baz danych</a:t>
            </a:r>
            <a:endParaRPr lang="pl-PL" dirty="0"/>
          </a:p>
        </p:txBody>
      </p:sp>
      <p:sp>
        <p:nvSpPr>
          <p:cNvPr id="6" name="Symbol zastępczy numeru slajdu 5"/>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428566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347CC634-8734-47CE-9BAD-72EA5F86EAC5}" type="datetime1">
              <a:rPr lang="pl-PL" smtClean="0"/>
              <a:t>12.01.2022</a:t>
            </a:fld>
            <a:endParaRPr lang="pl-PL"/>
          </a:p>
        </p:txBody>
      </p:sp>
      <p:sp>
        <p:nvSpPr>
          <p:cNvPr id="5" name="Symbol zastępczy stopki 4"/>
          <p:cNvSpPr>
            <a:spLocks noGrp="1"/>
          </p:cNvSpPr>
          <p:nvPr>
            <p:ph type="ftr" sz="quarter" idx="11"/>
          </p:nvPr>
        </p:nvSpPr>
        <p:spPr/>
        <p:txBody>
          <a:bodyPr/>
          <a:lstStyle/>
          <a:p>
            <a:r>
              <a:rPr lang="pl-PL"/>
              <a:t>K. Świder – Podstawy relacyjnych baz danych</a:t>
            </a:r>
            <a:endParaRPr lang="pl-PL" dirty="0"/>
          </a:p>
        </p:txBody>
      </p:sp>
      <p:sp>
        <p:nvSpPr>
          <p:cNvPr id="6" name="Symbol zastępczy numeru slajdu 5"/>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3635133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335885B-36E3-40CC-92AE-1DBF0AF7A41F}" type="datetime1">
              <a:rPr lang="pl-PL" smtClean="0"/>
              <a:t>12.01.2022</a:t>
            </a:fld>
            <a:endParaRPr lang="pl-PL"/>
          </a:p>
        </p:txBody>
      </p:sp>
      <p:sp>
        <p:nvSpPr>
          <p:cNvPr id="5" name="Symbol zastępczy stopki 4"/>
          <p:cNvSpPr>
            <a:spLocks noGrp="1"/>
          </p:cNvSpPr>
          <p:nvPr>
            <p:ph type="ftr" sz="quarter" idx="11"/>
          </p:nvPr>
        </p:nvSpPr>
        <p:spPr/>
        <p:txBody>
          <a:bodyPr/>
          <a:lstStyle/>
          <a:p>
            <a:r>
              <a:rPr lang="pl-PL"/>
              <a:t>K. Świder – Podstawy relacyjnych baz danych</a:t>
            </a:r>
            <a:endParaRPr lang="pl-PL" dirty="0"/>
          </a:p>
        </p:txBody>
      </p:sp>
      <p:sp>
        <p:nvSpPr>
          <p:cNvPr id="6" name="Symbol zastępczy numeru slajdu 5"/>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1909923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1433F74-6F31-4518-ACD6-D8A9A0CE83E7}" type="datetime1">
              <a:rPr lang="pl-PL" smtClean="0"/>
              <a:t>12.01.2022</a:t>
            </a:fld>
            <a:endParaRPr lang="pl-PL"/>
          </a:p>
        </p:txBody>
      </p:sp>
      <p:sp>
        <p:nvSpPr>
          <p:cNvPr id="5" name="Symbol zastępczy stopki 4"/>
          <p:cNvSpPr>
            <a:spLocks noGrp="1"/>
          </p:cNvSpPr>
          <p:nvPr>
            <p:ph type="ftr" sz="quarter" idx="11"/>
          </p:nvPr>
        </p:nvSpPr>
        <p:spPr/>
        <p:txBody>
          <a:bodyPr/>
          <a:lstStyle/>
          <a:p>
            <a:r>
              <a:rPr lang="pl-PL"/>
              <a:t>K. Świder – Podstawy relacyjnych baz danych</a:t>
            </a:r>
            <a:endParaRPr lang="pl-PL" dirty="0"/>
          </a:p>
        </p:txBody>
      </p:sp>
      <p:sp>
        <p:nvSpPr>
          <p:cNvPr id="6" name="Symbol zastępczy numeru slajdu 5"/>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45967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4435154-2C2D-465C-AACD-BE06EED3825B}" type="datetime1">
              <a:rPr lang="pl-PL" smtClean="0"/>
              <a:t>12.01.2022</a:t>
            </a:fld>
            <a:endParaRPr lang="pl-PL"/>
          </a:p>
        </p:txBody>
      </p:sp>
      <p:sp>
        <p:nvSpPr>
          <p:cNvPr id="5" name="Symbol zastępczy stopki 4"/>
          <p:cNvSpPr>
            <a:spLocks noGrp="1"/>
          </p:cNvSpPr>
          <p:nvPr>
            <p:ph type="ftr" sz="quarter" idx="11"/>
          </p:nvPr>
        </p:nvSpPr>
        <p:spPr/>
        <p:txBody>
          <a:bodyPr/>
          <a:lstStyle/>
          <a:p>
            <a:r>
              <a:rPr lang="pl-PL"/>
              <a:t>K. Świder – Podstawy relacyjnych baz danych</a:t>
            </a:r>
            <a:endParaRPr lang="pl-PL" dirty="0"/>
          </a:p>
        </p:txBody>
      </p:sp>
      <p:sp>
        <p:nvSpPr>
          <p:cNvPr id="6" name="Symbol zastępczy numeru slajdu 5"/>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757032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39D39CC2-54BE-44D4-BFA0-DDD1FCACD10E}" type="datetime1">
              <a:rPr lang="pl-PL" smtClean="0"/>
              <a:t>12.01.2022</a:t>
            </a:fld>
            <a:endParaRPr lang="pl-PL"/>
          </a:p>
        </p:txBody>
      </p:sp>
      <p:sp>
        <p:nvSpPr>
          <p:cNvPr id="6" name="Symbol zastępczy stopki 5"/>
          <p:cNvSpPr>
            <a:spLocks noGrp="1"/>
          </p:cNvSpPr>
          <p:nvPr>
            <p:ph type="ftr" sz="quarter" idx="11"/>
          </p:nvPr>
        </p:nvSpPr>
        <p:spPr/>
        <p:txBody>
          <a:bodyPr/>
          <a:lstStyle/>
          <a:p>
            <a:r>
              <a:rPr lang="pl-PL"/>
              <a:t>K. Świder – Podstawy relacyjnych baz danych</a:t>
            </a:r>
            <a:endParaRPr lang="pl-PL" dirty="0"/>
          </a:p>
        </p:txBody>
      </p:sp>
      <p:sp>
        <p:nvSpPr>
          <p:cNvPr id="7" name="Symbol zastępczy numeru slajdu 6"/>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1426574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BC3CAC71-7E2D-41B7-BB52-DF188D632B66}" type="datetime1">
              <a:rPr lang="pl-PL" smtClean="0"/>
              <a:t>12.01.2022</a:t>
            </a:fld>
            <a:endParaRPr lang="pl-PL"/>
          </a:p>
        </p:txBody>
      </p:sp>
      <p:sp>
        <p:nvSpPr>
          <p:cNvPr id="8" name="Symbol zastępczy stopki 7"/>
          <p:cNvSpPr>
            <a:spLocks noGrp="1"/>
          </p:cNvSpPr>
          <p:nvPr>
            <p:ph type="ftr" sz="quarter" idx="11"/>
          </p:nvPr>
        </p:nvSpPr>
        <p:spPr/>
        <p:txBody>
          <a:bodyPr/>
          <a:lstStyle/>
          <a:p>
            <a:r>
              <a:rPr lang="pl-PL"/>
              <a:t>K. Świder – Podstawy relacyjnych baz danych</a:t>
            </a:r>
            <a:endParaRPr lang="pl-PL" dirty="0"/>
          </a:p>
        </p:txBody>
      </p:sp>
      <p:sp>
        <p:nvSpPr>
          <p:cNvPr id="9" name="Symbol zastępczy numeru slajdu 8"/>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3610242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D4723AF6-AD73-44A3-BFC6-DF298B90E1CC}" type="datetime1">
              <a:rPr lang="pl-PL" smtClean="0"/>
              <a:t>12.01.2022</a:t>
            </a:fld>
            <a:endParaRPr lang="pl-PL"/>
          </a:p>
        </p:txBody>
      </p:sp>
      <p:sp>
        <p:nvSpPr>
          <p:cNvPr id="4" name="Symbol zastępczy stopki 3"/>
          <p:cNvSpPr>
            <a:spLocks noGrp="1"/>
          </p:cNvSpPr>
          <p:nvPr>
            <p:ph type="ftr" sz="quarter" idx="11"/>
          </p:nvPr>
        </p:nvSpPr>
        <p:spPr/>
        <p:txBody>
          <a:bodyPr/>
          <a:lstStyle/>
          <a:p>
            <a:r>
              <a:rPr lang="pl-PL"/>
              <a:t>K. Świder – Podstawy relacyjnych baz danych</a:t>
            </a:r>
            <a:endParaRPr lang="pl-PL" dirty="0"/>
          </a:p>
        </p:txBody>
      </p:sp>
      <p:sp>
        <p:nvSpPr>
          <p:cNvPr id="5" name="Symbol zastępczy numeru slajdu 4"/>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176463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9007D25-9526-45FF-84EC-D3318ACBCCAC}" type="datetime1">
              <a:rPr lang="pl-PL" smtClean="0"/>
              <a:t>12.01.2022</a:t>
            </a:fld>
            <a:endParaRPr lang="pl-PL"/>
          </a:p>
        </p:txBody>
      </p:sp>
      <p:sp>
        <p:nvSpPr>
          <p:cNvPr id="3" name="Symbol zastępczy stopki 2"/>
          <p:cNvSpPr>
            <a:spLocks noGrp="1"/>
          </p:cNvSpPr>
          <p:nvPr>
            <p:ph type="ftr" sz="quarter" idx="11"/>
          </p:nvPr>
        </p:nvSpPr>
        <p:spPr/>
        <p:txBody>
          <a:bodyPr/>
          <a:lstStyle/>
          <a:p>
            <a:r>
              <a:rPr lang="pl-PL"/>
              <a:t>K. Świder – Podstawy relacyjnych baz danych</a:t>
            </a:r>
            <a:endParaRPr lang="pl-PL" dirty="0"/>
          </a:p>
        </p:txBody>
      </p:sp>
      <p:sp>
        <p:nvSpPr>
          <p:cNvPr id="4" name="Symbol zastępczy numeru slajdu 3"/>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3238331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86F45CD7-A825-4C98-A1F6-B4AE087762B1}" type="datetime1">
              <a:rPr lang="pl-PL" smtClean="0"/>
              <a:t>12.01.2022</a:t>
            </a:fld>
            <a:endParaRPr lang="pl-PL"/>
          </a:p>
        </p:txBody>
      </p:sp>
      <p:sp>
        <p:nvSpPr>
          <p:cNvPr id="6" name="Symbol zastępczy stopki 5"/>
          <p:cNvSpPr>
            <a:spLocks noGrp="1"/>
          </p:cNvSpPr>
          <p:nvPr>
            <p:ph type="ftr" sz="quarter" idx="11"/>
          </p:nvPr>
        </p:nvSpPr>
        <p:spPr/>
        <p:txBody>
          <a:bodyPr/>
          <a:lstStyle/>
          <a:p>
            <a:r>
              <a:rPr lang="pl-PL"/>
              <a:t>K. Świder – Podstawy relacyjnych baz danych</a:t>
            </a:r>
            <a:endParaRPr lang="pl-PL" dirty="0"/>
          </a:p>
        </p:txBody>
      </p:sp>
      <p:sp>
        <p:nvSpPr>
          <p:cNvPr id="7" name="Symbol zastępczy numeru slajdu 6"/>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1850126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A3A1144B-1D91-4F9D-9317-F49991E4FEE9}" type="datetime1">
              <a:rPr lang="pl-PL" smtClean="0"/>
              <a:t>12.01.2022</a:t>
            </a:fld>
            <a:endParaRPr lang="pl-PL"/>
          </a:p>
        </p:txBody>
      </p:sp>
      <p:sp>
        <p:nvSpPr>
          <p:cNvPr id="6" name="Symbol zastępczy stopki 5"/>
          <p:cNvSpPr>
            <a:spLocks noGrp="1"/>
          </p:cNvSpPr>
          <p:nvPr>
            <p:ph type="ftr" sz="quarter" idx="11"/>
          </p:nvPr>
        </p:nvSpPr>
        <p:spPr/>
        <p:txBody>
          <a:bodyPr/>
          <a:lstStyle/>
          <a:p>
            <a:r>
              <a:rPr lang="pl-PL"/>
              <a:t>K. Świder – Podstawy relacyjnych baz danych</a:t>
            </a:r>
            <a:endParaRPr lang="pl-PL" dirty="0"/>
          </a:p>
        </p:txBody>
      </p:sp>
      <p:sp>
        <p:nvSpPr>
          <p:cNvPr id="7" name="Symbol zastępczy numeru slajdu 6"/>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260181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DA9D11-25EA-4AE5-BD80-3DC0C5A08F7A}" type="datetime1">
              <a:rPr lang="pl-PL" smtClean="0"/>
              <a:t>12.01.2022</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a:t>K. Świder – Podstawy relacyjnych baz danych</a:t>
            </a:r>
            <a:endParaRPr lang="pl-PL" dirty="0"/>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36683-3522-4E6A-9D18-AD5EC80B4420}" type="slidenum">
              <a:rPr lang="pl-PL" smtClean="0"/>
              <a:t>‹#›</a:t>
            </a:fld>
            <a:endParaRPr lang="pl-PL"/>
          </a:p>
        </p:txBody>
      </p:sp>
    </p:spTree>
    <p:extLst>
      <p:ext uri="{BB962C8B-B14F-4D97-AF65-F5344CB8AC3E}">
        <p14:creationId xmlns:p14="http://schemas.microsoft.com/office/powerpoint/2010/main" val="748564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Prostokąt 2"/>
          <p:cNvSpPr/>
          <p:nvPr/>
        </p:nvSpPr>
        <p:spPr>
          <a:xfrm>
            <a:off x="0" y="1216197"/>
            <a:ext cx="12192000" cy="861774"/>
          </a:xfrm>
          <a:prstGeom prst="rect">
            <a:avLst/>
          </a:prstGeom>
        </p:spPr>
        <p:txBody>
          <a:bodyPr wrap="square">
            <a:spAutoFit/>
          </a:bodyPr>
          <a:lstStyle/>
          <a:p>
            <a:pPr algn="ctr">
              <a:lnSpc>
                <a:spcPts val="6000"/>
              </a:lnSpc>
            </a:pPr>
            <a:r>
              <a:rPr lang="pl-PL" sz="4800" b="1" dirty="0"/>
              <a:t>Databases and SQL</a:t>
            </a:r>
            <a:endParaRPr lang="en-US" sz="4800" b="1" dirty="0"/>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Project </a:t>
            </a:r>
            <a:r>
              <a:rPr lang="pl-PL" sz="4000" b="1" dirty="0" err="1"/>
              <a:t>Name</a:t>
            </a:r>
            <a:endParaRPr lang="pl-PL" sz="4000" b="1" dirty="0"/>
          </a:p>
        </p:txBody>
      </p:sp>
      <p:sp>
        <p:nvSpPr>
          <p:cNvPr id="4" name="Symbol zastępczy daty 3"/>
          <p:cNvSpPr>
            <a:spLocks noGrp="1"/>
          </p:cNvSpPr>
          <p:nvPr>
            <p:ph type="dt" sz="half" idx="10"/>
          </p:nvPr>
        </p:nvSpPr>
        <p:spPr/>
        <p:txBody>
          <a:bodyPr/>
          <a:lstStyle/>
          <a:p>
            <a:fld id="{D617400D-2809-44BC-9BEB-C6659B959352}" type="datetime1">
              <a:rPr lang="pl-PL" smtClean="0"/>
              <a:t>12.01.2022</a:t>
            </a:fld>
            <a:endParaRPr lang="pl-PL"/>
          </a:p>
        </p:txBody>
      </p:sp>
      <p:sp>
        <p:nvSpPr>
          <p:cNvPr id="6" name="pole tekstowe 5">
            <a:extLst>
              <a:ext uri="{FF2B5EF4-FFF2-40B4-BE49-F238E27FC236}">
                <a16:creationId xmlns:a16="http://schemas.microsoft.com/office/drawing/2014/main" id="{55E5FF06-DD7F-471A-9A19-01E0F9B9F759}"/>
              </a:ext>
            </a:extLst>
          </p:cNvPr>
          <p:cNvSpPr txBox="1"/>
          <p:nvPr/>
        </p:nvSpPr>
        <p:spPr>
          <a:xfrm>
            <a:off x="6563141" y="2697424"/>
            <a:ext cx="5096069" cy="2554545"/>
          </a:xfrm>
          <a:prstGeom prst="rect">
            <a:avLst/>
          </a:prstGeom>
          <a:noFill/>
        </p:spPr>
        <p:txBody>
          <a:bodyPr wrap="square">
            <a:spAutoFit/>
          </a:bodyPr>
          <a:lstStyle/>
          <a:p>
            <a:r>
              <a:rPr lang="pl-PL" sz="2800" b="1" dirty="0"/>
              <a:t>Krzysztof Świder</a:t>
            </a:r>
          </a:p>
          <a:p>
            <a:pPr>
              <a:spcBef>
                <a:spcPts val="600"/>
              </a:spcBef>
            </a:pPr>
            <a:r>
              <a:rPr lang="pl-PL" sz="2800" dirty="0"/>
              <a:t>BI </a:t>
            </a:r>
            <a:r>
              <a:rPr lang="pl-PL" sz="2800" dirty="0" err="1"/>
              <a:t>Specialist</a:t>
            </a:r>
            <a:endParaRPr lang="pl-PL" sz="2800" dirty="0"/>
          </a:p>
          <a:p>
            <a:pPr>
              <a:spcBef>
                <a:spcPts val="600"/>
              </a:spcBef>
            </a:pPr>
            <a:endParaRPr lang="pl-PL" sz="2800" dirty="0"/>
          </a:p>
          <a:p>
            <a:pPr>
              <a:spcBef>
                <a:spcPts val="600"/>
              </a:spcBef>
            </a:pPr>
            <a:r>
              <a:rPr lang="pl-PL" sz="2800" dirty="0"/>
              <a:t>krzysztof.swider@soflab.pl</a:t>
            </a:r>
          </a:p>
          <a:p>
            <a:pPr>
              <a:spcBef>
                <a:spcPts val="600"/>
              </a:spcBef>
            </a:pPr>
            <a:r>
              <a:rPr lang="pl-PL" sz="2800" dirty="0"/>
              <a:t>mobile: +48 608 460 306</a:t>
            </a:r>
          </a:p>
        </p:txBody>
      </p:sp>
      <p:pic>
        <p:nvPicPr>
          <p:cNvPr id="7" name="Obraz 6">
            <a:extLst>
              <a:ext uri="{FF2B5EF4-FFF2-40B4-BE49-F238E27FC236}">
                <a16:creationId xmlns:a16="http://schemas.microsoft.com/office/drawing/2014/main" id="{A33A3BC9-1C11-4238-86C4-F0D83E0FF890}"/>
              </a:ext>
            </a:extLst>
          </p:cNvPr>
          <p:cNvPicPr>
            <a:picLocks noChangeAspect="1"/>
          </p:cNvPicPr>
          <p:nvPr/>
        </p:nvPicPr>
        <p:blipFill>
          <a:blip r:embed="rId3"/>
          <a:stretch>
            <a:fillRect/>
          </a:stretch>
        </p:blipFill>
        <p:spPr>
          <a:xfrm>
            <a:off x="532790" y="2354524"/>
            <a:ext cx="4372585" cy="3667637"/>
          </a:xfrm>
          <a:prstGeom prst="rect">
            <a:avLst/>
          </a:prstGeom>
        </p:spPr>
      </p:pic>
    </p:spTree>
    <p:extLst>
      <p:ext uri="{BB962C8B-B14F-4D97-AF65-F5344CB8AC3E}">
        <p14:creationId xmlns:p14="http://schemas.microsoft.com/office/powerpoint/2010/main" val="393701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left)">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wipe(left)">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wipe(left)">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wipe(left)">
                                      <p:cBhvr>
                                        <p:cTn id="3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Schemat logiczny bazy Northwind</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pic>
        <p:nvPicPr>
          <p:cNvPr id="11" name="Obraz 10"/>
          <p:cNvPicPr>
            <a:picLocks noChangeAspect="1"/>
          </p:cNvPicPr>
          <p:nvPr/>
        </p:nvPicPr>
        <p:blipFill>
          <a:blip r:embed="rId2"/>
          <a:stretch>
            <a:fillRect/>
          </a:stretch>
        </p:blipFill>
        <p:spPr>
          <a:xfrm>
            <a:off x="238023" y="857250"/>
            <a:ext cx="11782658" cy="5499100"/>
          </a:xfrm>
          <a:prstGeom prst="rect">
            <a:avLst/>
          </a:prstGeom>
        </p:spPr>
      </p:pic>
    </p:spTree>
    <p:extLst>
      <p:ext uri="{BB962C8B-B14F-4D97-AF65-F5344CB8AC3E}">
        <p14:creationId xmlns:p14="http://schemas.microsoft.com/office/powerpoint/2010/main" val="3643839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err="1">
                <a:solidFill>
                  <a:srgbClr val="000000"/>
                </a:solidFill>
                <a:latin typeface="Minion-Regular"/>
              </a:rPr>
              <a:t>Logical</a:t>
            </a:r>
            <a:r>
              <a:rPr lang="pl-PL" sz="4000" dirty="0">
                <a:solidFill>
                  <a:srgbClr val="000000"/>
                </a:solidFill>
                <a:latin typeface="Minion-Regular"/>
              </a:rPr>
              <a:t> </a:t>
            </a:r>
            <a:r>
              <a:rPr lang="pl-PL" sz="4000" dirty="0" err="1">
                <a:solidFill>
                  <a:srgbClr val="000000"/>
                </a:solidFill>
                <a:latin typeface="Minion-Regular"/>
              </a:rPr>
              <a:t>Schema</a:t>
            </a:r>
            <a:r>
              <a:rPr lang="pl-PL" sz="4000" dirty="0">
                <a:solidFill>
                  <a:srgbClr val="000000"/>
                </a:solidFill>
                <a:latin typeface="Minion-Regular"/>
              </a:rPr>
              <a:t> of the </a:t>
            </a:r>
            <a:r>
              <a:rPr lang="pl-PL" sz="4000" dirty="0" err="1">
                <a:solidFill>
                  <a:srgbClr val="000000"/>
                </a:solidFill>
                <a:latin typeface="Minion-Regular"/>
              </a:rPr>
              <a:t>NWshort</a:t>
            </a:r>
            <a:r>
              <a:rPr lang="pl-PL" sz="4000" dirty="0">
                <a:solidFill>
                  <a:srgbClr val="000000"/>
                </a:solidFill>
                <a:latin typeface="Minion-Regular"/>
              </a:rPr>
              <a:t> Database </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pic>
        <p:nvPicPr>
          <p:cNvPr id="8" name="Obraz 7"/>
          <p:cNvPicPr>
            <a:picLocks noChangeAspect="1"/>
          </p:cNvPicPr>
          <p:nvPr/>
        </p:nvPicPr>
        <p:blipFill>
          <a:blip r:embed="rId2"/>
          <a:stretch>
            <a:fillRect/>
          </a:stretch>
        </p:blipFill>
        <p:spPr>
          <a:xfrm>
            <a:off x="838200" y="1402530"/>
            <a:ext cx="9800752" cy="4438200"/>
          </a:xfrm>
          <a:prstGeom prst="rect">
            <a:avLst/>
          </a:prstGeom>
        </p:spPr>
      </p:pic>
    </p:spTree>
    <p:extLst>
      <p:ext uri="{BB962C8B-B14F-4D97-AF65-F5344CB8AC3E}">
        <p14:creationId xmlns:p14="http://schemas.microsoft.com/office/powerpoint/2010/main" val="2690609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The </a:t>
            </a:r>
            <a:r>
              <a:rPr lang="pl-PL" sz="4000" dirty="0" err="1">
                <a:solidFill>
                  <a:srgbClr val="000000"/>
                </a:solidFill>
                <a:latin typeface="Minion-Regular"/>
              </a:rPr>
              <a:t>NWshort</a:t>
            </a:r>
            <a:r>
              <a:rPr lang="pl-PL" sz="4000" dirty="0">
                <a:solidFill>
                  <a:srgbClr val="000000"/>
                </a:solidFill>
                <a:latin typeface="Minion-Regular"/>
              </a:rPr>
              <a:t> </a:t>
            </a:r>
            <a:r>
              <a:rPr lang="pl-PL" sz="4000" dirty="0" err="1">
                <a:solidFill>
                  <a:srgbClr val="000000"/>
                </a:solidFill>
                <a:latin typeface="Minion-Regular"/>
              </a:rPr>
              <a:t>Database’s</a:t>
            </a:r>
            <a:r>
              <a:rPr lang="pl-PL" sz="4000" dirty="0">
                <a:solidFill>
                  <a:srgbClr val="000000"/>
                </a:solidFill>
                <a:latin typeface="Minion-Regular"/>
              </a:rPr>
              <a:t> </a:t>
            </a:r>
            <a:r>
              <a:rPr lang="pl-PL" sz="4000" dirty="0" err="1">
                <a:solidFill>
                  <a:srgbClr val="000000"/>
                </a:solidFill>
                <a:latin typeface="Minion-Regular"/>
              </a:rPr>
              <a:t>Tables</a:t>
            </a:r>
            <a:endParaRPr lang="pl-PL" sz="4000" b="1" dirty="0"/>
          </a:p>
        </p:txBody>
      </p:sp>
      <p:pic>
        <p:nvPicPr>
          <p:cNvPr id="2" name="Obraz 1"/>
          <p:cNvPicPr>
            <a:picLocks noChangeAspect="1"/>
          </p:cNvPicPr>
          <p:nvPr/>
        </p:nvPicPr>
        <p:blipFill>
          <a:blip r:embed="rId2"/>
          <a:stretch>
            <a:fillRect/>
          </a:stretch>
        </p:blipFill>
        <p:spPr>
          <a:xfrm>
            <a:off x="8738558" y="992628"/>
            <a:ext cx="3188056" cy="5625342"/>
          </a:xfrm>
          <a:prstGeom prst="rect">
            <a:avLst/>
          </a:prstGeom>
        </p:spPr>
      </p:pic>
      <p:pic>
        <p:nvPicPr>
          <p:cNvPr id="8" name="Obraz 7"/>
          <p:cNvPicPr>
            <a:picLocks noChangeAspect="1"/>
          </p:cNvPicPr>
          <p:nvPr/>
        </p:nvPicPr>
        <p:blipFill>
          <a:blip r:embed="rId3"/>
          <a:stretch>
            <a:fillRect/>
          </a:stretch>
        </p:blipFill>
        <p:spPr>
          <a:xfrm>
            <a:off x="4737515" y="3172071"/>
            <a:ext cx="3790950" cy="1495425"/>
          </a:xfrm>
          <a:prstGeom prst="rect">
            <a:avLst/>
          </a:prstGeom>
        </p:spPr>
      </p:pic>
      <p:sp>
        <p:nvSpPr>
          <p:cNvPr id="12" name="pole tekstowe 11"/>
          <p:cNvSpPr txBox="1"/>
          <p:nvPr/>
        </p:nvSpPr>
        <p:spPr>
          <a:xfrm>
            <a:off x="1708924" y="887854"/>
            <a:ext cx="761554" cy="338554"/>
          </a:xfrm>
          <a:prstGeom prst="rect">
            <a:avLst/>
          </a:prstGeom>
          <a:noFill/>
        </p:spPr>
        <p:txBody>
          <a:bodyPr wrap="none" rtlCol="0">
            <a:spAutoFit/>
          </a:bodyPr>
          <a:lstStyle/>
          <a:p>
            <a:pPr algn="r"/>
            <a:r>
              <a:rPr lang="pl-PL" sz="1600" b="1" dirty="0" err="1"/>
              <a:t>Orders</a:t>
            </a:r>
            <a:endParaRPr lang="pl-PL" sz="1600" b="1" dirty="0"/>
          </a:p>
        </p:txBody>
      </p:sp>
      <p:sp>
        <p:nvSpPr>
          <p:cNvPr id="13" name="pole tekstowe 12"/>
          <p:cNvSpPr txBox="1"/>
          <p:nvPr/>
        </p:nvSpPr>
        <p:spPr>
          <a:xfrm>
            <a:off x="369570" y="2912708"/>
            <a:ext cx="1085169" cy="338554"/>
          </a:xfrm>
          <a:prstGeom prst="rect">
            <a:avLst/>
          </a:prstGeom>
          <a:noFill/>
        </p:spPr>
        <p:txBody>
          <a:bodyPr wrap="none" rtlCol="0">
            <a:spAutoFit/>
          </a:bodyPr>
          <a:lstStyle/>
          <a:p>
            <a:r>
              <a:rPr lang="pl-PL" sz="1600" b="1" dirty="0" err="1"/>
              <a:t>Customers</a:t>
            </a:r>
            <a:endParaRPr lang="pl-PL" sz="1600" b="1" dirty="0"/>
          </a:p>
        </p:txBody>
      </p:sp>
      <p:sp>
        <p:nvSpPr>
          <p:cNvPr id="14" name="pole tekstowe 13"/>
          <p:cNvSpPr txBox="1"/>
          <p:nvPr/>
        </p:nvSpPr>
        <p:spPr>
          <a:xfrm>
            <a:off x="3835422" y="3088495"/>
            <a:ext cx="935577" cy="338554"/>
          </a:xfrm>
          <a:prstGeom prst="rect">
            <a:avLst/>
          </a:prstGeom>
          <a:noFill/>
        </p:spPr>
        <p:txBody>
          <a:bodyPr wrap="none" rtlCol="0">
            <a:spAutoFit/>
          </a:bodyPr>
          <a:lstStyle/>
          <a:p>
            <a:r>
              <a:rPr lang="pl-PL" sz="1600" b="1" dirty="0"/>
              <a:t>Products</a:t>
            </a:r>
          </a:p>
        </p:txBody>
      </p:sp>
      <p:sp>
        <p:nvSpPr>
          <p:cNvPr id="15" name="pole tekstowe 14"/>
          <p:cNvSpPr txBox="1"/>
          <p:nvPr/>
        </p:nvSpPr>
        <p:spPr>
          <a:xfrm>
            <a:off x="7294568" y="939822"/>
            <a:ext cx="1366593" cy="338554"/>
          </a:xfrm>
          <a:prstGeom prst="rect">
            <a:avLst/>
          </a:prstGeom>
          <a:noFill/>
        </p:spPr>
        <p:txBody>
          <a:bodyPr wrap="none" rtlCol="0">
            <a:spAutoFit/>
          </a:bodyPr>
          <a:lstStyle/>
          <a:p>
            <a:pPr algn="r"/>
            <a:r>
              <a:rPr lang="pl-PL" sz="1600" b="1" dirty="0" err="1"/>
              <a:t>Order_Details</a:t>
            </a:r>
            <a:endParaRPr lang="pl-PL" sz="1600" b="1" dirty="0"/>
          </a:p>
        </p:txBody>
      </p:sp>
      <p:sp>
        <p:nvSpPr>
          <p:cNvPr id="16" name="pole tekstowe 15"/>
          <p:cNvSpPr txBox="1"/>
          <p:nvPr/>
        </p:nvSpPr>
        <p:spPr>
          <a:xfrm>
            <a:off x="811081" y="4859572"/>
            <a:ext cx="1102866" cy="338554"/>
          </a:xfrm>
          <a:prstGeom prst="rect">
            <a:avLst/>
          </a:prstGeom>
          <a:noFill/>
        </p:spPr>
        <p:txBody>
          <a:bodyPr wrap="none" rtlCol="0">
            <a:spAutoFit/>
          </a:bodyPr>
          <a:lstStyle/>
          <a:p>
            <a:pPr algn="r"/>
            <a:r>
              <a:rPr lang="pl-PL" sz="1600" b="1" dirty="0" err="1"/>
              <a:t>Employees</a:t>
            </a:r>
            <a:endParaRPr lang="pl-PL" sz="1600" b="1" dirty="0"/>
          </a:p>
        </p:txBody>
      </p:sp>
      <p:pic>
        <p:nvPicPr>
          <p:cNvPr id="18" name="Obraz 17"/>
          <p:cNvPicPr>
            <a:picLocks noChangeAspect="1"/>
          </p:cNvPicPr>
          <p:nvPr/>
        </p:nvPicPr>
        <p:blipFill>
          <a:blip r:embed="rId4"/>
          <a:stretch>
            <a:fillRect/>
          </a:stretch>
        </p:blipFill>
        <p:spPr>
          <a:xfrm>
            <a:off x="2547875" y="1016284"/>
            <a:ext cx="3810000" cy="1838325"/>
          </a:xfrm>
          <a:prstGeom prst="rect">
            <a:avLst/>
          </a:prstGeom>
        </p:spPr>
      </p:pic>
      <p:pic>
        <p:nvPicPr>
          <p:cNvPr id="19" name="Obraz 18"/>
          <p:cNvPicPr>
            <a:picLocks noChangeAspect="1"/>
          </p:cNvPicPr>
          <p:nvPr/>
        </p:nvPicPr>
        <p:blipFill>
          <a:blip r:embed="rId5"/>
          <a:stretch>
            <a:fillRect/>
          </a:stretch>
        </p:blipFill>
        <p:spPr>
          <a:xfrm>
            <a:off x="437572" y="3251262"/>
            <a:ext cx="2952750" cy="1276350"/>
          </a:xfrm>
          <a:prstGeom prst="rect">
            <a:avLst/>
          </a:prstGeom>
        </p:spPr>
      </p:pic>
      <p:pic>
        <p:nvPicPr>
          <p:cNvPr id="20" name="Obraz 19"/>
          <p:cNvPicPr>
            <a:picLocks noChangeAspect="1"/>
          </p:cNvPicPr>
          <p:nvPr/>
        </p:nvPicPr>
        <p:blipFill>
          <a:blip r:embed="rId6"/>
          <a:stretch>
            <a:fillRect/>
          </a:stretch>
        </p:blipFill>
        <p:spPr>
          <a:xfrm>
            <a:off x="1913947" y="4975531"/>
            <a:ext cx="5931646" cy="1820044"/>
          </a:xfrm>
          <a:prstGeom prst="rect">
            <a:avLst/>
          </a:prstGeom>
        </p:spPr>
      </p:pic>
    </p:spTree>
    <p:extLst>
      <p:ext uri="{BB962C8B-B14F-4D97-AF65-F5344CB8AC3E}">
        <p14:creationId xmlns:p14="http://schemas.microsoft.com/office/powerpoint/2010/main" val="3493739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Zapytanie do pojedynczej tabeli</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527548" y="1338885"/>
            <a:ext cx="11430773" cy="591094"/>
          </a:xfrm>
          <a:prstGeom prst="rect">
            <a:avLst/>
          </a:prstGeom>
        </p:spPr>
        <p:txBody>
          <a:bodyPr wrap="square">
            <a:spAutoFit/>
          </a:bodyPr>
          <a:lstStyle/>
          <a:p>
            <a:pPr marL="357188" indent="-357188">
              <a:spcBef>
                <a:spcPts val="1800"/>
              </a:spcBef>
              <a:buFont typeface="Wingdings" panose="05000000000000000000" pitchFamily="2" charset="2"/>
              <a:buChar char="F"/>
            </a:pPr>
            <a:r>
              <a:rPr lang="pl-PL" sz="3200" dirty="0"/>
              <a:t>Pobierz wszystkie dane z tabeli Products</a:t>
            </a:r>
          </a:p>
        </p:txBody>
      </p:sp>
      <p:sp>
        <p:nvSpPr>
          <p:cNvPr id="7" name="Prostokąt 6">
            <a:extLst>
              <a:ext uri="{FF2B5EF4-FFF2-40B4-BE49-F238E27FC236}">
                <a16:creationId xmlns:a16="http://schemas.microsoft.com/office/drawing/2014/main" id="{5E695507-EA32-4266-9991-558955470797}"/>
              </a:ext>
            </a:extLst>
          </p:cNvPr>
          <p:cNvSpPr/>
          <p:nvPr/>
        </p:nvSpPr>
        <p:spPr>
          <a:xfrm>
            <a:off x="527548" y="2662584"/>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527548" y="3581012"/>
            <a:ext cx="11380743" cy="707886"/>
          </a:xfrm>
          <a:prstGeom prst="rect">
            <a:avLst/>
          </a:prstGeom>
          <a:solidFill>
            <a:srgbClr val="FFFF00"/>
          </a:solidFill>
        </p:spPr>
        <p:txBody>
          <a:bodyPr wrap="square">
            <a:spAutoFit/>
          </a:bodyPr>
          <a:lstStyle/>
          <a:p>
            <a:r>
              <a:rPr lang="pl-PL" sz="2000" dirty="0">
                <a:latin typeface="Courier New" panose="02070309020205020404" pitchFamily="49" charset="0"/>
                <a:cs typeface="Courier New" panose="02070309020205020404" pitchFamily="49" charset="0"/>
              </a:rPr>
              <a:t>SELECT *</a:t>
            </a:r>
          </a:p>
          <a:p>
            <a:r>
              <a:rPr lang="pl-PL" sz="2000" dirty="0">
                <a:latin typeface="Courier New" panose="02070309020205020404" pitchFamily="49" charset="0"/>
                <a:cs typeface="Courier New" panose="02070309020205020404" pitchFamily="49" charset="0"/>
              </a:rPr>
              <a:t>FROM Products</a:t>
            </a:r>
          </a:p>
        </p:txBody>
      </p:sp>
    </p:spTree>
    <p:extLst>
      <p:ext uri="{BB962C8B-B14F-4D97-AF65-F5344CB8AC3E}">
        <p14:creationId xmlns:p14="http://schemas.microsoft.com/office/powerpoint/2010/main" val="1214483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8">
                                            <p:txEl>
                                              <p:pRg st="1" end="1"/>
                                            </p:txEl>
                                          </p:spTgt>
                                        </p:tgtEl>
                                        <p:attrNameLst>
                                          <p:attrName>style.visibility</p:attrName>
                                        </p:attrNameLst>
                                      </p:cBhvr>
                                      <p:to>
                                        <p:strVal val="visible"/>
                                      </p:to>
                                    </p:set>
                                    <p:animEffect transition="in" filter="wipe(left)">
                                      <p:cBhvr>
                                        <p:cTn id="2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1.1</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405628" y="1513560"/>
            <a:ext cx="11380743" cy="584775"/>
          </a:xfrm>
          <a:prstGeom prst="rect">
            <a:avLst/>
          </a:prstGeom>
        </p:spPr>
        <p:txBody>
          <a:bodyPr wrap="square">
            <a:spAutoFit/>
          </a:bodyPr>
          <a:lstStyle/>
          <a:p>
            <a:pPr marL="357188" indent="-357188">
              <a:spcBef>
                <a:spcPts val="1800"/>
              </a:spcBef>
              <a:buFont typeface="Wingdings" panose="05000000000000000000" pitchFamily="2" charset="2"/>
              <a:buChar char="F"/>
            </a:pPr>
            <a:r>
              <a:rPr lang="pl-PL" sz="3200" dirty="0"/>
              <a:t> Pobierz wszystkie dane z tabeli </a:t>
            </a:r>
            <a:r>
              <a:rPr lang="pl-PL" sz="3200" dirty="0" err="1"/>
              <a:t>Categories</a:t>
            </a:r>
            <a:endParaRPr lang="pl-PL" sz="3200" dirty="0"/>
          </a:p>
        </p:txBody>
      </p:sp>
      <p:sp>
        <p:nvSpPr>
          <p:cNvPr id="7" name="Prostokąt 6">
            <a:extLst>
              <a:ext uri="{FF2B5EF4-FFF2-40B4-BE49-F238E27FC236}">
                <a16:creationId xmlns:a16="http://schemas.microsoft.com/office/drawing/2014/main" id="{5E695507-EA32-4266-9991-558955470797}"/>
              </a:ext>
            </a:extLst>
          </p:cNvPr>
          <p:cNvSpPr/>
          <p:nvPr/>
        </p:nvSpPr>
        <p:spPr>
          <a:xfrm>
            <a:off x="527548" y="2662584"/>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527548" y="3581012"/>
            <a:ext cx="11380743" cy="707886"/>
          </a:xfrm>
          <a:prstGeom prst="rect">
            <a:avLst/>
          </a:prstGeom>
          <a:solidFill>
            <a:srgbClr val="FFFF00"/>
          </a:solidFill>
        </p:spPr>
        <p:txBody>
          <a:bodyPr wrap="square">
            <a:spAutoFit/>
          </a:bodyPr>
          <a:lstStyle/>
          <a:p>
            <a:r>
              <a:rPr lang="pl-PL" sz="2000" dirty="0">
                <a:latin typeface="Courier New" panose="02070309020205020404" pitchFamily="49" charset="0"/>
                <a:cs typeface="Courier New" panose="02070309020205020404" pitchFamily="49" charset="0"/>
              </a:rPr>
              <a:t>SELECT *</a:t>
            </a:r>
          </a:p>
          <a:p>
            <a:r>
              <a:rPr lang="pl-PL" sz="2000" dirty="0">
                <a:latin typeface="Courier New" panose="02070309020205020404" pitchFamily="49" charset="0"/>
                <a:cs typeface="Courier New" panose="02070309020205020404" pitchFamily="49" charset="0"/>
              </a:rPr>
              <a:t>FROM </a:t>
            </a:r>
            <a:r>
              <a:rPr lang="pl-PL" sz="2000" dirty="0" err="1">
                <a:latin typeface="Courier New" panose="02070309020205020404" pitchFamily="49" charset="0"/>
                <a:cs typeface="Courier New" panose="02070309020205020404" pitchFamily="49" charset="0"/>
              </a:rPr>
              <a:t>Categories</a:t>
            </a:r>
            <a:endParaRPr lang="pl-PL" sz="2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16279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8">
                                            <p:txEl>
                                              <p:pRg st="1" end="1"/>
                                            </p:txEl>
                                          </p:spTgt>
                                        </p:tgtEl>
                                        <p:attrNameLst>
                                          <p:attrName>style.visibility</p:attrName>
                                        </p:attrNameLst>
                                      </p:cBhvr>
                                      <p:to>
                                        <p:strVal val="visible"/>
                                      </p:to>
                                    </p:set>
                                    <p:animEffect transition="in" filter="wipe(left)">
                                      <p:cBhvr>
                                        <p:cTn id="2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1.2</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618987" y="1642418"/>
            <a:ext cx="1138074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Dla każdego produktu należy wyświetlić jego nazwę, cenę oraz liczbę jednostek na stanie.</a:t>
            </a:r>
          </a:p>
        </p:txBody>
      </p:sp>
      <p:sp>
        <p:nvSpPr>
          <p:cNvPr id="7" name="Prostokąt 6">
            <a:extLst>
              <a:ext uri="{FF2B5EF4-FFF2-40B4-BE49-F238E27FC236}">
                <a16:creationId xmlns:a16="http://schemas.microsoft.com/office/drawing/2014/main" id="{5E695507-EA32-4266-9991-558955470797}"/>
              </a:ext>
            </a:extLst>
          </p:cNvPr>
          <p:cNvSpPr/>
          <p:nvPr/>
        </p:nvSpPr>
        <p:spPr>
          <a:xfrm>
            <a:off x="618988" y="3234019"/>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618988" y="4152447"/>
            <a:ext cx="11380743" cy="415498"/>
          </a:xfrm>
          <a:prstGeom prst="rect">
            <a:avLst/>
          </a:prstGeom>
          <a:solidFill>
            <a:srgbClr val="FFFF00"/>
          </a:solidFill>
        </p:spPr>
        <p:txBody>
          <a:bodyPr wrap="square">
            <a:spAutoFit/>
          </a:bodyPr>
          <a:lstStyle/>
          <a:p>
            <a:r>
              <a:rPr lang="pl-PL" sz="21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2338791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Obliczenia</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405623" y="1381368"/>
            <a:ext cx="11380743" cy="584775"/>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Obliczyć wartość każdego z produktów w magazynie.</a:t>
            </a:r>
          </a:p>
        </p:txBody>
      </p:sp>
      <p:sp>
        <p:nvSpPr>
          <p:cNvPr id="7" name="Prostokąt 6">
            <a:extLst>
              <a:ext uri="{FF2B5EF4-FFF2-40B4-BE49-F238E27FC236}">
                <a16:creationId xmlns:a16="http://schemas.microsoft.com/office/drawing/2014/main" id="{5E695507-EA32-4266-9991-558955470797}"/>
              </a:ext>
            </a:extLst>
          </p:cNvPr>
          <p:cNvSpPr/>
          <p:nvPr/>
        </p:nvSpPr>
        <p:spPr>
          <a:xfrm>
            <a:off x="405623" y="2751950"/>
            <a:ext cx="11380743" cy="523220"/>
          </a:xfrm>
          <a:prstGeom prst="rect">
            <a:avLst/>
          </a:prstGeom>
        </p:spPr>
        <p:txBody>
          <a:bodyPr wrap="square">
            <a:spAutoFit/>
          </a:bodyPr>
          <a:lstStyle/>
          <a:p>
            <a:pPr>
              <a:spcBef>
                <a:spcPts val="1800"/>
              </a:spcBef>
            </a:pPr>
            <a:r>
              <a:rPr lang="pl-PL" sz="28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405624" y="3645131"/>
            <a:ext cx="11380743" cy="738664"/>
          </a:xfrm>
          <a:prstGeom prst="rect">
            <a:avLst/>
          </a:prstGeom>
          <a:solidFill>
            <a:srgbClr val="FFFF00"/>
          </a:solidFill>
        </p:spPr>
        <p:txBody>
          <a:bodyPr wrap="square">
            <a:spAutoFit/>
          </a:bodyPr>
          <a:lstStyle/>
          <a:p>
            <a:r>
              <a:rPr lang="en-US" sz="2100" dirty="0">
                <a:latin typeface="Courier New" panose="02070309020205020404" pitchFamily="49" charset="0"/>
                <a:cs typeface="Courier New" panose="02070309020205020404" pitchFamily="49" charset="0"/>
              </a:rPr>
              <a:t>SELECT ProductName, </a:t>
            </a:r>
            <a:r>
              <a:rPr lang="en-US" sz="2100" dirty="0" err="1">
                <a:latin typeface="Courier New" panose="02070309020205020404" pitchFamily="49" charset="0"/>
                <a:cs typeface="Courier New" panose="02070309020205020404" pitchFamily="49" charset="0"/>
              </a:rPr>
              <a:t>UnitPrice</a:t>
            </a:r>
            <a:r>
              <a:rPr lang="en-US" sz="2100" dirty="0">
                <a:latin typeface="Courier New" panose="02070309020205020404" pitchFamily="49" charset="0"/>
                <a:cs typeface="Courier New" panose="02070309020205020404" pitchFamily="49" charset="0"/>
              </a:rPr>
              <a:t>, </a:t>
            </a:r>
            <a:r>
              <a:rPr lang="en-US" sz="2100" dirty="0" err="1">
                <a:latin typeface="Courier New" panose="02070309020205020404" pitchFamily="49" charset="0"/>
                <a:cs typeface="Courier New" panose="02070309020205020404" pitchFamily="49" charset="0"/>
              </a:rPr>
              <a:t>UnitsInStock</a:t>
            </a:r>
            <a:r>
              <a:rPr lang="en-US" sz="2100" dirty="0">
                <a:latin typeface="Courier New" panose="02070309020205020404" pitchFamily="49" charset="0"/>
                <a:cs typeface="Courier New" panose="02070309020205020404" pitchFamily="49" charset="0"/>
              </a:rPr>
              <a:t>, </a:t>
            </a:r>
            <a:r>
              <a:rPr lang="en-US" sz="2100" dirty="0" err="1">
                <a:latin typeface="Courier New" panose="02070309020205020404" pitchFamily="49" charset="0"/>
                <a:cs typeface="Courier New" panose="02070309020205020404" pitchFamily="49" charset="0"/>
              </a:rPr>
              <a:t>UnitPrice</a:t>
            </a:r>
            <a:r>
              <a:rPr lang="en-US" sz="2100" dirty="0">
                <a:latin typeface="Courier New" panose="02070309020205020404" pitchFamily="49" charset="0"/>
                <a:cs typeface="Courier New" panose="02070309020205020404" pitchFamily="49" charset="0"/>
              </a:rPr>
              <a:t> * </a:t>
            </a:r>
            <a:r>
              <a:rPr lang="en-US" sz="2100" dirty="0" err="1">
                <a:latin typeface="Courier New" panose="02070309020205020404" pitchFamily="49" charset="0"/>
                <a:cs typeface="Courier New" panose="02070309020205020404" pitchFamily="49" charset="0"/>
              </a:rPr>
              <a:t>UnitsInStock</a:t>
            </a:r>
            <a:endParaRPr lang="en-US" sz="2100" dirty="0">
              <a:latin typeface="Courier New" panose="02070309020205020404" pitchFamily="49" charset="0"/>
              <a:cs typeface="Courier New" panose="02070309020205020404" pitchFamily="49" charset="0"/>
            </a:endParaRPr>
          </a:p>
          <a:p>
            <a:r>
              <a:rPr lang="en-US" sz="2100" dirty="0">
                <a:latin typeface="Courier New" panose="02070309020205020404" pitchFamily="49" charset="0"/>
                <a:cs typeface="Courier New" panose="02070309020205020404" pitchFamily="49" charset="0"/>
              </a:rPr>
              <a:t>FROM Products</a:t>
            </a:r>
            <a:endParaRPr lang="pl-PL" sz="21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637764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8">
                                            <p:txEl>
                                              <p:pRg st="1" end="1"/>
                                            </p:txEl>
                                          </p:spTgt>
                                        </p:tgtEl>
                                        <p:attrNameLst>
                                          <p:attrName>style.visibility</p:attrName>
                                        </p:attrNameLst>
                                      </p:cBhvr>
                                      <p:to>
                                        <p:strVal val="visible"/>
                                      </p:to>
                                    </p:set>
                                    <p:animEffect transition="in" filter="wipe(left)">
                                      <p:cBhvr>
                                        <p:cTn id="2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2.2</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405628" y="1507025"/>
            <a:ext cx="1138074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Zmodyfikować ostatnie zapytanie tak aby ostatnia kolumna miała nagłówek </a:t>
            </a:r>
            <a:r>
              <a:rPr lang="pl-PL" sz="3200" dirty="0" err="1"/>
              <a:t>StockValue</a:t>
            </a:r>
            <a:r>
              <a:rPr lang="pl-PL" sz="3200" dirty="0"/>
              <a:t>.</a:t>
            </a:r>
          </a:p>
        </p:txBody>
      </p:sp>
      <p:sp>
        <p:nvSpPr>
          <p:cNvPr id="7" name="Prostokąt 6">
            <a:extLst>
              <a:ext uri="{FF2B5EF4-FFF2-40B4-BE49-F238E27FC236}">
                <a16:creationId xmlns:a16="http://schemas.microsoft.com/office/drawing/2014/main" id="{5E695507-EA32-4266-9991-558955470797}"/>
              </a:ext>
            </a:extLst>
          </p:cNvPr>
          <p:cNvSpPr/>
          <p:nvPr/>
        </p:nvSpPr>
        <p:spPr>
          <a:xfrm>
            <a:off x="618988" y="3234019"/>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618988" y="4152447"/>
            <a:ext cx="11380743" cy="1061829"/>
          </a:xfrm>
          <a:prstGeom prst="rect">
            <a:avLst/>
          </a:prstGeom>
          <a:solidFill>
            <a:srgbClr val="FFFF00"/>
          </a:solidFill>
        </p:spPr>
        <p:txBody>
          <a:bodyPr wrap="square">
            <a:spAutoFit/>
          </a:bodyPr>
          <a:lstStyle/>
          <a:p>
            <a:r>
              <a:rPr lang="en-US" sz="2100" dirty="0">
                <a:latin typeface="Courier New" panose="02070309020205020404" pitchFamily="49" charset="0"/>
                <a:cs typeface="Courier New" panose="02070309020205020404" pitchFamily="49" charset="0"/>
              </a:rPr>
              <a:t>SELECT ProductName, </a:t>
            </a:r>
            <a:r>
              <a:rPr lang="en-US" sz="2100" dirty="0" err="1">
                <a:latin typeface="Courier New" panose="02070309020205020404" pitchFamily="49" charset="0"/>
                <a:cs typeface="Courier New" panose="02070309020205020404" pitchFamily="49" charset="0"/>
              </a:rPr>
              <a:t>UnitPrice</a:t>
            </a:r>
            <a:r>
              <a:rPr lang="en-US" sz="2100" dirty="0">
                <a:latin typeface="Courier New" panose="02070309020205020404" pitchFamily="49" charset="0"/>
                <a:cs typeface="Courier New" panose="02070309020205020404" pitchFamily="49" charset="0"/>
              </a:rPr>
              <a:t>, </a:t>
            </a:r>
            <a:r>
              <a:rPr lang="en-US" sz="2100" dirty="0" err="1">
                <a:latin typeface="Courier New" panose="02070309020205020404" pitchFamily="49" charset="0"/>
                <a:cs typeface="Courier New" panose="02070309020205020404" pitchFamily="49" charset="0"/>
              </a:rPr>
              <a:t>UnitsInStock</a:t>
            </a:r>
            <a:r>
              <a:rPr lang="en-US" sz="2100" dirty="0">
                <a:latin typeface="Courier New" panose="02070309020205020404" pitchFamily="49" charset="0"/>
                <a:cs typeface="Courier New" panose="02070309020205020404" pitchFamily="49" charset="0"/>
              </a:rPr>
              <a:t>, </a:t>
            </a:r>
            <a:r>
              <a:rPr lang="en-US" sz="2100" dirty="0" err="1">
                <a:latin typeface="Courier New" panose="02070309020205020404" pitchFamily="49" charset="0"/>
                <a:cs typeface="Courier New" panose="02070309020205020404" pitchFamily="49" charset="0"/>
              </a:rPr>
              <a:t>UnitPrice</a:t>
            </a:r>
            <a:r>
              <a:rPr lang="en-US" sz="2100" dirty="0">
                <a:latin typeface="Courier New" panose="02070309020205020404" pitchFamily="49" charset="0"/>
                <a:cs typeface="Courier New" panose="02070309020205020404" pitchFamily="49" charset="0"/>
              </a:rPr>
              <a:t> * </a:t>
            </a:r>
            <a:r>
              <a:rPr lang="en-US" sz="2100" dirty="0" err="1">
                <a:latin typeface="Courier New" panose="02070309020205020404" pitchFamily="49" charset="0"/>
                <a:cs typeface="Courier New" panose="02070309020205020404" pitchFamily="49" charset="0"/>
              </a:rPr>
              <a:t>UnitsInStock</a:t>
            </a:r>
            <a:r>
              <a:rPr lang="en-US" sz="2100" dirty="0">
                <a:latin typeface="Courier New" panose="02070309020205020404" pitchFamily="49" charset="0"/>
                <a:cs typeface="Courier New" panose="02070309020205020404" pitchFamily="49" charset="0"/>
              </a:rPr>
              <a:t> </a:t>
            </a:r>
            <a:r>
              <a:rPr lang="pl-PL" sz="2100" dirty="0">
                <a:latin typeface="Courier New" panose="02070309020205020404" pitchFamily="49" charset="0"/>
                <a:cs typeface="Courier New" panose="02070309020205020404" pitchFamily="49" charset="0"/>
              </a:rPr>
              <a:t>	</a:t>
            </a:r>
            <a:r>
              <a:rPr lang="en-US" sz="2100" dirty="0">
                <a:latin typeface="Courier New" panose="02070309020205020404" pitchFamily="49" charset="0"/>
                <a:cs typeface="Courier New" panose="02070309020205020404" pitchFamily="49" charset="0"/>
              </a:rPr>
              <a:t>AS</a:t>
            </a:r>
            <a:r>
              <a:rPr lang="pl-PL" sz="2100" dirty="0">
                <a:latin typeface="Courier New" panose="02070309020205020404" pitchFamily="49" charset="0"/>
                <a:cs typeface="Courier New" panose="02070309020205020404" pitchFamily="49" charset="0"/>
              </a:rPr>
              <a:t> </a:t>
            </a:r>
            <a:r>
              <a:rPr lang="en-US" sz="2100" dirty="0" err="1">
                <a:latin typeface="Courier New" panose="02070309020205020404" pitchFamily="49" charset="0"/>
                <a:cs typeface="Courier New" panose="02070309020205020404" pitchFamily="49" charset="0"/>
              </a:rPr>
              <a:t>StockValue</a:t>
            </a:r>
            <a:endParaRPr lang="en-US" sz="2100" dirty="0">
              <a:latin typeface="Courier New" panose="02070309020205020404" pitchFamily="49" charset="0"/>
              <a:cs typeface="Courier New" panose="02070309020205020404" pitchFamily="49" charset="0"/>
            </a:endParaRPr>
          </a:p>
          <a:p>
            <a:r>
              <a:rPr lang="en-US" sz="2100" dirty="0">
                <a:latin typeface="Courier New" panose="02070309020205020404" pitchFamily="49" charset="0"/>
                <a:cs typeface="Courier New" panose="02070309020205020404" pitchFamily="49" charset="0"/>
              </a:rPr>
              <a:t>FROM Products</a:t>
            </a:r>
            <a:endParaRPr lang="pl-PL" sz="21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2928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8">
                                            <p:txEl>
                                              <p:pRg st="1" end="1"/>
                                            </p:txEl>
                                          </p:spTgt>
                                        </p:tgtEl>
                                        <p:attrNameLst>
                                          <p:attrName>style.visibility</p:attrName>
                                        </p:attrNameLst>
                                      </p:cBhvr>
                                      <p:to>
                                        <p:strVal val="visible"/>
                                      </p:to>
                                    </p:set>
                                    <p:animEffect transition="in" filter="wipe(left)">
                                      <p:cBhvr>
                                        <p:cTn id="2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2.2</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405627" y="1776186"/>
            <a:ext cx="11380743" cy="1569660"/>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Dla każdego produktu podaj jego nazwę i ogólną wartość tego, co zostało aktualnie zamówione (jest w trakcie realizacji zamówienia).</a:t>
            </a:r>
          </a:p>
        </p:txBody>
      </p:sp>
      <p:sp>
        <p:nvSpPr>
          <p:cNvPr id="7" name="Prostokąt 6">
            <a:extLst>
              <a:ext uri="{FF2B5EF4-FFF2-40B4-BE49-F238E27FC236}">
                <a16:creationId xmlns:a16="http://schemas.microsoft.com/office/drawing/2014/main" id="{5E695507-EA32-4266-9991-558955470797}"/>
              </a:ext>
            </a:extLst>
          </p:cNvPr>
          <p:cNvSpPr/>
          <p:nvPr/>
        </p:nvSpPr>
        <p:spPr>
          <a:xfrm>
            <a:off x="618988" y="3710784"/>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618988" y="4568000"/>
            <a:ext cx="11380743" cy="415498"/>
          </a:xfrm>
          <a:prstGeom prst="rect">
            <a:avLst/>
          </a:prstGeom>
          <a:solidFill>
            <a:srgbClr val="FFFF00"/>
          </a:solidFill>
        </p:spPr>
        <p:txBody>
          <a:bodyPr wrap="square">
            <a:spAutoFit/>
          </a:bodyPr>
          <a:lstStyle/>
          <a:p>
            <a:endParaRPr lang="pl-PL" sz="21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18065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nodePh="1">
                                  <p:stCondLst>
                                    <p:cond delay="0"/>
                                  </p:stCondLst>
                                  <p:endCondLst>
                                    <p:cond evt="begin" delay="0">
                                      <p:tn val="20"/>
                                    </p:cond>
                                  </p:end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2.3</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294114" y="1299929"/>
            <a:ext cx="11308853" cy="1569660"/>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Zakładamy, że wszystkie zamówione ilości dla poszczególnych produktów (</a:t>
            </a:r>
            <a:r>
              <a:rPr lang="pl-PL" sz="3200" dirty="0" err="1"/>
              <a:t>UnitsOnOrder</a:t>
            </a:r>
            <a:r>
              <a:rPr lang="pl-PL" sz="3200" dirty="0"/>
              <a:t>) właśnie nadeszły. Należy pokazać ile będzie wtedy na stanie każdego produktu.</a:t>
            </a:r>
          </a:p>
        </p:txBody>
      </p:sp>
      <p:sp>
        <p:nvSpPr>
          <p:cNvPr id="7" name="Prostokąt 6">
            <a:extLst>
              <a:ext uri="{FF2B5EF4-FFF2-40B4-BE49-F238E27FC236}">
                <a16:creationId xmlns:a16="http://schemas.microsoft.com/office/drawing/2014/main" id="{5E695507-EA32-4266-9991-558955470797}"/>
              </a:ext>
            </a:extLst>
          </p:cNvPr>
          <p:cNvSpPr/>
          <p:nvPr/>
        </p:nvSpPr>
        <p:spPr>
          <a:xfrm>
            <a:off x="618988" y="3234019"/>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618988" y="4152447"/>
            <a:ext cx="11380743" cy="738664"/>
          </a:xfrm>
          <a:prstGeom prst="rect">
            <a:avLst/>
          </a:prstGeom>
          <a:solidFill>
            <a:srgbClr val="FFFF00"/>
          </a:solidFill>
        </p:spPr>
        <p:txBody>
          <a:bodyPr wrap="square">
            <a:spAutoFit/>
          </a:bodyPr>
          <a:lstStyle/>
          <a:p>
            <a:r>
              <a:rPr lang="en-US" sz="2100" dirty="0">
                <a:latin typeface="Courier New" panose="02070309020205020404" pitchFamily="49" charset="0"/>
                <a:cs typeface="Courier New" panose="02070309020205020404" pitchFamily="49" charset="0"/>
              </a:rPr>
              <a:t>SELECT ProductName, </a:t>
            </a:r>
            <a:r>
              <a:rPr lang="en-US" sz="2100" dirty="0" err="1">
                <a:latin typeface="Courier New" panose="02070309020205020404" pitchFamily="49" charset="0"/>
                <a:cs typeface="Courier New" panose="02070309020205020404" pitchFamily="49" charset="0"/>
              </a:rPr>
              <a:t>UnitsInStock</a:t>
            </a:r>
            <a:r>
              <a:rPr lang="en-US" sz="2100" dirty="0">
                <a:latin typeface="Courier New" panose="02070309020205020404" pitchFamily="49" charset="0"/>
                <a:cs typeface="Courier New" panose="02070309020205020404" pitchFamily="49" charset="0"/>
              </a:rPr>
              <a:t> + </a:t>
            </a:r>
            <a:r>
              <a:rPr lang="en-US" sz="2100" dirty="0" err="1">
                <a:latin typeface="Courier New" panose="02070309020205020404" pitchFamily="49" charset="0"/>
                <a:cs typeface="Courier New" panose="02070309020205020404" pitchFamily="49" charset="0"/>
              </a:rPr>
              <a:t>UnitsOnOrder</a:t>
            </a:r>
            <a:r>
              <a:rPr lang="pl-PL" sz="2100" dirty="0">
                <a:latin typeface="Courier New" panose="02070309020205020404" pitchFamily="49" charset="0"/>
                <a:cs typeface="Courier New" panose="02070309020205020404" pitchFamily="49" charset="0"/>
              </a:rPr>
              <a:t> </a:t>
            </a:r>
            <a:r>
              <a:rPr lang="pl-PL" sz="2100" dirty="0" err="1">
                <a:latin typeface="Courier New" panose="02070309020205020404" pitchFamily="49" charset="0"/>
                <a:cs typeface="Courier New" panose="02070309020205020404" pitchFamily="49" charset="0"/>
              </a:rPr>
              <a:t>Stan_po_dostawach</a:t>
            </a:r>
            <a:endParaRPr lang="en-US" sz="2100" dirty="0">
              <a:latin typeface="Courier New" panose="02070309020205020404" pitchFamily="49" charset="0"/>
              <a:cs typeface="Courier New" panose="02070309020205020404" pitchFamily="49" charset="0"/>
            </a:endParaRPr>
          </a:p>
          <a:p>
            <a:r>
              <a:rPr lang="en-US" sz="2100" dirty="0">
                <a:latin typeface="Courier New" panose="02070309020205020404" pitchFamily="49" charset="0"/>
                <a:cs typeface="Courier New" panose="02070309020205020404" pitchFamily="49" charset="0"/>
              </a:rPr>
              <a:t>FROM Products</a:t>
            </a:r>
            <a:endParaRPr lang="pl-PL" sz="21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00091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8">
                                            <p:txEl>
                                              <p:pRg st="1" end="1"/>
                                            </p:txEl>
                                          </p:spTgt>
                                        </p:tgtEl>
                                        <p:attrNameLst>
                                          <p:attrName>style.visibility</p:attrName>
                                        </p:attrNameLst>
                                      </p:cBhvr>
                                      <p:to>
                                        <p:strVal val="visible"/>
                                      </p:to>
                                    </p:set>
                                    <p:animEffect transition="in" filter="wipe(left)">
                                      <p:cBhvr>
                                        <p:cTn id="2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0" y="1216197"/>
            <a:ext cx="12192000" cy="861774"/>
          </a:xfrm>
          <a:prstGeom prst="rect">
            <a:avLst/>
          </a:prstGeom>
        </p:spPr>
        <p:txBody>
          <a:bodyPr wrap="square">
            <a:spAutoFit/>
          </a:bodyPr>
          <a:lstStyle/>
          <a:p>
            <a:pPr algn="ctr">
              <a:lnSpc>
                <a:spcPts val="6000"/>
              </a:lnSpc>
            </a:pPr>
            <a:r>
              <a:rPr lang="pl-PL" sz="4800" b="1" dirty="0"/>
              <a:t>Bazy danych i język SQL</a:t>
            </a:r>
            <a:endParaRPr lang="en-US" sz="4800" b="1" dirty="0"/>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Tytuł projektu</a:t>
            </a:r>
          </a:p>
        </p:txBody>
      </p:sp>
      <p:sp>
        <p:nvSpPr>
          <p:cNvPr id="4" name="Symbol zastępczy daty 3"/>
          <p:cNvSpPr>
            <a:spLocks noGrp="1"/>
          </p:cNvSpPr>
          <p:nvPr>
            <p:ph type="dt" sz="half" idx="10"/>
          </p:nvPr>
        </p:nvSpPr>
        <p:spPr/>
        <p:txBody>
          <a:bodyPr/>
          <a:lstStyle/>
          <a:p>
            <a:fld id="{D617400D-2809-44BC-9BEB-C6659B959352}" type="datetime1">
              <a:rPr lang="pl-PL" smtClean="0"/>
              <a:t>12.01.2022</a:t>
            </a:fld>
            <a:endParaRPr lang="pl-PL"/>
          </a:p>
        </p:txBody>
      </p:sp>
      <p:sp>
        <p:nvSpPr>
          <p:cNvPr id="6" name="pole tekstowe 5">
            <a:extLst>
              <a:ext uri="{FF2B5EF4-FFF2-40B4-BE49-F238E27FC236}">
                <a16:creationId xmlns:a16="http://schemas.microsoft.com/office/drawing/2014/main" id="{55E5FF06-DD7F-471A-9A19-01E0F9B9F759}"/>
              </a:ext>
            </a:extLst>
          </p:cNvPr>
          <p:cNvSpPr txBox="1"/>
          <p:nvPr/>
        </p:nvSpPr>
        <p:spPr>
          <a:xfrm>
            <a:off x="6563141" y="2697424"/>
            <a:ext cx="5096069" cy="2554545"/>
          </a:xfrm>
          <a:prstGeom prst="rect">
            <a:avLst/>
          </a:prstGeom>
          <a:noFill/>
        </p:spPr>
        <p:txBody>
          <a:bodyPr wrap="square">
            <a:spAutoFit/>
          </a:bodyPr>
          <a:lstStyle/>
          <a:p>
            <a:r>
              <a:rPr lang="pl-PL" sz="2800" b="1" dirty="0"/>
              <a:t>Krzysztof Świder</a:t>
            </a:r>
          </a:p>
          <a:p>
            <a:pPr>
              <a:spcBef>
                <a:spcPts val="600"/>
              </a:spcBef>
            </a:pPr>
            <a:r>
              <a:rPr lang="pl-PL" sz="2800" dirty="0"/>
              <a:t>Specjalista BI</a:t>
            </a:r>
          </a:p>
          <a:p>
            <a:pPr>
              <a:spcBef>
                <a:spcPts val="600"/>
              </a:spcBef>
            </a:pPr>
            <a:endParaRPr lang="pl-PL" sz="2800" dirty="0"/>
          </a:p>
          <a:p>
            <a:pPr>
              <a:spcBef>
                <a:spcPts val="600"/>
              </a:spcBef>
            </a:pPr>
            <a:r>
              <a:rPr lang="pl-PL" sz="2800" dirty="0"/>
              <a:t>krzysztof.swider@soflab.pl</a:t>
            </a:r>
          </a:p>
          <a:p>
            <a:pPr>
              <a:spcBef>
                <a:spcPts val="600"/>
              </a:spcBef>
            </a:pPr>
            <a:r>
              <a:rPr lang="pl-PL" sz="2800" dirty="0"/>
              <a:t>mobile: +48 608 460 306</a:t>
            </a:r>
          </a:p>
        </p:txBody>
      </p:sp>
      <p:pic>
        <p:nvPicPr>
          <p:cNvPr id="7" name="Obraz 6">
            <a:extLst>
              <a:ext uri="{FF2B5EF4-FFF2-40B4-BE49-F238E27FC236}">
                <a16:creationId xmlns:a16="http://schemas.microsoft.com/office/drawing/2014/main" id="{A33A3BC9-1C11-4238-86C4-F0D83E0FF890}"/>
              </a:ext>
            </a:extLst>
          </p:cNvPr>
          <p:cNvPicPr>
            <a:picLocks noChangeAspect="1"/>
          </p:cNvPicPr>
          <p:nvPr/>
        </p:nvPicPr>
        <p:blipFill>
          <a:blip r:embed="rId3"/>
          <a:stretch>
            <a:fillRect/>
          </a:stretch>
        </p:blipFill>
        <p:spPr>
          <a:xfrm>
            <a:off x="532790" y="2354524"/>
            <a:ext cx="4372585" cy="3667637"/>
          </a:xfrm>
          <a:prstGeom prst="rect">
            <a:avLst/>
          </a:prstGeom>
        </p:spPr>
      </p:pic>
    </p:spTree>
    <p:extLst>
      <p:ext uri="{BB962C8B-B14F-4D97-AF65-F5344CB8AC3E}">
        <p14:creationId xmlns:p14="http://schemas.microsoft.com/office/powerpoint/2010/main" val="395471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left)">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wipe(left)">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wipe(left)">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wipe(left)">
                                      <p:cBhvr>
                                        <p:cTn id="3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Praca z łańcuchami znaków</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477133" y="1319904"/>
            <a:ext cx="1123773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Napisać zapytanie wyświetlające nazwę klienta wraz z miastem w jednym ciągu znaków.</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476748" y="3481266"/>
            <a:ext cx="11380743" cy="738664"/>
          </a:xfrm>
          <a:prstGeom prst="rect">
            <a:avLst/>
          </a:prstGeom>
          <a:solidFill>
            <a:srgbClr val="FFFF00"/>
          </a:solidFill>
        </p:spPr>
        <p:txBody>
          <a:bodyPr wrap="square">
            <a:spAutoFit/>
          </a:bodyPr>
          <a:lstStyle/>
          <a:p>
            <a:r>
              <a:rPr lang="en-US" sz="2100" dirty="0">
                <a:latin typeface="Courier New" panose="02070309020205020404" pitchFamily="49" charset="0"/>
                <a:cs typeface="Courier New" panose="02070309020205020404" pitchFamily="49" charset="0"/>
              </a:rPr>
              <a:t>select CompanyName + ' from '+ City </a:t>
            </a:r>
            <a:r>
              <a:rPr lang="en-US" sz="2100" dirty="0" err="1">
                <a:latin typeface="Courier New" panose="02070309020205020404" pitchFamily="49" charset="0"/>
                <a:cs typeface="Courier New" panose="02070309020205020404" pitchFamily="49" charset="0"/>
              </a:rPr>
              <a:t>Miasto_klienta</a:t>
            </a:r>
            <a:endParaRPr lang="en-US" sz="2100" dirty="0">
              <a:latin typeface="Courier New" panose="02070309020205020404" pitchFamily="49" charset="0"/>
              <a:cs typeface="Courier New" panose="02070309020205020404" pitchFamily="49" charset="0"/>
            </a:endParaRPr>
          </a:p>
          <a:p>
            <a:r>
              <a:rPr lang="en-US" sz="2100" dirty="0">
                <a:latin typeface="Courier New" panose="02070309020205020404" pitchFamily="49" charset="0"/>
                <a:cs typeface="Courier New" panose="02070309020205020404" pitchFamily="49" charset="0"/>
              </a:rPr>
              <a:t>from Customers</a:t>
            </a:r>
            <a:endParaRPr lang="pl-PL" sz="21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83002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8">
                                            <p:txEl>
                                              <p:pRg st="1" end="1"/>
                                            </p:txEl>
                                          </p:spTgt>
                                        </p:tgtEl>
                                        <p:attrNameLst>
                                          <p:attrName>style.visibility</p:attrName>
                                        </p:attrNameLst>
                                      </p:cBhvr>
                                      <p:to>
                                        <p:strVal val="visible"/>
                                      </p:to>
                                    </p:set>
                                    <p:animEffect transition="in" filter="wipe(left)">
                                      <p:cBhvr>
                                        <p:cTn id="2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3.1</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584775"/>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Podać wszystkich klientów z Berlina.</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566700" y="3420955"/>
            <a:ext cx="11380743" cy="1061829"/>
          </a:xfrm>
          <a:prstGeom prst="rect">
            <a:avLst/>
          </a:prstGeom>
          <a:solidFill>
            <a:srgbClr val="FFFF00"/>
          </a:solidFill>
        </p:spPr>
        <p:txBody>
          <a:bodyPr wrap="square">
            <a:spAutoFit/>
          </a:bodyPr>
          <a:lstStyle/>
          <a:p>
            <a:r>
              <a:rPr lang="en-US" sz="2100" dirty="0">
                <a:latin typeface="Courier New" panose="02070309020205020404" pitchFamily="49" charset="0"/>
                <a:cs typeface="Courier New" panose="02070309020205020404" pitchFamily="49" charset="0"/>
              </a:rPr>
              <a:t>SELECT *</a:t>
            </a:r>
          </a:p>
          <a:p>
            <a:r>
              <a:rPr lang="en-US" sz="2100" dirty="0">
                <a:latin typeface="Courier New" panose="02070309020205020404" pitchFamily="49" charset="0"/>
                <a:cs typeface="Courier New" panose="02070309020205020404" pitchFamily="49" charset="0"/>
              </a:rPr>
              <a:t>FROM Customers</a:t>
            </a:r>
          </a:p>
          <a:p>
            <a:r>
              <a:rPr lang="en-US" sz="2100" dirty="0">
                <a:latin typeface="Courier New" panose="02070309020205020404" pitchFamily="49" charset="0"/>
                <a:cs typeface="Courier New" panose="02070309020205020404" pitchFamily="49" charset="0"/>
              </a:rPr>
              <a:t>WHERE City = 'Berlin'</a:t>
            </a:r>
            <a:endParaRPr lang="pl-PL" sz="21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93962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8">
                                            <p:txEl>
                                              <p:pRg st="1" end="1"/>
                                            </p:txEl>
                                          </p:spTgt>
                                        </p:tgtEl>
                                        <p:attrNameLst>
                                          <p:attrName>style.visibility</p:attrName>
                                        </p:attrNameLst>
                                      </p:cBhvr>
                                      <p:to>
                                        <p:strVal val="visible"/>
                                      </p:to>
                                    </p:set>
                                    <p:animEffect transition="in" filter="wipe(left)">
                                      <p:cBhvr>
                                        <p:cTn id="27" dur="500"/>
                                        <p:tgtEl>
                                          <p:spTgt spid="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8">
                                            <p:txEl>
                                              <p:pRg st="2" end="2"/>
                                            </p:txEl>
                                          </p:spTgt>
                                        </p:tgtEl>
                                        <p:attrNameLst>
                                          <p:attrName>style.visibility</p:attrName>
                                        </p:attrNameLst>
                                      </p:cBhvr>
                                      <p:to>
                                        <p:strVal val="visible"/>
                                      </p:to>
                                    </p:set>
                                    <p:animEffect transition="in" filter="wipe(left)">
                                      <p:cBhvr>
                                        <p:cTn id="3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3.2</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584775"/>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 Podać osoby do kontaktu wraz z numerami telefonów z Berlina.</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566700" y="3420955"/>
            <a:ext cx="11380743" cy="1061829"/>
          </a:xfrm>
          <a:prstGeom prst="rect">
            <a:avLst/>
          </a:prstGeom>
          <a:solidFill>
            <a:srgbClr val="FFFF00"/>
          </a:solidFill>
        </p:spPr>
        <p:txBody>
          <a:bodyPr wrap="square">
            <a:spAutoFit/>
          </a:bodyPr>
          <a:lstStyle/>
          <a:p>
            <a:r>
              <a:rPr lang="en-US" sz="2100" dirty="0">
                <a:latin typeface="Courier New" panose="02070309020205020404" pitchFamily="49" charset="0"/>
                <a:cs typeface="Courier New" panose="02070309020205020404" pitchFamily="49" charset="0"/>
              </a:rPr>
              <a:t>SELECT </a:t>
            </a:r>
            <a:r>
              <a:rPr lang="en-US" sz="2100" dirty="0" err="1">
                <a:latin typeface="Courier New" panose="02070309020205020404" pitchFamily="49" charset="0"/>
                <a:cs typeface="Courier New" panose="02070309020205020404" pitchFamily="49" charset="0"/>
              </a:rPr>
              <a:t>ContactName</a:t>
            </a:r>
            <a:r>
              <a:rPr lang="en-US" sz="2100" dirty="0">
                <a:latin typeface="Courier New" panose="02070309020205020404" pitchFamily="49" charset="0"/>
                <a:cs typeface="Courier New" panose="02070309020205020404" pitchFamily="49" charset="0"/>
              </a:rPr>
              <a:t>, Phone</a:t>
            </a:r>
          </a:p>
          <a:p>
            <a:r>
              <a:rPr lang="en-US" sz="2100" dirty="0">
                <a:latin typeface="Courier New" panose="02070309020205020404" pitchFamily="49" charset="0"/>
                <a:cs typeface="Courier New" panose="02070309020205020404" pitchFamily="49" charset="0"/>
              </a:rPr>
              <a:t>FROM Customers</a:t>
            </a:r>
          </a:p>
          <a:p>
            <a:r>
              <a:rPr lang="en-US" sz="2100" dirty="0">
                <a:latin typeface="Courier New" panose="02070309020205020404" pitchFamily="49" charset="0"/>
                <a:cs typeface="Courier New" panose="02070309020205020404" pitchFamily="49" charset="0"/>
              </a:rPr>
              <a:t>WHERE City = 'Berlin'</a:t>
            </a:r>
            <a:endParaRPr lang="pl-PL" sz="21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574692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8">
                                            <p:txEl>
                                              <p:pRg st="1" end="1"/>
                                            </p:txEl>
                                          </p:spTgt>
                                        </p:tgtEl>
                                        <p:attrNameLst>
                                          <p:attrName>style.visibility</p:attrName>
                                        </p:attrNameLst>
                                      </p:cBhvr>
                                      <p:to>
                                        <p:strVal val="visible"/>
                                      </p:to>
                                    </p:set>
                                    <p:animEffect transition="in" filter="wipe(left)">
                                      <p:cBhvr>
                                        <p:cTn id="27" dur="500"/>
                                        <p:tgtEl>
                                          <p:spTgt spid="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8">
                                            <p:txEl>
                                              <p:pRg st="2" end="2"/>
                                            </p:txEl>
                                          </p:spTgt>
                                        </p:tgtEl>
                                        <p:attrNameLst>
                                          <p:attrName>style.visibility</p:attrName>
                                        </p:attrNameLst>
                                      </p:cBhvr>
                                      <p:to>
                                        <p:strVal val="visible"/>
                                      </p:to>
                                    </p:set>
                                    <p:animEffect transition="in" filter="wipe(left)">
                                      <p:cBhvr>
                                        <p:cTn id="3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3.3</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077218"/>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 Podać nazwy miast w Japonii, gdzie firma </a:t>
            </a:r>
            <a:r>
              <a:rPr lang="pl-PL" sz="3200" dirty="0" err="1"/>
              <a:t>Northwind</a:t>
            </a:r>
            <a:r>
              <a:rPr lang="pl-PL" sz="3200" dirty="0"/>
              <a:t> ma klientów.</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566700" y="3420955"/>
            <a:ext cx="10852149" cy="1061829"/>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City</a:t>
            </a:r>
          </a:p>
          <a:p>
            <a:r>
              <a:rPr lang="en-US" sz="2100" noProof="1">
                <a:latin typeface="Courier New" panose="02070309020205020404" pitchFamily="49" charset="0"/>
                <a:cs typeface="Courier New" panose="02070309020205020404" pitchFamily="49" charset="0"/>
              </a:rPr>
              <a:t>FROM </a:t>
            </a:r>
            <a:r>
              <a:rPr lang="pl-PL" sz="2100" noProof="1">
                <a:latin typeface="Courier New" panose="02070309020205020404" pitchFamily="49" charset="0"/>
                <a:cs typeface="Courier New" panose="02070309020205020404" pitchFamily="49" charset="0"/>
              </a:rPr>
              <a:t>Customers</a:t>
            </a:r>
          </a:p>
          <a:p>
            <a:r>
              <a:rPr lang="en-US" sz="2100" noProof="1">
                <a:latin typeface="Courier New" panose="02070309020205020404" pitchFamily="49" charset="0"/>
                <a:cs typeface="Courier New" panose="02070309020205020404" pitchFamily="49" charset="0"/>
              </a:rPr>
              <a:t>WHERE Country = </a:t>
            </a:r>
            <a:r>
              <a:rPr lang="en-US" sz="2100" dirty="0">
                <a:solidFill>
                  <a:prstClr val="black"/>
                </a:solidFill>
                <a:latin typeface="Courier New" panose="02070309020205020404" pitchFamily="49" charset="0"/>
                <a:cs typeface="Courier New" panose="02070309020205020404" pitchFamily="49" charset="0"/>
              </a:rPr>
              <a:t>'</a:t>
            </a:r>
            <a:r>
              <a:rPr lang="en-US" sz="2100" noProof="1">
                <a:latin typeface="Courier New" panose="02070309020205020404" pitchFamily="49" charset="0"/>
                <a:cs typeface="Courier New" panose="02070309020205020404" pitchFamily="49" charset="0"/>
              </a:rPr>
              <a:t>Japan</a:t>
            </a:r>
            <a:r>
              <a:rPr lang="en-US" sz="2100" dirty="0">
                <a:solidFill>
                  <a:prstClr val="black"/>
                </a:solidFill>
                <a:latin typeface="Courier New" panose="02070309020205020404" pitchFamily="49" charset="0"/>
                <a:cs typeface="Courier New" panose="02070309020205020404" pitchFamily="49" charset="0"/>
              </a:rPr>
              <a:t>'</a:t>
            </a:r>
            <a:endParaRPr lang="en-US" sz="2100" noProof="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2034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8">
                                            <p:txEl>
                                              <p:pRg st="1" end="1"/>
                                            </p:txEl>
                                          </p:spTgt>
                                        </p:tgtEl>
                                        <p:attrNameLst>
                                          <p:attrName>style.visibility</p:attrName>
                                        </p:attrNameLst>
                                      </p:cBhvr>
                                      <p:to>
                                        <p:strVal val="visible"/>
                                      </p:to>
                                    </p:set>
                                    <p:animEffect transition="in" filter="wipe(left)">
                                      <p:cBhvr>
                                        <p:cTn id="27" dur="500"/>
                                        <p:tgtEl>
                                          <p:spTgt spid="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8">
                                            <p:txEl>
                                              <p:pRg st="2" end="2"/>
                                            </p:txEl>
                                          </p:spTgt>
                                        </p:tgtEl>
                                        <p:attrNameLst>
                                          <p:attrName>style.visibility</p:attrName>
                                        </p:attrNameLst>
                                      </p:cBhvr>
                                      <p:to>
                                        <p:strVal val="visible"/>
                                      </p:to>
                                    </p:set>
                                    <p:animEffect transition="in" filter="wipe(left)">
                                      <p:cBhvr>
                                        <p:cTn id="3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3.5</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077218"/>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 Podać nazwę i dostępną ilość produktów, dla których liczba jednostek na stanie wynosi co najmniej 10.</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8" name="Prostokąt 7">
            <a:extLst>
              <a:ext uri="{FF2B5EF4-FFF2-40B4-BE49-F238E27FC236}">
                <a16:creationId xmlns:a16="http://schemas.microsoft.com/office/drawing/2014/main" id="{3EAA6EF2-6980-494C-9D30-D5A31C7796E7}"/>
              </a:ext>
            </a:extLst>
          </p:cNvPr>
          <p:cNvSpPr/>
          <p:nvPr/>
        </p:nvSpPr>
        <p:spPr>
          <a:xfrm>
            <a:off x="566700" y="3420955"/>
            <a:ext cx="11380743" cy="1061829"/>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ProductName, UnitsInStock</a:t>
            </a: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WHERE UnitsInStock &gt;= 10</a:t>
            </a:r>
          </a:p>
        </p:txBody>
      </p:sp>
    </p:spTree>
    <p:extLst>
      <p:ext uri="{BB962C8B-B14F-4D97-AF65-F5344CB8AC3E}">
        <p14:creationId xmlns:p14="http://schemas.microsoft.com/office/powerpoint/2010/main" val="300686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left)">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8">
                                            <p:txEl>
                                              <p:pRg st="1" end="1"/>
                                            </p:txEl>
                                          </p:spTgt>
                                        </p:tgtEl>
                                        <p:attrNameLst>
                                          <p:attrName>style.visibility</p:attrName>
                                        </p:attrNameLst>
                                      </p:cBhvr>
                                      <p:to>
                                        <p:strVal val="visible"/>
                                      </p:to>
                                    </p:set>
                                    <p:animEffect transition="in" filter="wipe(left)">
                                      <p:cBhvr>
                                        <p:cTn id="27" dur="500"/>
                                        <p:tgtEl>
                                          <p:spTgt spid="8">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8">
                                            <p:txEl>
                                              <p:pRg st="2" end="2"/>
                                            </p:txEl>
                                          </p:spTgt>
                                        </p:tgtEl>
                                        <p:attrNameLst>
                                          <p:attrName>style.visibility</p:attrName>
                                        </p:attrNameLst>
                                      </p:cBhvr>
                                      <p:to>
                                        <p:strVal val="visible"/>
                                      </p:to>
                                    </p:set>
                                    <p:animEffect transition="in" filter="wipe(left)">
                                      <p:cBhvr>
                                        <p:cTn id="3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3.6</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584775"/>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 Podać nazwę i ceny produktów, których cena przekracza 21.35.</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061829"/>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ProductName, UnitPrice</a:t>
            </a: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WHERE UnitPrice &gt; 21.35</a:t>
            </a:r>
          </a:p>
        </p:txBody>
      </p:sp>
    </p:spTree>
    <p:extLst>
      <p:ext uri="{BB962C8B-B14F-4D97-AF65-F5344CB8AC3E}">
        <p14:creationId xmlns:p14="http://schemas.microsoft.com/office/powerpoint/2010/main" val="506627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3.7</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077218"/>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 Podać listę produktów, których wartość na stanie jest mniejsza niż 100.</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061829"/>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a:t>
            </a: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WHERE UnitsInStock * UnitsOnOrder &lt; 100</a:t>
            </a:r>
          </a:p>
        </p:txBody>
      </p:sp>
    </p:spTree>
    <p:extLst>
      <p:ext uri="{BB962C8B-B14F-4D97-AF65-F5344CB8AC3E}">
        <p14:creationId xmlns:p14="http://schemas.microsoft.com/office/powerpoint/2010/main" val="122538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3.8</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077218"/>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 Utworzyć zapytanie dostarczające spis wszystkich produktów, których nazwa rozpoczyna się literą P.</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061829"/>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ProductName</a:t>
            </a: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WHERE ProductName LIKE </a:t>
            </a:r>
            <a:r>
              <a:rPr lang="en-US" sz="2100" dirty="0">
                <a:solidFill>
                  <a:prstClr val="black"/>
                </a:solidFill>
                <a:latin typeface="Courier New" panose="02070309020205020404" pitchFamily="49" charset="0"/>
                <a:cs typeface="Courier New" panose="02070309020205020404" pitchFamily="49" charset="0"/>
              </a:rPr>
              <a:t>'</a:t>
            </a:r>
            <a:r>
              <a:rPr lang="en-US" sz="2100" noProof="1">
                <a:latin typeface="Courier New" panose="02070309020205020404" pitchFamily="49" charset="0"/>
                <a:cs typeface="Courier New" panose="02070309020205020404" pitchFamily="49" charset="0"/>
              </a:rPr>
              <a:t>P%</a:t>
            </a:r>
            <a:r>
              <a:rPr lang="en-US" sz="2100" dirty="0">
                <a:solidFill>
                  <a:prstClr val="black"/>
                </a:solidFill>
                <a:latin typeface="Courier New" panose="02070309020205020404" pitchFamily="49" charset="0"/>
                <a:cs typeface="Courier New" panose="02070309020205020404" pitchFamily="49" charset="0"/>
              </a:rPr>
              <a:t>'</a:t>
            </a:r>
            <a:endParaRPr lang="en-US" sz="2100" noProof="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049894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3.9</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077218"/>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 Wypisać dane o wszystkich pracownikach zatrudnionych w roku 1993 i później.</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061829"/>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a:t>
            </a:r>
          </a:p>
          <a:p>
            <a:r>
              <a:rPr lang="en-US" sz="2100" noProof="1">
                <a:latin typeface="Courier New" panose="02070309020205020404" pitchFamily="49" charset="0"/>
                <a:cs typeface="Courier New" panose="02070309020205020404" pitchFamily="49" charset="0"/>
              </a:rPr>
              <a:t>FROM Employees</a:t>
            </a:r>
          </a:p>
          <a:p>
            <a:r>
              <a:rPr lang="en-US" sz="2100" noProof="1">
                <a:latin typeface="Courier New" panose="02070309020205020404" pitchFamily="49" charset="0"/>
                <a:cs typeface="Courier New" panose="02070309020205020404" pitchFamily="49" charset="0"/>
              </a:rPr>
              <a:t>WHERE HireDate &gt;= </a:t>
            </a:r>
            <a:r>
              <a:rPr lang="en-US" sz="2100" dirty="0">
                <a:solidFill>
                  <a:prstClr val="black"/>
                </a:solidFill>
                <a:latin typeface="Courier New" panose="02070309020205020404" pitchFamily="49" charset="0"/>
                <a:cs typeface="Courier New" panose="02070309020205020404" pitchFamily="49" charset="0"/>
              </a:rPr>
              <a:t>'</a:t>
            </a:r>
            <a:r>
              <a:rPr lang="en-US" sz="2100" noProof="1">
                <a:latin typeface="Courier New" panose="02070309020205020404" pitchFamily="49" charset="0"/>
                <a:cs typeface="Courier New" panose="02070309020205020404" pitchFamily="49" charset="0"/>
              </a:rPr>
              <a:t>1993-01-01</a:t>
            </a:r>
            <a:r>
              <a:rPr lang="en-US" sz="2100" dirty="0">
                <a:solidFill>
                  <a:prstClr val="black"/>
                </a:solidFill>
                <a:latin typeface="Courier New" panose="02070309020205020404" pitchFamily="49" charset="0"/>
                <a:cs typeface="Courier New" panose="02070309020205020404" pitchFamily="49" charset="0"/>
              </a:rPr>
              <a:t>'</a:t>
            </a:r>
            <a:endParaRPr lang="en-US" sz="2100" noProof="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77968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4.1</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Podać nazwę i ilość na stanie produktów, dla których ta ilość wynosi co najmniej 10 ale mniej niż 20 jednostek.</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384995"/>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ProductName, UnitsInStock</a:t>
            </a: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WHERE UnitsInStock &gt;= 10</a:t>
            </a:r>
          </a:p>
          <a:p>
            <a:r>
              <a:rPr lang="en-US" sz="2100" noProof="1">
                <a:latin typeface="Courier New" panose="02070309020205020404" pitchFamily="49" charset="0"/>
                <a:cs typeface="Courier New" panose="02070309020205020404" pitchFamily="49" charset="0"/>
              </a:rPr>
              <a:t>AND UnitsInStock &lt; 20</a:t>
            </a:r>
          </a:p>
        </p:txBody>
      </p:sp>
    </p:spTree>
    <p:extLst>
      <p:ext uri="{BB962C8B-B14F-4D97-AF65-F5344CB8AC3E}">
        <p14:creationId xmlns:p14="http://schemas.microsoft.com/office/powerpoint/2010/main" val="55044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Prostokąt 2"/>
          <p:cNvSpPr/>
          <p:nvPr/>
        </p:nvSpPr>
        <p:spPr>
          <a:xfrm>
            <a:off x="0" y="2475746"/>
            <a:ext cx="12192000" cy="861774"/>
          </a:xfrm>
          <a:prstGeom prst="rect">
            <a:avLst/>
          </a:prstGeom>
        </p:spPr>
        <p:txBody>
          <a:bodyPr wrap="square">
            <a:spAutoFit/>
          </a:bodyPr>
          <a:lstStyle/>
          <a:p>
            <a:pPr algn="ctr">
              <a:lnSpc>
                <a:spcPts val="6000"/>
              </a:lnSpc>
            </a:pPr>
            <a:r>
              <a:rPr lang="pl-PL" sz="4800" b="1" dirty="0" err="1"/>
              <a:t>Practical</a:t>
            </a:r>
            <a:r>
              <a:rPr lang="pl-PL" sz="4800" b="1" dirty="0"/>
              <a:t> SQL</a:t>
            </a:r>
            <a:endParaRPr lang="en-US" sz="4800" b="1" dirty="0"/>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err="1"/>
              <a:t>Chapter</a:t>
            </a:r>
            <a:r>
              <a:rPr lang="en-US" sz="4000" b="1" dirty="0"/>
              <a:t> Name</a:t>
            </a:r>
          </a:p>
        </p:txBody>
      </p:sp>
      <p:sp>
        <p:nvSpPr>
          <p:cNvPr id="4" name="Symbol zastępczy daty 3"/>
          <p:cNvSpPr>
            <a:spLocks noGrp="1"/>
          </p:cNvSpPr>
          <p:nvPr>
            <p:ph type="dt" sz="half" idx="10"/>
          </p:nvPr>
        </p:nvSpPr>
        <p:spPr/>
        <p:txBody>
          <a:bodyPr/>
          <a:lstStyle/>
          <a:p>
            <a:fld id="{477B13E2-8EA9-46F9-8C23-201AA731A0EB}" type="datetime1">
              <a:rPr lang="pl-PL" smtClean="0"/>
              <a:t>12.01.2022</a:t>
            </a:fld>
            <a:endParaRPr lang="pl-PL"/>
          </a:p>
        </p:txBody>
      </p:sp>
    </p:spTree>
    <p:extLst>
      <p:ext uri="{BB962C8B-B14F-4D97-AF65-F5344CB8AC3E}">
        <p14:creationId xmlns:p14="http://schemas.microsoft.com/office/powerpoint/2010/main" val="10717228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8.5</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584775"/>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 Podać cenę najdroższego produktu dla każdej kategorii.</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061829"/>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CategoryID, Max(UnitPrice)</a:t>
            </a: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GROUP BY CategoryID</a:t>
            </a:r>
          </a:p>
        </p:txBody>
      </p:sp>
    </p:spTree>
    <p:extLst>
      <p:ext uri="{BB962C8B-B14F-4D97-AF65-F5344CB8AC3E}">
        <p14:creationId xmlns:p14="http://schemas.microsoft.com/office/powerpoint/2010/main" val="6440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8.6</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584775"/>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 Podać cenę najtańszego wyrobu od każdego dostawcy.</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061829"/>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SupplierID, Min(UnitPrice)</a:t>
            </a: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GROUP BY SupplierID</a:t>
            </a:r>
          </a:p>
        </p:txBody>
      </p:sp>
    </p:spTree>
    <p:extLst>
      <p:ext uri="{BB962C8B-B14F-4D97-AF65-F5344CB8AC3E}">
        <p14:creationId xmlns:p14="http://schemas.microsoft.com/office/powerpoint/2010/main" val="41944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9.01</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584775"/>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 Podać liczbę wyrobów w poszczególnych kategoriach.</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061829"/>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CategoryID, Count(*)</a:t>
            </a: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GROUP BY CategoryID</a:t>
            </a:r>
          </a:p>
        </p:txBody>
      </p:sp>
    </p:spTree>
    <p:extLst>
      <p:ext uri="{BB962C8B-B14F-4D97-AF65-F5344CB8AC3E}">
        <p14:creationId xmlns:p14="http://schemas.microsoft.com/office/powerpoint/2010/main" val="176100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9.02</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584775"/>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3200" dirty="0"/>
              <a:t> Sporządzić listę kategorii obejmujących mniej niż 10 produktów.</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384995"/>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CategoryID, Count(*)</a:t>
            </a: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GROUP BY CategoryID</a:t>
            </a:r>
          </a:p>
          <a:p>
            <a:r>
              <a:rPr lang="en-US" sz="2100" noProof="1">
                <a:latin typeface="Courier New" panose="02070309020205020404" pitchFamily="49" charset="0"/>
                <a:cs typeface="Courier New" panose="02070309020205020404" pitchFamily="49" charset="0"/>
              </a:rPr>
              <a:t>HAVING Count(*) &lt; 10</a:t>
            </a:r>
          </a:p>
        </p:txBody>
      </p:sp>
    </p:spTree>
    <p:extLst>
      <p:ext uri="{BB962C8B-B14F-4D97-AF65-F5344CB8AC3E}">
        <p14:creationId xmlns:p14="http://schemas.microsoft.com/office/powerpoint/2010/main" val="268157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9.1</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Wyświetlić numery kategorii dla których ilość wyrobu na stanie przekracza 100 jednostek.</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384995"/>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CategoryID, </a:t>
            </a:r>
            <a:r>
              <a:rPr lang="pl-PL" sz="2100" noProof="1">
                <a:latin typeface="Courier New" panose="02070309020205020404" pitchFamily="49" charset="0"/>
                <a:cs typeface="Courier New" panose="02070309020205020404" pitchFamily="49" charset="0"/>
              </a:rPr>
              <a:t>Sum</a:t>
            </a:r>
            <a:r>
              <a:rPr lang="en-US" sz="2100" noProof="1">
                <a:latin typeface="Courier New" panose="02070309020205020404" pitchFamily="49" charset="0"/>
                <a:cs typeface="Courier New" panose="02070309020205020404" pitchFamily="49" charset="0"/>
              </a:rPr>
              <a:t>(</a:t>
            </a:r>
            <a:r>
              <a:rPr lang="pl-PL" sz="2100" noProof="1">
                <a:latin typeface="Courier New" panose="02070309020205020404" pitchFamily="49" charset="0"/>
                <a:cs typeface="Courier New" panose="02070309020205020404" pitchFamily="49" charset="0"/>
              </a:rPr>
              <a:t>UnitsInStock</a:t>
            </a:r>
            <a:r>
              <a:rPr lang="en-US" sz="2100" noProof="1">
                <a:latin typeface="Courier New" panose="02070309020205020404" pitchFamily="49" charset="0"/>
                <a:cs typeface="Courier New" panose="02070309020205020404" pitchFamily="49" charset="0"/>
              </a:rPr>
              <a:t>)</a:t>
            </a: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GROUP BY CategoryID</a:t>
            </a:r>
          </a:p>
          <a:p>
            <a:r>
              <a:rPr lang="en-US" sz="2100" noProof="1">
                <a:latin typeface="Courier New" panose="02070309020205020404" pitchFamily="49" charset="0"/>
                <a:cs typeface="Courier New" panose="02070309020205020404" pitchFamily="49" charset="0"/>
              </a:rPr>
              <a:t>HAVING </a:t>
            </a:r>
            <a:r>
              <a:rPr lang="pl-PL" sz="2100" noProof="1">
                <a:latin typeface="Courier New" panose="02070309020205020404" pitchFamily="49" charset="0"/>
                <a:cs typeface="Courier New" panose="02070309020205020404" pitchFamily="49" charset="0"/>
              </a:rPr>
              <a:t>Sum</a:t>
            </a:r>
            <a:r>
              <a:rPr lang="en-US" sz="2100" noProof="1">
                <a:latin typeface="Courier New" panose="02070309020205020404" pitchFamily="49" charset="0"/>
                <a:cs typeface="Courier New" panose="02070309020205020404" pitchFamily="49" charset="0"/>
              </a:rPr>
              <a:t>(</a:t>
            </a:r>
            <a:r>
              <a:rPr lang="pl-PL" sz="2100" noProof="1">
                <a:latin typeface="Courier New" panose="02070309020205020404" pitchFamily="49" charset="0"/>
                <a:cs typeface="Courier New" panose="02070309020205020404" pitchFamily="49" charset="0"/>
              </a:rPr>
              <a:t>UnitsInStock</a:t>
            </a:r>
            <a:r>
              <a:rPr lang="en-US" sz="2100" noProof="1">
                <a:latin typeface="Courier New" panose="02070309020205020404" pitchFamily="49" charset="0"/>
                <a:cs typeface="Courier New" panose="02070309020205020404" pitchFamily="49" charset="0"/>
              </a:rPr>
              <a:t>)</a:t>
            </a:r>
            <a:r>
              <a:rPr lang="pl-PL" sz="2100" noProof="1">
                <a:latin typeface="Courier New" panose="02070309020205020404" pitchFamily="49" charset="0"/>
                <a:cs typeface="Courier New" panose="02070309020205020404" pitchFamily="49" charset="0"/>
              </a:rPr>
              <a:t> &gt;</a:t>
            </a:r>
            <a:r>
              <a:rPr lang="en-US" sz="2100" noProof="1">
                <a:latin typeface="Courier New" panose="02070309020205020404" pitchFamily="49" charset="0"/>
                <a:cs typeface="Courier New" panose="02070309020205020404" pitchFamily="49" charset="0"/>
              </a:rPr>
              <a:t> </a:t>
            </a:r>
            <a:r>
              <a:rPr lang="pl-PL" sz="2100" noProof="1">
                <a:latin typeface="Courier New" panose="02070309020205020404" pitchFamily="49" charset="0"/>
                <a:cs typeface="Courier New" panose="02070309020205020404" pitchFamily="49" charset="0"/>
              </a:rPr>
              <a:t>1</a:t>
            </a:r>
            <a:r>
              <a:rPr lang="en-US" sz="2100" noProof="1">
                <a:latin typeface="Courier New" panose="02070309020205020404" pitchFamily="49" charset="0"/>
                <a:cs typeface="Courier New" panose="02070309020205020404" pitchFamily="49" charset="0"/>
              </a:rPr>
              <a:t>0</a:t>
            </a:r>
            <a:r>
              <a:rPr lang="pl-PL" sz="2100" noProof="1">
                <a:latin typeface="Courier New" panose="02070309020205020404" pitchFamily="49" charset="0"/>
                <a:cs typeface="Courier New" panose="02070309020205020404" pitchFamily="49" charset="0"/>
              </a:rPr>
              <a:t>0</a:t>
            </a:r>
            <a:endParaRPr lang="en-US" sz="2100" noProof="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6041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9.2</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Wyświetlić identyfikatory dostawców dostarczających tylko jeden produkt.</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384995"/>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a:t>
            </a:r>
            <a:r>
              <a:rPr lang="pl-PL" sz="2100" noProof="1">
                <a:latin typeface="Courier New" panose="02070309020205020404" pitchFamily="49" charset="0"/>
                <a:cs typeface="Courier New" panose="02070309020205020404" pitchFamily="49" charset="0"/>
              </a:rPr>
              <a:t>Supplier</a:t>
            </a:r>
            <a:r>
              <a:rPr lang="en-US" sz="2100" noProof="1">
                <a:latin typeface="Courier New" panose="02070309020205020404" pitchFamily="49" charset="0"/>
                <a:cs typeface="Courier New" panose="02070309020205020404" pitchFamily="49" charset="0"/>
              </a:rPr>
              <a:t>ID, </a:t>
            </a:r>
            <a:r>
              <a:rPr lang="pl-PL" sz="2100" noProof="1">
                <a:latin typeface="Courier New" panose="02070309020205020404" pitchFamily="49" charset="0"/>
                <a:cs typeface="Courier New" panose="02070309020205020404" pitchFamily="49" charset="0"/>
              </a:rPr>
              <a:t>Count</a:t>
            </a:r>
            <a:r>
              <a:rPr lang="en-US" sz="2100" noProof="1">
                <a:latin typeface="Courier New" panose="02070309020205020404" pitchFamily="49" charset="0"/>
                <a:cs typeface="Courier New" panose="02070309020205020404" pitchFamily="49" charset="0"/>
              </a:rPr>
              <a:t>(</a:t>
            </a:r>
            <a:r>
              <a:rPr lang="pl-PL" sz="2100" noProof="1">
                <a:latin typeface="Courier New" panose="02070309020205020404" pitchFamily="49" charset="0"/>
                <a:cs typeface="Courier New" panose="02070309020205020404" pitchFamily="49" charset="0"/>
              </a:rPr>
              <a:t>*</a:t>
            </a:r>
            <a:r>
              <a:rPr lang="en-US" sz="2100" noProof="1">
                <a:latin typeface="Courier New" panose="02070309020205020404" pitchFamily="49" charset="0"/>
                <a:cs typeface="Courier New" panose="02070309020205020404" pitchFamily="49" charset="0"/>
              </a:rPr>
              <a:t>)</a:t>
            </a:r>
            <a:r>
              <a:rPr lang="pl-PL" sz="2100" noProof="1">
                <a:latin typeface="Courier New" panose="02070309020205020404" pitchFamily="49" charset="0"/>
                <a:cs typeface="Courier New" panose="02070309020205020404" pitchFamily="49" charset="0"/>
              </a:rPr>
              <a:t> Ilosc_produktów</a:t>
            </a:r>
            <a:endParaRPr lang="en-US" sz="2100" noProof="1">
              <a:latin typeface="Courier New" panose="02070309020205020404" pitchFamily="49" charset="0"/>
              <a:cs typeface="Courier New" panose="02070309020205020404" pitchFamily="49" charset="0"/>
            </a:endParaRP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GROUP BY </a:t>
            </a:r>
            <a:r>
              <a:rPr lang="pl-PL" sz="2100" noProof="1">
                <a:latin typeface="Courier New" panose="02070309020205020404" pitchFamily="49" charset="0"/>
                <a:cs typeface="Courier New" panose="02070309020205020404" pitchFamily="49" charset="0"/>
              </a:rPr>
              <a:t>Supplier</a:t>
            </a:r>
            <a:r>
              <a:rPr lang="en-US" sz="2100" noProof="1">
                <a:latin typeface="Courier New" panose="02070309020205020404" pitchFamily="49" charset="0"/>
                <a:cs typeface="Courier New" panose="02070309020205020404" pitchFamily="49" charset="0"/>
              </a:rPr>
              <a:t>ID</a:t>
            </a:r>
          </a:p>
          <a:p>
            <a:r>
              <a:rPr lang="en-US" sz="2100" noProof="1">
                <a:latin typeface="Courier New" panose="02070309020205020404" pitchFamily="49" charset="0"/>
                <a:cs typeface="Courier New" panose="02070309020205020404" pitchFamily="49" charset="0"/>
              </a:rPr>
              <a:t>HAVING </a:t>
            </a:r>
            <a:r>
              <a:rPr lang="pl-PL" sz="2100" noProof="1">
                <a:latin typeface="Courier New" panose="02070309020205020404" pitchFamily="49" charset="0"/>
                <a:cs typeface="Courier New" panose="02070309020205020404" pitchFamily="49" charset="0"/>
              </a:rPr>
              <a:t>Count</a:t>
            </a:r>
            <a:r>
              <a:rPr lang="en-US" sz="2100" noProof="1">
                <a:latin typeface="Courier New" panose="02070309020205020404" pitchFamily="49" charset="0"/>
                <a:cs typeface="Courier New" panose="02070309020205020404" pitchFamily="49" charset="0"/>
              </a:rPr>
              <a:t>(</a:t>
            </a:r>
            <a:r>
              <a:rPr lang="pl-PL" sz="2100" noProof="1">
                <a:latin typeface="Courier New" panose="02070309020205020404" pitchFamily="49" charset="0"/>
                <a:cs typeface="Courier New" panose="02070309020205020404" pitchFamily="49" charset="0"/>
              </a:rPr>
              <a:t>*</a:t>
            </a:r>
            <a:r>
              <a:rPr lang="en-US" sz="2100" noProof="1">
                <a:latin typeface="Courier New" panose="02070309020205020404" pitchFamily="49" charset="0"/>
                <a:cs typeface="Courier New" panose="02070309020205020404" pitchFamily="49" charset="0"/>
              </a:rPr>
              <a:t>)</a:t>
            </a:r>
            <a:r>
              <a:rPr lang="pl-PL" sz="2100" noProof="1">
                <a:latin typeface="Courier New" panose="02070309020205020404" pitchFamily="49" charset="0"/>
                <a:cs typeface="Courier New" panose="02070309020205020404" pitchFamily="49" charset="0"/>
              </a:rPr>
              <a:t> = 1</a:t>
            </a:r>
            <a:endParaRPr lang="en-US" sz="2100" noProof="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01357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9.3</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Wyświetlić kategorie, dla których nie ma produktów w trakcie zamawiania.</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384995"/>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a:t>
            </a:r>
            <a:r>
              <a:rPr lang="pl-PL" sz="2100" noProof="1">
                <a:latin typeface="Courier New" panose="02070309020205020404" pitchFamily="49" charset="0"/>
                <a:cs typeface="Courier New" panose="02070309020205020404" pitchFamily="49" charset="0"/>
              </a:rPr>
              <a:t>Category</a:t>
            </a:r>
            <a:r>
              <a:rPr lang="en-US" sz="2100" noProof="1">
                <a:latin typeface="Courier New" panose="02070309020205020404" pitchFamily="49" charset="0"/>
                <a:cs typeface="Courier New" panose="02070309020205020404" pitchFamily="49" charset="0"/>
              </a:rPr>
              <a:t>ID, </a:t>
            </a:r>
            <a:r>
              <a:rPr lang="pl-PL" sz="2100" noProof="1">
                <a:latin typeface="Courier New" panose="02070309020205020404" pitchFamily="49" charset="0"/>
                <a:cs typeface="Courier New" panose="02070309020205020404" pitchFamily="49" charset="0"/>
              </a:rPr>
              <a:t>Sum</a:t>
            </a:r>
            <a:r>
              <a:rPr lang="en-US" sz="2100" noProof="1">
                <a:latin typeface="Courier New" panose="02070309020205020404" pitchFamily="49" charset="0"/>
                <a:cs typeface="Courier New" panose="02070309020205020404" pitchFamily="49" charset="0"/>
              </a:rPr>
              <a:t>(</a:t>
            </a:r>
            <a:r>
              <a:rPr lang="pl-PL" sz="2100" noProof="1">
                <a:latin typeface="Courier New" panose="02070309020205020404" pitchFamily="49" charset="0"/>
                <a:cs typeface="Courier New" panose="02070309020205020404" pitchFamily="49" charset="0"/>
              </a:rPr>
              <a:t>UnitsOnOrder</a:t>
            </a:r>
            <a:r>
              <a:rPr lang="en-US" sz="2100" noProof="1">
                <a:latin typeface="Courier New" panose="02070309020205020404" pitchFamily="49" charset="0"/>
                <a:cs typeface="Courier New" panose="02070309020205020404" pitchFamily="49" charset="0"/>
              </a:rPr>
              <a:t>)</a:t>
            </a:r>
            <a:r>
              <a:rPr lang="pl-PL" sz="2100" noProof="1">
                <a:latin typeface="Courier New" panose="02070309020205020404" pitchFamily="49" charset="0"/>
                <a:cs typeface="Courier New" panose="02070309020205020404" pitchFamily="49" charset="0"/>
              </a:rPr>
              <a:t> Suma_jednostek</a:t>
            </a:r>
            <a:endParaRPr lang="en-US" sz="2100" noProof="1">
              <a:latin typeface="Courier New" panose="02070309020205020404" pitchFamily="49" charset="0"/>
              <a:cs typeface="Courier New" panose="02070309020205020404" pitchFamily="49" charset="0"/>
            </a:endParaRPr>
          </a:p>
          <a:p>
            <a:r>
              <a:rPr lang="en-US" sz="2100" noProof="1">
                <a:latin typeface="Courier New" panose="02070309020205020404" pitchFamily="49" charset="0"/>
                <a:cs typeface="Courier New" panose="02070309020205020404" pitchFamily="49" charset="0"/>
              </a:rPr>
              <a:t>FROM Products</a:t>
            </a:r>
          </a:p>
          <a:p>
            <a:r>
              <a:rPr lang="en-US" sz="2100" noProof="1">
                <a:latin typeface="Courier New" panose="02070309020205020404" pitchFamily="49" charset="0"/>
                <a:cs typeface="Courier New" panose="02070309020205020404" pitchFamily="49" charset="0"/>
              </a:rPr>
              <a:t>GROUP BY </a:t>
            </a:r>
            <a:r>
              <a:rPr lang="pl-PL" sz="2100" noProof="1">
                <a:latin typeface="Courier New" panose="02070309020205020404" pitchFamily="49" charset="0"/>
                <a:cs typeface="Courier New" panose="02070309020205020404" pitchFamily="49" charset="0"/>
              </a:rPr>
              <a:t>Category</a:t>
            </a:r>
            <a:r>
              <a:rPr lang="en-US" sz="2100" noProof="1">
                <a:latin typeface="Courier New" panose="02070309020205020404" pitchFamily="49" charset="0"/>
                <a:cs typeface="Courier New" panose="02070309020205020404" pitchFamily="49" charset="0"/>
              </a:rPr>
              <a:t>ID</a:t>
            </a:r>
          </a:p>
          <a:p>
            <a:r>
              <a:rPr lang="en-US" sz="2100" noProof="1">
                <a:latin typeface="Courier New" panose="02070309020205020404" pitchFamily="49" charset="0"/>
                <a:cs typeface="Courier New" panose="02070309020205020404" pitchFamily="49" charset="0"/>
              </a:rPr>
              <a:t>HAVING </a:t>
            </a:r>
            <a:r>
              <a:rPr lang="pl-PL" sz="2100" noProof="1">
                <a:latin typeface="Courier New" panose="02070309020205020404" pitchFamily="49" charset="0"/>
                <a:cs typeface="Courier New" panose="02070309020205020404" pitchFamily="49" charset="0"/>
              </a:rPr>
              <a:t>Sum</a:t>
            </a:r>
            <a:r>
              <a:rPr lang="en-US" sz="2100" noProof="1">
                <a:latin typeface="Courier New" panose="02070309020205020404" pitchFamily="49" charset="0"/>
                <a:cs typeface="Courier New" panose="02070309020205020404" pitchFamily="49" charset="0"/>
              </a:rPr>
              <a:t>(</a:t>
            </a:r>
            <a:r>
              <a:rPr lang="pl-PL" sz="2100" noProof="1">
                <a:latin typeface="Courier New" panose="02070309020205020404" pitchFamily="49" charset="0"/>
                <a:cs typeface="Courier New" panose="02070309020205020404" pitchFamily="49" charset="0"/>
              </a:rPr>
              <a:t>UnitsOnOrder</a:t>
            </a:r>
            <a:r>
              <a:rPr lang="en-US" sz="2100" noProof="1">
                <a:latin typeface="Courier New" panose="02070309020205020404" pitchFamily="49" charset="0"/>
                <a:cs typeface="Courier New" panose="02070309020205020404" pitchFamily="49" charset="0"/>
              </a:rPr>
              <a:t>)</a:t>
            </a:r>
            <a:r>
              <a:rPr lang="pl-PL" sz="2100" noProof="1">
                <a:latin typeface="Courier New" panose="02070309020205020404" pitchFamily="49" charset="0"/>
                <a:cs typeface="Courier New" panose="02070309020205020404" pitchFamily="49" charset="0"/>
              </a:rPr>
              <a:t> = 0</a:t>
            </a:r>
            <a:endParaRPr lang="en-US" sz="2100" noProof="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87644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9.4</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Podać listę zamówień, na których znalazło się mniej niż 50 jednostek zamawianych wyrobów.</a:t>
            </a:r>
          </a:p>
        </p:txBody>
      </p:sp>
      <p:sp>
        <p:nvSpPr>
          <p:cNvPr id="7" name="Prostokąt 6">
            <a:extLst>
              <a:ext uri="{FF2B5EF4-FFF2-40B4-BE49-F238E27FC236}">
                <a16:creationId xmlns:a16="http://schemas.microsoft.com/office/drawing/2014/main" id="{5E695507-EA32-4266-9991-558955470797}"/>
              </a:ext>
            </a:extLst>
          </p:cNvPr>
          <p:cNvSpPr/>
          <p:nvPr/>
        </p:nvSpPr>
        <p:spPr>
          <a:xfrm>
            <a:off x="476748" y="2645655"/>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566700" y="3420955"/>
            <a:ext cx="11380743" cy="1384995"/>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OrderID, Sum(Quantity)</a:t>
            </a:r>
          </a:p>
          <a:p>
            <a:r>
              <a:rPr lang="en-US" sz="2100" noProof="1">
                <a:latin typeface="Courier New" panose="02070309020205020404" pitchFamily="49" charset="0"/>
                <a:cs typeface="Courier New" panose="02070309020205020404" pitchFamily="49" charset="0"/>
              </a:rPr>
              <a:t>FROM [Order Details]</a:t>
            </a:r>
          </a:p>
          <a:p>
            <a:r>
              <a:rPr lang="en-US" sz="2100" noProof="1">
                <a:latin typeface="Courier New" panose="02070309020205020404" pitchFamily="49" charset="0"/>
                <a:cs typeface="Courier New" panose="02070309020205020404" pitchFamily="49" charset="0"/>
              </a:rPr>
              <a:t>GROUP BY OrderID</a:t>
            </a:r>
          </a:p>
          <a:p>
            <a:r>
              <a:rPr lang="en-US" sz="2100" noProof="1">
                <a:latin typeface="Courier New" panose="02070309020205020404" pitchFamily="49" charset="0"/>
                <a:cs typeface="Courier New" panose="02070309020205020404" pitchFamily="49" charset="0"/>
              </a:rPr>
              <a:t>HAVING Sum(Quantity) &lt; 50</a:t>
            </a:r>
          </a:p>
        </p:txBody>
      </p:sp>
    </p:spTree>
    <p:extLst>
      <p:ext uri="{BB962C8B-B14F-4D97-AF65-F5344CB8AC3E}">
        <p14:creationId xmlns:p14="http://schemas.microsoft.com/office/powerpoint/2010/main" val="3639619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9.5</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569660"/>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Sporządzić listę zamówień, na których znalazł się produkt objęty rabatem większym niż 20% (0.2). Pokazać maksymalną wielkość udzielonego rabatu.</a:t>
            </a:r>
          </a:p>
        </p:txBody>
      </p:sp>
      <p:sp>
        <p:nvSpPr>
          <p:cNvPr id="7" name="Prostokąt 6">
            <a:extLst>
              <a:ext uri="{FF2B5EF4-FFF2-40B4-BE49-F238E27FC236}">
                <a16:creationId xmlns:a16="http://schemas.microsoft.com/office/drawing/2014/main" id="{5E695507-EA32-4266-9991-558955470797}"/>
              </a:ext>
            </a:extLst>
          </p:cNvPr>
          <p:cNvSpPr/>
          <p:nvPr/>
        </p:nvSpPr>
        <p:spPr>
          <a:xfrm>
            <a:off x="600573" y="3455280"/>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690526" y="4230580"/>
            <a:ext cx="10806150" cy="1384995"/>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OrderID, Max(Discount)</a:t>
            </a:r>
          </a:p>
          <a:p>
            <a:r>
              <a:rPr lang="en-US" sz="2100" noProof="1">
                <a:latin typeface="Courier New" panose="02070309020205020404" pitchFamily="49" charset="0"/>
                <a:cs typeface="Courier New" panose="02070309020205020404" pitchFamily="49" charset="0"/>
              </a:rPr>
              <a:t>FROM [Order Details]</a:t>
            </a:r>
          </a:p>
          <a:p>
            <a:r>
              <a:rPr lang="en-US" sz="2100" noProof="1">
                <a:latin typeface="Courier New" panose="02070309020205020404" pitchFamily="49" charset="0"/>
                <a:cs typeface="Courier New" panose="02070309020205020404" pitchFamily="49" charset="0"/>
              </a:rPr>
              <a:t>GROUP BY OrderID</a:t>
            </a:r>
          </a:p>
          <a:p>
            <a:r>
              <a:rPr lang="en-US" sz="2100" noProof="1">
                <a:latin typeface="Courier New" panose="02070309020205020404" pitchFamily="49" charset="0"/>
                <a:cs typeface="Courier New" panose="02070309020205020404" pitchFamily="49" charset="0"/>
              </a:rPr>
              <a:t>HAVING Max(Discount) &gt; 0.2</a:t>
            </a:r>
          </a:p>
        </p:txBody>
      </p:sp>
    </p:spTree>
    <p:extLst>
      <p:ext uri="{BB962C8B-B14F-4D97-AF65-F5344CB8AC3E}">
        <p14:creationId xmlns:p14="http://schemas.microsoft.com/office/powerpoint/2010/main" val="6471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9.6i</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569660"/>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Sporządzić listę zamówień podając dla każdego z nich ilość zamawianych produktów oraz ogólną sumę zamówionych jednostek tych produktów.</a:t>
            </a:r>
          </a:p>
        </p:txBody>
      </p:sp>
      <p:sp>
        <p:nvSpPr>
          <p:cNvPr id="7" name="Prostokąt 6">
            <a:extLst>
              <a:ext uri="{FF2B5EF4-FFF2-40B4-BE49-F238E27FC236}">
                <a16:creationId xmlns:a16="http://schemas.microsoft.com/office/drawing/2014/main" id="{5E695507-EA32-4266-9991-558955470797}"/>
              </a:ext>
            </a:extLst>
          </p:cNvPr>
          <p:cNvSpPr/>
          <p:nvPr/>
        </p:nvSpPr>
        <p:spPr>
          <a:xfrm>
            <a:off x="600573" y="3455280"/>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690526" y="4230580"/>
            <a:ext cx="10806150" cy="1061829"/>
          </a:xfrm>
          <a:prstGeom prst="rect">
            <a:avLst/>
          </a:prstGeom>
          <a:solidFill>
            <a:srgbClr val="FFFF00"/>
          </a:solidFill>
        </p:spPr>
        <p:txBody>
          <a:bodyPr wrap="square">
            <a:spAutoFit/>
          </a:bodyPr>
          <a:lstStyle/>
          <a:p>
            <a:r>
              <a:rPr lang="en-US" sz="2100" noProof="1">
                <a:latin typeface="Courier New" panose="02070309020205020404" pitchFamily="49" charset="0"/>
                <a:cs typeface="Courier New" panose="02070309020205020404" pitchFamily="49" charset="0"/>
              </a:rPr>
              <a:t>SELECT OrderID, Count(*), Sum(Quantity)</a:t>
            </a:r>
          </a:p>
          <a:p>
            <a:r>
              <a:rPr lang="en-US" sz="2100" noProof="1">
                <a:latin typeface="Courier New" panose="02070309020205020404" pitchFamily="49" charset="0"/>
                <a:cs typeface="Courier New" panose="02070309020205020404" pitchFamily="49" charset="0"/>
              </a:rPr>
              <a:t>FROM [Order Details]</a:t>
            </a:r>
          </a:p>
          <a:p>
            <a:r>
              <a:rPr lang="en-US" sz="2100" noProof="1">
                <a:latin typeface="Courier New" panose="02070309020205020404" pitchFamily="49" charset="0"/>
                <a:cs typeface="Courier New" panose="02070309020205020404" pitchFamily="49" charset="0"/>
              </a:rPr>
              <a:t>GROUP BY OrderID</a:t>
            </a:r>
          </a:p>
        </p:txBody>
      </p:sp>
    </p:spTree>
    <p:extLst>
      <p:ext uri="{BB962C8B-B14F-4D97-AF65-F5344CB8AC3E}">
        <p14:creationId xmlns:p14="http://schemas.microsoft.com/office/powerpoint/2010/main" val="73816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0" y="2475746"/>
            <a:ext cx="12192000" cy="861774"/>
          </a:xfrm>
          <a:prstGeom prst="rect">
            <a:avLst/>
          </a:prstGeom>
        </p:spPr>
        <p:txBody>
          <a:bodyPr wrap="square">
            <a:spAutoFit/>
          </a:bodyPr>
          <a:lstStyle/>
          <a:p>
            <a:pPr algn="ctr">
              <a:lnSpc>
                <a:spcPts val="6000"/>
              </a:lnSpc>
            </a:pPr>
            <a:r>
              <a:rPr lang="pl-PL" sz="4800" b="1" dirty="0"/>
              <a:t>Praktyczny SQL</a:t>
            </a:r>
            <a:endParaRPr lang="en-US" sz="4800" b="1" dirty="0"/>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Tytuł rozdziału</a:t>
            </a:r>
            <a:endParaRPr lang="en-US" sz="4000" b="1" dirty="0"/>
          </a:p>
        </p:txBody>
      </p:sp>
      <p:sp>
        <p:nvSpPr>
          <p:cNvPr id="4" name="Symbol zastępczy daty 3"/>
          <p:cNvSpPr>
            <a:spLocks noGrp="1"/>
          </p:cNvSpPr>
          <p:nvPr>
            <p:ph type="dt" sz="half" idx="10"/>
          </p:nvPr>
        </p:nvSpPr>
        <p:spPr/>
        <p:txBody>
          <a:bodyPr/>
          <a:lstStyle/>
          <a:p>
            <a:fld id="{477B13E2-8EA9-46F9-8C23-201AA731A0EB}" type="datetime1">
              <a:rPr lang="pl-PL" smtClean="0"/>
              <a:t>12.01.2022</a:t>
            </a:fld>
            <a:endParaRPr lang="pl-PL"/>
          </a:p>
        </p:txBody>
      </p:sp>
    </p:spTree>
    <p:extLst>
      <p:ext uri="{BB962C8B-B14F-4D97-AF65-F5344CB8AC3E}">
        <p14:creationId xmlns:p14="http://schemas.microsoft.com/office/powerpoint/2010/main" val="40411213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9.6</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569660"/>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Sporządzić listę zamówień podając dla każdego z nich całkowitą wartość zamówienia oraz ogólną sumę zamówionych jednostek tych produktów. Nadać kolumnom własne nazwy.</a:t>
            </a:r>
          </a:p>
        </p:txBody>
      </p:sp>
      <p:sp>
        <p:nvSpPr>
          <p:cNvPr id="7" name="Prostokąt 6">
            <a:extLst>
              <a:ext uri="{FF2B5EF4-FFF2-40B4-BE49-F238E27FC236}">
                <a16:creationId xmlns:a16="http://schemas.microsoft.com/office/drawing/2014/main" id="{5E695507-EA32-4266-9991-558955470797}"/>
              </a:ext>
            </a:extLst>
          </p:cNvPr>
          <p:cNvSpPr/>
          <p:nvPr/>
        </p:nvSpPr>
        <p:spPr>
          <a:xfrm>
            <a:off x="600573" y="3455280"/>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690526" y="4230580"/>
            <a:ext cx="10806150" cy="1384995"/>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OrderID</a:t>
            </a:r>
            <a:r>
              <a:rPr lang="pl-PL" sz="2100" noProof="1">
                <a:latin typeface="Courier New" panose="02070309020205020404" pitchFamily="49" charset="0"/>
                <a:cs typeface="Courier New" panose="02070309020205020404" pitchFamily="49" charset="0"/>
              </a:rPr>
              <a:t> AS nrZamówienia</a:t>
            </a:r>
            <a:r>
              <a:rPr lang="en-US" sz="2100" noProof="1">
                <a:latin typeface="Courier New" panose="02070309020205020404" pitchFamily="49" charset="0"/>
                <a:cs typeface="Courier New" panose="02070309020205020404" pitchFamily="49" charset="0"/>
              </a:rPr>
              <a:t>, Sum(Quantity * UnitPrice) A</a:t>
            </a:r>
            <a:r>
              <a:rPr lang="pl-PL" sz="2100" noProof="1">
                <a:latin typeface="Courier New" panose="02070309020205020404" pitchFamily="49" charset="0"/>
                <a:cs typeface="Courier New" panose="02070309020205020404" pitchFamily="49" charset="0"/>
              </a:rPr>
              <a:t>S</a:t>
            </a:r>
            <a:r>
              <a:rPr lang="en-US" sz="2100" noProof="1">
                <a:latin typeface="Courier New" panose="02070309020205020404" pitchFamily="49" charset="0"/>
                <a:cs typeface="Courier New" panose="02070309020205020404" pitchFamily="49" charset="0"/>
              </a:rPr>
              <a:t> </a:t>
            </a:r>
            <a:r>
              <a:rPr lang="pl-PL" sz="2100" noProof="1">
                <a:latin typeface="Courier New" panose="02070309020205020404" pitchFamily="49" charset="0"/>
                <a:cs typeface="Courier New" panose="02070309020205020404" pitchFamily="49" charset="0"/>
              </a:rPr>
              <a:t>Wartość</a:t>
            </a:r>
            <a:r>
              <a:rPr lang="en-US" sz="2100" noProof="1">
                <a:latin typeface="Courier New" panose="02070309020205020404" pitchFamily="49" charset="0"/>
                <a:cs typeface="Courier New" panose="02070309020205020404" pitchFamily="49" charset="0"/>
              </a:rPr>
              <a:t>, Sum(Quantity) A</a:t>
            </a:r>
            <a:r>
              <a:rPr lang="pl-PL" sz="2100" noProof="1">
                <a:latin typeface="Courier New" panose="02070309020205020404" pitchFamily="49" charset="0"/>
                <a:cs typeface="Courier New" panose="02070309020205020404" pitchFamily="49" charset="0"/>
              </a:rPr>
              <a:t>S</a:t>
            </a:r>
            <a:r>
              <a:rPr lang="en-US" sz="2100" noProof="1">
                <a:latin typeface="Courier New" panose="02070309020205020404" pitchFamily="49" charset="0"/>
                <a:cs typeface="Courier New" panose="02070309020205020404" pitchFamily="49" charset="0"/>
              </a:rPr>
              <a:t> </a:t>
            </a:r>
            <a:r>
              <a:rPr lang="pl-PL" sz="2100" noProof="1">
                <a:latin typeface="Courier New" panose="02070309020205020404" pitchFamily="49" charset="0"/>
                <a:cs typeface="Courier New" panose="02070309020205020404" pitchFamily="49" charset="0"/>
              </a:rPr>
              <a:t>liczbaJednostek</a:t>
            </a:r>
            <a:endParaRPr lang="en-US" sz="2100" noProof="1">
              <a:latin typeface="Courier New" panose="02070309020205020404" pitchFamily="49" charset="0"/>
              <a:cs typeface="Courier New" panose="02070309020205020404" pitchFamily="49" charset="0"/>
            </a:endParaRPr>
          </a:p>
          <a:p>
            <a:r>
              <a:rPr lang="en-US" sz="2100" noProof="1">
                <a:latin typeface="Courier New" panose="02070309020205020404" pitchFamily="49" charset="0"/>
                <a:cs typeface="Courier New" panose="02070309020205020404" pitchFamily="49" charset="0"/>
              </a:rPr>
              <a:t>FROM [Order Details]</a:t>
            </a:r>
          </a:p>
          <a:p>
            <a:r>
              <a:rPr lang="en-US" sz="2100" noProof="1">
                <a:latin typeface="Courier New" panose="02070309020205020404" pitchFamily="49" charset="0"/>
                <a:cs typeface="Courier New" panose="02070309020205020404" pitchFamily="49" charset="0"/>
              </a:rPr>
              <a:t>GROUP BY OrderID</a:t>
            </a:r>
          </a:p>
        </p:txBody>
      </p:sp>
    </p:spTree>
    <p:extLst>
      <p:ext uri="{BB962C8B-B14F-4D97-AF65-F5344CB8AC3E}">
        <p14:creationId xmlns:p14="http://schemas.microsoft.com/office/powerpoint/2010/main" val="1784304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b="1" dirty="0">
                <a:solidFill>
                  <a:srgbClr val="000000"/>
                </a:solidFill>
                <a:latin typeface="Minion-Regular"/>
              </a:rPr>
              <a:t>Stosowanie aliasów dla tabel</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085799"/>
            <a:ext cx="11237733" cy="461665"/>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2400" dirty="0"/>
              <a:t>Szczególnie przydatne w zapytaniach obejmujących więcej niż jedną tabelę.</a:t>
            </a:r>
          </a:p>
        </p:txBody>
      </p:sp>
      <p:sp>
        <p:nvSpPr>
          <p:cNvPr id="7" name="Prostokąt 6">
            <a:extLst>
              <a:ext uri="{FF2B5EF4-FFF2-40B4-BE49-F238E27FC236}">
                <a16:creationId xmlns:a16="http://schemas.microsoft.com/office/drawing/2014/main" id="{5E695507-EA32-4266-9991-558955470797}"/>
              </a:ext>
            </a:extLst>
          </p:cNvPr>
          <p:cNvSpPr/>
          <p:nvPr/>
        </p:nvSpPr>
        <p:spPr>
          <a:xfrm>
            <a:off x="490501" y="1748489"/>
            <a:ext cx="11102059" cy="461665"/>
          </a:xfrm>
          <a:prstGeom prst="rect">
            <a:avLst/>
          </a:prstGeom>
        </p:spPr>
        <p:txBody>
          <a:bodyPr wrap="square">
            <a:spAutoFit/>
          </a:bodyPr>
          <a:lstStyle/>
          <a:p>
            <a:pPr>
              <a:spcBef>
                <a:spcPts val="1800"/>
              </a:spcBef>
            </a:pPr>
            <a:r>
              <a:rPr lang="pl-PL" sz="2400" b="1" dirty="0">
                <a:solidFill>
                  <a:srgbClr val="FF0000"/>
                </a:solidFill>
              </a:rPr>
              <a:t>Rozważymy zapis</a:t>
            </a:r>
          </a:p>
        </p:txBody>
      </p:sp>
      <p:sp>
        <p:nvSpPr>
          <p:cNvPr id="10" name="Prostokąt 9">
            <a:extLst>
              <a:ext uri="{FF2B5EF4-FFF2-40B4-BE49-F238E27FC236}">
                <a16:creationId xmlns:a16="http://schemas.microsoft.com/office/drawing/2014/main" id="{E867CB13-A8F3-4CD2-935D-6948BD0F541E}"/>
              </a:ext>
            </a:extLst>
          </p:cNvPr>
          <p:cNvSpPr/>
          <p:nvPr/>
        </p:nvSpPr>
        <p:spPr>
          <a:xfrm>
            <a:off x="570618" y="2306928"/>
            <a:ext cx="8659107" cy="1061829"/>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Customers.CustomerID, Customers.CompanyName</a:t>
            </a:r>
          </a:p>
          <a:p>
            <a:pPr marL="361950" indent="-361950"/>
            <a:r>
              <a:rPr lang="en-US" sz="2100" noProof="1">
                <a:latin typeface="Courier New" panose="02070309020205020404" pitchFamily="49" charset="0"/>
                <a:cs typeface="Courier New" panose="02070309020205020404" pitchFamily="49" charset="0"/>
              </a:rPr>
              <a:t>FROM Customers</a:t>
            </a:r>
          </a:p>
          <a:p>
            <a:pPr marL="361950" indent="-361950"/>
            <a:r>
              <a:rPr lang="en-US" sz="2100" noProof="1">
                <a:latin typeface="Courier New" panose="02070309020205020404" pitchFamily="49" charset="0"/>
                <a:cs typeface="Courier New" panose="02070309020205020404" pitchFamily="49" charset="0"/>
              </a:rPr>
              <a:t>WHERE Customers.CustomerID LIKE </a:t>
            </a:r>
            <a:r>
              <a:rPr lang="en-US" sz="2100" dirty="0">
                <a:solidFill>
                  <a:prstClr val="black"/>
                </a:solidFill>
                <a:latin typeface="Courier New" panose="02070309020205020404" pitchFamily="49" charset="0"/>
                <a:cs typeface="Courier New" panose="02070309020205020404" pitchFamily="49" charset="0"/>
              </a:rPr>
              <a:t>'</a:t>
            </a:r>
            <a:r>
              <a:rPr lang="en-US" sz="2100" noProof="1">
                <a:latin typeface="Courier New" panose="02070309020205020404" pitchFamily="49" charset="0"/>
                <a:cs typeface="Courier New" panose="02070309020205020404" pitchFamily="49" charset="0"/>
              </a:rPr>
              <a:t>A%</a:t>
            </a:r>
            <a:r>
              <a:rPr lang="en-US" sz="2100" dirty="0">
                <a:solidFill>
                  <a:prstClr val="black"/>
                </a:solidFill>
                <a:latin typeface="Courier New" panose="02070309020205020404" pitchFamily="49" charset="0"/>
                <a:cs typeface="Courier New" panose="02070309020205020404" pitchFamily="49" charset="0"/>
              </a:rPr>
              <a:t>'</a:t>
            </a:r>
            <a:endParaRPr lang="en-US" sz="2100" noProof="1">
              <a:latin typeface="Courier New" panose="02070309020205020404" pitchFamily="49" charset="0"/>
              <a:cs typeface="Courier New" panose="02070309020205020404" pitchFamily="49" charset="0"/>
            </a:endParaRPr>
          </a:p>
        </p:txBody>
      </p:sp>
      <p:sp>
        <p:nvSpPr>
          <p:cNvPr id="8" name="Prostokąt 7">
            <a:extLst>
              <a:ext uri="{FF2B5EF4-FFF2-40B4-BE49-F238E27FC236}">
                <a16:creationId xmlns:a16="http://schemas.microsoft.com/office/drawing/2014/main" id="{03CB537A-8100-42B8-B630-A56EAD08E9AB}"/>
              </a:ext>
            </a:extLst>
          </p:cNvPr>
          <p:cNvSpPr/>
          <p:nvPr/>
        </p:nvSpPr>
        <p:spPr>
          <a:xfrm>
            <a:off x="490501" y="3590584"/>
            <a:ext cx="11102059" cy="461665"/>
          </a:xfrm>
          <a:prstGeom prst="rect">
            <a:avLst/>
          </a:prstGeom>
        </p:spPr>
        <p:txBody>
          <a:bodyPr wrap="square">
            <a:spAutoFit/>
          </a:bodyPr>
          <a:lstStyle/>
          <a:p>
            <a:pPr>
              <a:spcBef>
                <a:spcPts val="1800"/>
              </a:spcBef>
            </a:pPr>
            <a:r>
              <a:rPr lang="pl-PL" sz="2400" b="1" dirty="0">
                <a:solidFill>
                  <a:srgbClr val="FF0000"/>
                </a:solidFill>
              </a:rPr>
              <a:t>… i jego krótszą wersję</a:t>
            </a:r>
          </a:p>
        </p:txBody>
      </p:sp>
      <p:sp>
        <p:nvSpPr>
          <p:cNvPr id="11" name="Prostokąt 10">
            <a:extLst>
              <a:ext uri="{FF2B5EF4-FFF2-40B4-BE49-F238E27FC236}">
                <a16:creationId xmlns:a16="http://schemas.microsoft.com/office/drawing/2014/main" id="{4CDE9F84-B039-4775-ACE0-07C8A91FB7AC}"/>
              </a:ext>
            </a:extLst>
          </p:cNvPr>
          <p:cNvSpPr/>
          <p:nvPr/>
        </p:nvSpPr>
        <p:spPr>
          <a:xfrm>
            <a:off x="570618" y="4149023"/>
            <a:ext cx="8659107" cy="1061829"/>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a:t>
            </a:r>
            <a:r>
              <a:rPr lang="pl-PL" sz="2100" noProof="1">
                <a:latin typeface="Courier New" panose="02070309020205020404" pitchFamily="49" charset="0"/>
                <a:cs typeface="Courier New" panose="02070309020205020404" pitchFamily="49" charset="0"/>
              </a:rPr>
              <a:t>c</a:t>
            </a:r>
            <a:r>
              <a:rPr lang="en-US" sz="2100" noProof="1">
                <a:latin typeface="Courier New" panose="02070309020205020404" pitchFamily="49" charset="0"/>
                <a:cs typeface="Courier New" panose="02070309020205020404" pitchFamily="49" charset="0"/>
              </a:rPr>
              <a:t>.CustomerID, </a:t>
            </a:r>
            <a:r>
              <a:rPr lang="pl-PL" sz="2100" noProof="1">
                <a:latin typeface="Courier New" panose="02070309020205020404" pitchFamily="49" charset="0"/>
                <a:cs typeface="Courier New" panose="02070309020205020404" pitchFamily="49" charset="0"/>
              </a:rPr>
              <a:t>c</a:t>
            </a:r>
            <a:r>
              <a:rPr lang="en-US" sz="2100" noProof="1">
                <a:latin typeface="Courier New" panose="02070309020205020404" pitchFamily="49" charset="0"/>
                <a:cs typeface="Courier New" panose="02070309020205020404" pitchFamily="49" charset="0"/>
              </a:rPr>
              <a:t>.CompanyName</a:t>
            </a:r>
          </a:p>
          <a:p>
            <a:pPr marL="361950" indent="-361950"/>
            <a:r>
              <a:rPr lang="en-US" sz="2100" noProof="1">
                <a:latin typeface="Courier New" panose="02070309020205020404" pitchFamily="49" charset="0"/>
                <a:cs typeface="Courier New" panose="02070309020205020404" pitchFamily="49" charset="0"/>
              </a:rPr>
              <a:t>FROM Customers</a:t>
            </a:r>
            <a:r>
              <a:rPr lang="pl-PL" sz="2100" noProof="1">
                <a:latin typeface="Courier New" panose="02070309020205020404" pitchFamily="49" charset="0"/>
                <a:cs typeface="Courier New" panose="02070309020205020404" pitchFamily="49" charset="0"/>
              </a:rPr>
              <a:t> c</a:t>
            </a:r>
            <a:endParaRPr lang="en-US" sz="2100" noProof="1">
              <a:latin typeface="Courier New" panose="02070309020205020404" pitchFamily="49" charset="0"/>
              <a:cs typeface="Courier New" panose="02070309020205020404" pitchFamily="49" charset="0"/>
            </a:endParaRPr>
          </a:p>
          <a:p>
            <a:pPr marL="361950" indent="-361950"/>
            <a:r>
              <a:rPr lang="en-US" sz="2100" noProof="1">
                <a:latin typeface="Courier New" panose="02070309020205020404" pitchFamily="49" charset="0"/>
                <a:cs typeface="Courier New" panose="02070309020205020404" pitchFamily="49" charset="0"/>
              </a:rPr>
              <a:t>WHERE </a:t>
            </a:r>
            <a:r>
              <a:rPr lang="pl-PL" sz="2100" noProof="1">
                <a:latin typeface="Courier New" panose="02070309020205020404" pitchFamily="49" charset="0"/>
                <a:cs typeface="Courier New" panose="02070309020205020404" pitchFamily="49" charset="0"/>
              </a:rPr>
              <a:t>c</a:t>
            </a:r>
            <a:r>
              <a:rPr lang="en-US" sz="2100" noProof="1">
                <a:latin typeface="Courier New" panose="02070309020205020404" pitchFamily="49" charset="0"/>
                <a:cs typeface="Courier New" panose="02070309020205020404" pitchFamily="49" charset="0"/>
              </a:rPr>
              <a:t>.CustomerID LIKE </a:t>
            </a:r>
            <a:r>
              <a:rPr lang="en-US" sz="2100" dirty="0">
                <a:solidFill>
                  <a:prstClr val="black"/>
                </a:solidFill>
                <a:latin typeface="Courier New" panose="02070309020205020404" pitchFamily="49" charset="0"/>
                <a:cs typeface="Courier New" panose="02070309020205020404" pitchFamily="49" charset="0"/>
              </a:rPr>
              <a:t>'</a:t>
            </a:r>
            <a:r>
              <a:rPr lang="en-US" sz="2100" noProof="1">
                <a:latin typeface="Courier New" panose="02070309020205020404" pitchFamily="49" charset="0"/>
                <a:cs typeface="Courier New" panose="02070309020205020404" pitchFamily="49" charset="0"/>
              </a:rPr>
              <a:t>A%</a:t>
            </a:r>
            <a:r>
              <a:rPr lang="en-US" sz="2100" dirty="0">
                <a:solidFill>
                  <a:prstClr val="black"/>
                </a:solidFill>
                <a:latin typeface="Courier New" panose="02070309020205020404" pitchFamily="49" charset="0"/>
                <a:cs typeface="Courier New" panose="02070309020205020404" pitchFamily="49" charset="0"/>
              </a:rPr>
              <a:t>'</a:t>
            </a:r>
            <a:endParaRPr lang="en-US" sz="2100" noProof="1">
              <a:latin typeface="Courier New" panose="02070309020205020404" pitchFamily="49" charset="0"/>
              <a:cs typeface="Courier New" panose="02070309020205020404" pitchFamily="49" charset="0"/>
            </a:endParaRPr>
          </a:p>
        </p:txBody>
      </p:sp>
      <p:sp>
        <p:nvSpPr>
          <p:cNvPr id="12" name="Prostokąt 11">
            <a:extLst>
              <a:ext uri="{FF2B5EF4-FFF2-40B4-BE49-F238E27FC236}">
                <a16:creationId xmlns:a16="http://schemas.microsoft.com/office/drawing/2014/main" id="{E6007200-B622-46F4-B66D-6C5FEE726196}"/>
              </a:ext>
            </a:extLst>
          </p:cNvPr>
          <p:cNvSpPr/>
          <p:nvPr/>
        </p:nvSpPr>
        <p:spPr>
          <a:xfrm>
            <a:off x="383649" y="5596282"/>
            <a:ext cx="11237733" cy="461665"/>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2400" dirty="0"/>
              <a:t>Zastosujemy to w zapytaniach, gdzie pojawią się podzapytania bądź połączenia tabel.</a:t>
            </a:r>
          </a:p>
        </p:txBody>
      </p:sp>
    </p:spTree>
    <p:extLst>
      <p:ext uri="{BB962C8B-B14F-4D97-AF65-F5344CB8AC3E}">
        <p14:creationId xmlns:p14="http://schemas.microsoft.com/office/powerpoint/2010/main" val="3964301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wipe(up)">
                                      <p:cBhvr>
                                        <p:cTn id="37" dur="5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lt">
                                    <p:tmPct val="10000"/>
                                  </p:iterate>
                                  <p:childTnLst>
                                    <p:set>
                                      <p:cBhvr>
                                        <p:cTn id="46" dur="1" fill="hold">
                                          <p:stCondLst>
                                            <p:cond delay="0"/>
                                          </p:stCondLst>
                                        </p:cTn>
                                        <p:tgtEl>
                                          <p:spTgt spid="11">
                                            <p:txEl>
                                              <p:pRg st="0" end="0"/>
                                            </p:txEl>
                                          </p:spTgt>
                                        </p:tgtEl>
                                        <p:attrNameLst>
                                          <p:attrName>style.visibility</p:attrName>
                                        </p:attrNameLst>
                                      </p:cBhvr>
                                      <p:to>
                                        <p:strVal val="visible"/>
                                      </p:to>
                                    </p:set>
                                    <p:animEffect transition="in" filter="wipe(left)">
                                      <p:cBhvr>
                                        <p:cTn id="47" dur="500"/>
                                        <p:tgtEl>
                                          <p:spTgt spid="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lt">
                                    <p:tmPct val="10000"/>
                                  </p:iterate>
                                  <p:childTnLst>
                                    <p:set>
                                      <p:cBhvr>
                                        <p:cTn id="51" dur="1" fill="hold">
                                          <p:stCondLst>
                                            <p:cond delay="0"/>
                                          </p:stCondLst>
                                        </p:cTn>
                                        <p:tgtEl>
                                          <p:spTgt spid="11">
                                            <p:txEl>
                                              <p:pRg st="1" end="1"/>
                                            </p:txEl>
                                          </p:spTgt>
                                        </p:tgtEl>
                                        <p:attrNameLst>
                                          <p:attrName>style.visibility</p:attrName>
                                        </p:attrNameLst>
                                      </p:cBhvr>
                                      <p:to>
                                        <p:strVal val="visible"/>
                                      </p:to>
                                    </p:set>
                                    <p:animEffect transition="in" filter="wipe(left)">
                                      <p:cBhvr>
                                        <p:cTn id="52" dur="500"/>
                                        <p:tgtEl>
                                          <p:spTgt spid="11">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lt">
                                    <p:tmPct val="10000"/>
                                  </p:iterate>
                                  <p:childTnLst>
                                    <p:set>
                                      <p:cBhvr>
                                        <p:cTn id="56" dur="1" fill="hold">
                                          <p:stCondLst>
                                            <p:cond delay="0"/>
                                          </p:stCondLst>
                                        </p:cTn>
                                        <p:tgtEl>
                                          <p:spTgt spid="11">
                                            <p:txEl>
                                              <p:pRg st="2" end="2"/>
                                            </p:txEl>
                                          </p:spTgt>
                                        </p:tgtEl>
                                        <p:attrNameLst>
                                          <p:attrName>style.visibility</p:attrName>
                                        </p:attrNameLst>
                                      </p:cBhvr>
                                      <p:to>
                                        <p:strVal val="visible"/>
                                      </p:to>
                                    </p:set>
                                    <p:animEffect transition="in" filter="wipe(left)">
                                      <p:cBhvr>
                                        <p:cTn id="57" dur="500"/>
                                        <p:tgtEl>
                                          <p:spTgt spid="11">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12">
                                            <p:txEl>
                                              <p:pRg st="0" end="0"/>
                                            </p:txEl>
                                          </p:spTgt>
                                        </p:tgtEl>
                                        <p:attrNameLst>
                                          <p:attrName>style.visibility</p:attrName>
                                        </p:attrNameLst>
                                      </p:cBhvr>
                                      <p:to>
                                        <p:strVal val="visible"/>
                                      </p:to>
                                    </p:set>
                                    <p:animEffect transition="in" filter="wipe(up)">
                                      <p:cBhvr>
                                        <p:cTn id="62"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b="1" dirty="0">
                <a:solidFill>
                  <a:srgbClr val="000000"/>
                </a:solidFill>
                <a:latin typeface="Minion-Regular"/>
              </a:rPr>
              <a:t>INNER JOIN    1/2</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085799"/>
            <a:ext cx="11237733" cy="461665"/>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2400" dirty="0"/>
              <a:t>Zwraca listę „pasujących do siebie” rekordów.</a:t>
            </a:r>
          </a:p>
        </p:txBody>
      </p:sp>
      <p:sp>
        <p:nvSpPr>
          <p:cNvPr id="7" name="Prostokąt 6">
            <a:extLst>
              <a:ext uri="{FF2B5EF4-FFF2-40B4-BE49-F238E27FC236}">
                <a16:creationId xmlns:a16="http://schemas.microsoft.com/office/drawing/2014/main" id="{5E695507-EA32-4266-9991-558955470797}"/>
              </a:ext>
            </a:extLst>
          </p:cNvPr>
          <p:cNvSpPr/>
          <p:nvPr/>
        </p:nvSpPr>
        <p:spPr>
          <a:xfrm>
            <a:off x="490501" y="1748489"/>
            <a:ext cx="11102059" cy="461665"/>
          </a:xfrm>
          <a:prstGeom prst="rect">
            <a:avLst/>
          </a:prstGeom>
        </p:spPr>
        <p:txBody>
          <a:bodyPr wrap="square">
            <a:spAutoFit/>
          </a:bodyPr>
          <a:lstStyle/>
          <a:p>
            <a:pPr>
              <a:spcBef>
                <a:spcPts val="1800"/>
              </a:spcBef>
            </a:pPr>
            <a:r>
              <a:rPr lang="pl-PL" sz="2400" b="1" dirty="0">
                <a:solidFill>
                  <a:srgbClr val="FF0000"/>
                </a:solidFill>
              </a:rPr>
              <a:t>Prosty przykład</a:t>
            </a:r>
          </a:p>
        </p:txBody>
      </p:sp>
      <p:sp>
        <p:nvSpPr>
          <p:cNvPr id="10" name="Prostokąt 9">
            <a:extLst>
              <a:ext uri="{FF2B5EF4-FFF2-40B4-BE49-F238E27FC236}">
                <a16:creationId xmlns:a16="http://schemas.microsoft.com/office/drawing/2014/main" id="{E867CB13-A8F3-4CD2-935D-6948BD0F541E}"/>
              </a:ext>
            </a:extLst>
          </p:cNvPr>
          <p:cNvSpPr/>
          <p:nvPr/>
        </p:nvSpPr>
        <p:spPr>
          <a:xfrm>
            <a:off x="544970" y="2355309"/>
            <a:ext cx="8659107" cy="1384995"/>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a:t>
            </a:r>
          </a:p>
          <a:p>
            <a:pPr marL="361950" indent="-361950"/>
            <a:r>
              <a:rPr lang="en-US" sz="2100" noProof="1">
                <a:latin typeface="Courier New" panose="02070309020205020404" pitchFamily="49" charset="0"/>
                <a:cs typeface="Courier New" panose="02070309020205020404" pitchFamily="49" charset="0"/>
              </a:rPr>
              <a:t>FROM Region</a:t>
            </a:r>
          </a:p>
          <a:p>
            <a:pPr marL="361950" indent="-361950"/>
            <a:r>
              <a:rPr lang="en-US" sz="2100" noProof="1">
                <a:latin typeface="Courier New" panose="02070309020205020404" pitchFamily="49" charset="0"/>
                <a:cs typeface="Courier New" panose="02070309020205020404" pitchFamily="49" charset="0"/>
              </a:rPr>
              <a:t>INNER JOIN Territories</a:t>
            </a:r>
          </a:p>
          <a:p>
            <a:pPr marL="361950" indent="-361950"/>
            <a:r>
              <a:rPr lang="en-US" sz="2100" noProof="1">
                <a:latin typeface="Courier New" panose="02070309020205020404" pitchFamily="49" charset="0"/>
                <a:cs typeface="Courier New" panose="02070309020205020404" pitchFamily="49" charset="0"/>
              </a:rPr>
              <a:t>ON Region.RegionID = Territories.RegionID</a:t>
            </a:r>
          </a:p>
        </p:txBody>
      </p:sp>
      <p:sp>
        <p:nvSpPr>
          <p:cNvPr id="8" name="Prostokąt 7">
            <a:extLst>
              <a:ext uri="{FF2B5EF4-FFF2-40B4-BE49-F238E27FC236}">
                <a16:creationId xmlns:a16="http://schemas.microsoft.com/office/drawing/2014/main" id="{03CB537A-8100-42B8-B630-A56EAD08E9AB}"/>
              </a:ext>
            </a:extLst>
          </p:cNvPr>
          <p:cNvSpPr/>
          <p:nvPr/>
        </p:nvSpPr>
        <p:spPr>
          <a:xfrm>
            <a:off x="544970" y="4017624"/>
            <a:ext cx="11102059" cy="461665"/>
          </a:xfrm>
          <a:prstGeom prst="rect">
            <a:avLst/>
          </a:prstGeom>
        </p:spPr>
        <p:txBody>
          <a:bodyPr wrap="square">
            <a:spAutoFit/>
          </a:bodyPr>
          <a:lstStyle/>
          <a:p>
            <a:pPr>
              <a:spcBef>
                <a:spcPts val="1800"/>
              </a:spcBef>
            </a:pPr>
            <a:r>
              <a:rPr lang="pl-PL" sz="2400" b="1" dirty="0">
                <a:solidFill>
                  <a:srgbClr val="FF0000"/>
                </a:solidFill>
              </a:rPr>
              <a:t>… i to samo z zastosowaniem aliasów</a:t>
            </a:r>
          </a:p>
        </p:txBody>
      </p:sp>
      <p:sp>
        <p:nvSpPr>
          <p:cNvPr id="11" name="Prostokąt 10">
            <a:extLst>
              <a:ext uri="{FF2B5EF4-FFF2-40B4-BE49-F238E27FC236}">
                <a16:creationId xmlns:a16="http://schemas.microsoft.com/office/drawing/2014/main" id="{4CDE9F84-B039-4775-ACE0-07C8A91FB7AC}"/>
              </a:ext>
            </a:extLst>
          </p:cNvPr>
          <p:cNvSpPr/>
          <p:nvPr/>
        </p:nvSpPr>
        <p:spPr>
          <a:xfrm>
            <a:off x="570618" y="4804990"/>
            <a:ext cx="8659107" cy="1384995"/>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a:t>
            </a:r>
          </a:p>
          <a:p>
            <a:pPr marL="361950" indent="-361950"/>
            <a:r>
              <a:rPr lang="en-US" sz="2100" noProof="1">
                <a:latin typeface="Courier New" panose="02070309020205020404" pitchFamily="49" charset="0"/>
                <a:cs typeface="Courier New" panose="02070309020205020404" pitchFamily="49" charset="0"/>
              </a:rPr>
              <a:t>FROM Region r</a:t>
            </a:r>
          </a:p>
          <a:p>
            <a:pPr marL="361950" indent="-361950"/>
            <a:r>
              <a:rPr lang="en-US" sz="2100" noProof="1">
                <a:latin typeface="Courier New" panose="02070309020205020404" pitchFamily="49" charset="0"/>
                <a:cs typeface="Courier New" panose="02070309020205020404" pitchFamily="49" charset="0"/>
              </a:rPr>
              <a:t>INNER JOIN Territories t</a:t>
            </a:r>
          </a:p>
          <a:p>
            <a:pPr marL="361950" indent="-361950"/>
            <a:r>
              <a:rPr lang="en-US" sz="2100" noProof="1">
                <a:latin typeface="Courier New" panose="02070309020205020404" pitchFamily="49" charset="0"/>
                <a:cs typeface="Courier New" panose="02070309020205020404" pitchFamily="49" charset="0"/>
              </a:rPr>
              <a:t>ON r.RegionID = t.RegionID</a:t>
            </a:r>
          </a:p>
        </p:txBody>
      </p:sp>
      <p:sp>
        <p:nvSpPr>
          <p:cNvPr id="13" name="Owal 12">
            <a:extLst>
              <a:ext uri="{FF2B5EF4-FFF2-40B4-BE49-F238E27FC236}">
                <a16:creationId xmlns:a16="http://schemas.microsoft.com/office/drawing/2014/main" id="{D798708E-5F6E-4A03-9159-1450C0C8E71F}"/>
              </a:ext>
            </a:extLst>
          </p:cNvPr>
          <p:cNvSpPr/>
          <p:nvPr/>
        </p:nvSpPr>
        <p:spPr>
          <a:xfrm>
            <a:off x="-3742672" y="27691"/>
            <a:ext cx="2074127" cy="8572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2021-12-16</a:t>
            </a:r>
          </a:p>
        </p:txBody>
      </p:sp>
    </p:spTree>
    <p:extLst>
      <p:ext uri="{BB962C8B-B14F-4D97-AF65-F5344CB8AC3E}">
        <p14:creationId xmlns:p14="http://schemas.microsoft.com/office/powerpoint/2010/main" val="67562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wipe(up)">
                                      <p:cBhvr>
                                        <p:cTn id="42" dur="5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lt">
                                    <p:tmPct val="10000"/>
                                  </p:iterate>
                                  <p:childTnLst>
                                    <p:set>
                                      <p:cBhvr>
                                        <p:cTn id="51" dur="1" fill="hold">
                                          <p:stCondLst>
                                            <p:cond delay="0"/>
                                          </p:stCondLst>
                                        </p:cTn>
                                        <p:tgtEl>
                                          <p:spTgt spid="11">
                                            <p:txEl>
                                              <p:pRg st="0" end="0"/>
                                            </p:txEl>
                                          </p:spTgt>
                                        </p:tgtEl>
                                        <p:attrNameLst>
                                          <p:attrName>style.visibility</p:attrName>
                                        </p:attrNameLst>
                                      </p:cBhvr>
                                      <p:to>
                                        <p:strVal val="visible"/>
                                      </p:to>
                                    </p:set>
                                    <p:animEffect transition="in" filter="wipe(left)">
                                      <p:cBhvr>
                                        <p:cTn id="52" dur="500"/>
                                        <p:tgtEl>
                                          <p:spTgt spid="11">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lt">
                                    <p:tmPct val="10000"/>
                                  </p:iterate>
                                  <p:childTnLst>
                                    <p:set>
                                      <p:cBhvr>
                                        <p:cTn id="56" dur="1" fill="hold">
                                          <p:stCondLst>
                                            <p:cond delay="0"/>
                                          </p:stCondLst>
                                        </p:cTn>
                                        <p:tgtEl>
                                          <p:spTgt spid="11">
                                            <p:txEl>
                                              <p:pRg st="1" end="1"/>
                                            </p:txEl>
                                          </p:spTgt>
                                        </p:tgtEl>
                                        <p:attrNameLst>
                                          <p:attrName>style.visibility</p:attrName>
                                        </p:attrNameLst>
                                      </p:cBhvr>
                                      <p:to>
                                        <p:strVal val="visible"/>
                                      </p:to>
                                    </p:set>
                                    <p:animEffect transition="in" filter="wipe(left)">
                                      <p:cBhvr>
                                        <p:cTn id="57" dur="500"/>
                                        <p:tgtEl>
                                          <p:spTgt spid="11">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lt">
                                    <p:tmPct val="10000"/>
                                  </p:iterate>
                                  <p:childTnLst>
                                    <p:set>
                                      <p:cBhvr>
                                        <p:cTn id="61" dur="1" fill="hold">
                                          <p:stCondLst>
                                            <p:cond delay="0"/>
                                          </p:stCondLst>
                                        </p:cTn>
                                        <p:tgtEl>
                                          <p:spTgt spid="11">
                                            <p:txEl>
                                              <p:pRg st="2" end="2"/>
                                            </p:txEl>
                                          </p:spTgt>
                                        </p:tgtEl>
                                        <p:attrNameLst>
                                          <p:attrName>style.visibility</p:attrName>
                                        </p:attrNameLst>
                                      </p:cBhvr>
                                      <p:to>
                                        <p:strVal val="visible"/>
                                      </p:to>
                                    </p:set>
                                    <p:animEffect transition="in" filter="wipe(left)">
                                      <p:cBhvr>
                                        <p:cTn id="62" dur="500"/>
                                        <p:tgtEl>
                                          <p:spTgt spid="11">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lt">
                                    <p:tmPct val="10000"/>
                                  </p:iterate>
                                  <p:childTnLst>
                                    <p:set>
                                      <p:cBhvr>
                                        <p:cTn id="66" dur="1" fill="hold">
                                          <p:stCondLst>
                                            <p:cond delay="0"/>
                                          </p:stCondLst>
                                        </p:cTn>
                                        <p:tgtEl>
                                          <p:spTgt spid="11">
                                            <p:txEl>
                                              <p:pRg st="3" end="3"/>
                                            </p:txEl>
                                          </p:spTgt>
                                        </p:tgtEl>
                                        <p:attrNameLst>
                                          <p:attrName>style.visibility</p:attrName>
                                        </p:attrNameLst>
                                      </p:cBhvr>
                                      <p:to>
                                        <p:strVal val="visible"/>
                                      </p:to>
                                    </p:set>
                                    <p:animEffect transition="in" filter="wipe(left)">
                                      <p:cBhvr>
                                        <p:cTn id="67"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b="1" dirty="0">
                <a:solidFill>
                  <a:srgbClr val="000000"/>
                </a:solidFill>
                <a:latin typeface="Minion-Regular"/>
              </a:rPr>
              <a:t>INNER JOIN   2/2</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085799"/>
            <a:ext cx="11237733" cy="461665"/>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2400" dirty="0"/>
              <a:t>Kolejne zapytania…</a:t>
            </a:r>
          </a:p>
        </p:txBody>
      </p:sp>
      <p:sp>
        <p:nvSpPr>
          <p:cNvPr id="7" name="Prostokąt 6">
            <a:extLst>
              <a:ext uri="{FF2B5EF4-FFF2-40B4-BE49-F238E27FC236}">
                <a16:creationId xmlns:a16="http://schemas.microsoft.com/office/drawing/2014/main" id="{5E695507-EA32-4266-9991-558955470797}"/>
              </a:ext>
            </a:extLst>
          </p:cNvPr>
          <p:cNvSpPr/>
          <p:nvPr/>
        </p:nvSpPr>
        <p:spPr>
          <a:xfrm>
            <a:off x="490501" y="1748489"/>
            <a:ext cx="11102059" cy="461665"/>
          </a:xfrm>
          <a:prstGeom prst="rect">
            <a:avLst/>
          </a:prstGeom>
        </p:spPr>
        <p:txBody>
          <a:bodyPr wrap="square">
            <a:spAutoFit/>
          </a:bodyPr>
          <a:lstStyle/>
          <a:p>
            <a:pPr>
              <a:spcBef>
                <a:spcPts val="1800"/>
              </a:spcBef>
            </a:pPr>
            <a:r>
              <a:rPr lang="pl-PL" sz="2400" b="1" dirty="0">
                <a:solidFill>
                  <a:srgbClr val="FF0000"/>
                </a:solidFill>
              </a:rPr>
              <a:t>Wybieramy konkretne kolumny</a:t>
            </a:r>
          </a:p>
        </p:txBody>
      </p:sp>
      <p:sp>
        <p:nvSpPr>
          <p:cNvPr id="10" name="Prostokąt 9">
            <a:extLst>
              <a:ext uri="{FF2B5EF4-FFF2-40B4-BE49-F238E27FC236}">
                <a16:creationId xmlns:a16="http://schemas.microsoft.com/office/drawing/2014/main" id="{E867CB13-A8F3-4CD2-935D-6948BD0F541E}"/>
              </a:ext>
            </a:extLst>
          </p:cNvPr>
          <p:cNvSpPr/>
          <p:nvPr/>
        </p:nvSpPr>
        <p:spPr>
          <a:xfrm>
            <a:off x="570618" y="2306928"/>
            <a:ext cx="10687932" cy="1061829"/>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t.TerritoryDescription, r.RegionDescription</a:t>
            </a:r>
          </a:p>
          <a:p>
            <a:pPr marL="361950" indent="-361950"/>
            <a:r>
              <a:rPr lang="en-US" sz="2100" noProof="1">
                <a:latin typeface="Courier New" panose="02070309020205020404" pitchFamily="49" charset="0"/>
                <a:cs typeface="Courier New" panose="02070309020205020404" pitchFamily="49" charset="0"/>
              </a:rPr>
              <a:t>FROM Region AS r</a:t>
            </a:r>
          </a:p>
          <a:p>
            <a:pPr marL="361950" indent="-361950"/>
            <a:r>
              <a:rPr lang="en-US" sz="2100" noProof="1">
                <a:latin typeface="Courier New" panose="02070309020205020404" pitchFamily="49" charset="0"/>
                <a:cs typeface="Courier New" panose="02070309020205020404" pitchFamily="49" charset="0"/>
              </a:rPr>
              <a:t>INNER JOIN Territories AS t</a:t>
            </a:r>
            <a:r>
              <a:rPr lang="pl-PL" sz="2100" noProof="1">
                <a:latin typeface="Courier New" panose="02070309020205020404" pitchFamily="49" charset="0"/>
                <a:cs typeface="Courier New" panose="02070309020205020404" pitchFamily="49" charset="0"/>
              </a:rPr>
              <a:t> </a:t>
            </a:r>
            <a:r>
              <a:rPr lang="en-US" sz="2100" noProof="1">
                <a:latin typeface="Courier New" panose="02070309020205020404" pitchFamily="49" charset="0"/>
                <a:cs typeface="Courier New" panose="02070309020205020404" pitchFamily="49" charset="0"/>
              </a:rPr>
              <a:t>ON r.RegionID = t.RegionID</a:t>
            </a:r>
          </a:p>
        </p:txBody>
      </p:sp>
      <p:sp>
        <p:nvSpPr>
          <p:cNvPr id="8" name="Prostokąt 7">
            <a:extLst>
              <a:ext uri="{FF2B5EF4-FFF2-40B4-BE49-F238E27FC236}">
                <a16:creationId xmlns:a16="http://schemas.microsoft.com/office/drawing/2014/main" id="{03CB537A-8100-42B8-B630-A56EAD08E9AB}"/>
              </a:ext>
            </a:extLst>
          </p:cNvPr>
          <p:cNvSpPr/>
          <p:nvPr/>
        </p:nvSpPr>
        <p:spPr>
          <a:xfrm>
            <a:off x="544970" y="4017624"/>
            <a:ext cx="11102059" cy="461665"/>
          </a:xfrm>
          <a:prstGeom prst="rect">
            <a:avLst/>
          </a:prstGeom>
        </p:spPr>
        <p:txBody>
          <a:bodyPr wrap="square">
            <a:spAutoFit/>
          </a:bodyPr>
          <a:lstStyle/>
          <a:p>
            <a:pPr>
              <a:spcBef>
                <a:spcPts val="1800"/>
              </a:spcBef>
            </a:pPr>
            <a:r>
              <a:rPr lang="pl-PL" sz="2400" b="1" dirty="0">
                <a:solidFill>
                  <a:srgbClr val="FF0000"/>
                </a:solidFill>
              </a:rPr>
              <a:t>… i jeszcze takie 2 zapytania:</a:t>
            </a:r>
          </a:p>
        </p:txBody>
      </p:sp>
      <p:sp>
        <p:nvSpPr>
          <p:cNvPr id="11" name="Prostokąt 10">
            <a:extLst>
              <a:ext uri="{FF2B5EF4-FFF2-40B4-BE49-F238E27FC236}">
                <a16:creationId xmlns:a16="http://schemas.microsoft.com/office/drawing/2014/main" id="{4CDE9F84-B039-4775-ACE0-07C8A91FB7AC}"/>
              </a:ext>
            </a:extLst>
          </p:cNvPr>
          <p:cNvSpPr/>
          <p:nvPr/>
        </p:nvSpPr>
        <p:spPr>
          <a:xfrm>
            <a:off x="354827" y="4654533"/>
            <a:ext cx="5287256" cy="1384995"/>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t.*, r.RegionDescription</a:t>
            </a:r>
            <a:endParaRPr lang="pl-PL" sz="2100" noProof="1">
              <a:latin typeface="Courier New" panose="02070309020205020404" pitchFamily="49" charset="0"/>
              <a:cs typeface="Courier New" panose="02070309020205020404" pitchFamily="49" charset="0"/>
            </a:endParaRPr>
          </a:p>
          <a:p>
            <a:pPr marL="361950" indent="-361950"/>
            <a:r>
              <a:rPr lang="en-US" sz="2100" noProof="1">
                <a:latin typeface="Courier New" panose="02070309020205020404" pitchFamily="49" charset="0"/>
                <a:cs typeface="Courier New" panose="02070309020205020404" pitchFamily="49" charset="0"/>
              </a:rPr>
              <a:t>FROM Region AS r</a:t>
            </a:r>
          </a:p>
          <a:p>
            <a:pPr marL="361950" indent="-361950"/>
            <a:r>
              <a:rPr lang="en-US" sz="2100" noProof="1">
                <a:latin typeface="Courier New" panose="02070309020205020404" pitchFamily="49" charset="0"/>
                <a:cs typeface="Courier New" panose="02070309020205020404" pitchFamily="49" charset="0"/>
              </a:rPr>
              <a:t>INNER JOIN Territories AS t</a:t>
            </a:r>
          </a:p>
          <a:p>
            <a:pPr marL="361950" indent="-361950"/>
            <a:r>
              <a:rPr lang="en-US" sz="2100" noProof="1">
                <a:latin typeface="Courier New" panose="02070309020205020404" pitchFamily="49" charset="0"/>
                <a:cs typeface="Courier New" panose="02070309020205020404" pitchFamily="49" charset="0"/>
              </a:rPr>
              <a:t>ON r.RegionID = t.RegionID</a:t>
            </a:r>
          </a:p>
        </p:txBody>
      </p:sp>
      <p:sp>
        <p:nvSpPr>
          <p:cNvPr id="12" name="Prostokąt 11">
            <a:extLst>
              <a:ext uri="{FF2B5EF4-FFF2-40B4-BE49-F238E27FC236}">
                <a16:creationId xmlns:a16="http://schemas.microsoft.com/office/drawing/2014/main" id="{0C2A2AA1-8508-4181-A381-51E2ECDAEF88}"/>
              </a:ext>
            </a:extLst>
          </p:cNvPr>
          <p:cNvSpPr/>
          <p:nvPr/>
        </p:nvSpPr>
        <p:spPr>
          <a:xfrm>
            <a:off x="5868033" y="4642204"/>
            <a:ext cx="6219191" cy="1384995"/>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t.TerritoryDescription, r.</a:t>
            </a:r>
            <a:r>
              <a:rPr lang="pl-PL" sz="2100" noProof="1">
                <a:latin typeface="Courier New" panose="02070309020205020404" pitchFamily="49" charset="0"/>
                <a:cs typeface="Courier New" panose="02070309020205020404" pitchFamily="49" charset="0"/>
              </a:rPr>
              <a:t>*</a:t>
            </a:r>
          </a:p>
          <a:p>
            <a:pPr marL="361950" indent="-361950"/>
            <a:r>
              <a:rPr lang="en-US" sz="2100" noProof="1">
                <a:latin typeface="Courier New" panose="02070309020205020404" pitchFamily="49" charset="0"/>
                <a:cs typeface="Courier New" panose="02070309020205020404" pitchFamily="49" charset="0"/>
              </a:rPr>
              <a:t>FROM Region AS r</a:t>
            </a:r>
          </a:p>
          <a:p>
            <a:pPr marL="361950" indent="-361950"/>
            <a:r>
              <a:rPr lang="en-US" sz="2100" noProof="1">
                <a:latin typeface="Courier New" panose="02070309020205020404" pitchFamily="49" charset="0"/>
                <a:cs typeface="Courier New" panose="02070309020205020404" pitchFamily="49" charset="0"/>
              </a:rPr>
              <a:t>INNER JOIN Territories AS t</a:t>
            </a:r>
          </a:p>
          <a:p>
            <a:pPr marL="361950" indent="-361950"/>
            <a:r>
              <a:rPr lang="en-US" sz="2100" noProof="1">
                <a:latin typeface="Courier New" panose="02070309020205020404" pitchFamily="49" charset="0"/>
                <a:cs typeface="Courier New" panose="02070309020205020404" pitchFamily="49" charset="0"/>
              </a:rPr>
              <a:t>ON r.RegionID = t.RegionID</a:t>
            </a:r>
          </a:p>
        </p:txBody>
      </p:sp>
    </p:spTree>
    <p:extLst>
      <p:ext uri="{BB962C8B-B14F-4D97-AF65-F5344CB8AC3E}">
        <p14:creationId xmlns:p14="http://schemas.microsoft.com/office/powerpoint/2010/main" val="46186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wipe(up)">
                                      <p:cBhvr>
                                        <p:cTn id="37" dur="5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lt">
                                    <p:tmPct val="10000"/>
                                  </p:iterate>
                                  <p:childTnLst>
                                    <p:set>
                                      <p:cBhvr>
                                        <p:cTn id="46" dur="1" fill="hold">
                                          <p:stCondLst>
                                            <p:cond delay="0"/>
                                          </p:stCondLst>
                                        </p:cTn>
                                        <p:tgtEl>
                                          <p:spTgt spid="11">
                                            <p:txEl>
                                              <p:pRg st="0" end="0"/>
                                            </p:txEl>
                                          </p:spTgt>
                                        </p:tgtEl>
                                        <p:attrNameLst>
                                          <p:attrName>style.visibility</p:attrName>
                                        </p:attrNameLst>
                                      </p:cBhvr>
                                      <p:to>
                                        <p:strVal val="visible"/>
                                      </p:to>
                                    </p:set>
                                    <p:animEffect transition="in" filter="wipe(left)">
                                      <p:cBhvr>
                                        <p:cTn id="47" dur="500"/>
                                        <p:tgtEl>
                                          <p:spTgt spid="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lt">
                                    <p:tmPct val="10000"/>
                                  </p:iterate>
                                  <p:childTnLst>
                                    <p:set>
                                      <p:cBhvr>
                                        <p:cTn id="51" dur="1" fill="hold">
                                          <p:stCondLst>
                                            <p:cond delay="0"/>
                                          </p:stCondLst>
                                        </p:cTn>
                                        <p:tgtEl>
                                          <p:spTgt spid="11">
                                            <p:txEl>
                                              <p:pRg st="1" end="1"/>
                                            </p:txEl>
                                          </p:spTgt>
                                        </p:tgtEl>
                                        <p:attrNameLst>
                                          <p:attrName>style.visibility</p:attrName>
                                        </p:attrNameLst>
                                      </p:cBhvr>
                                      <p:to>
                                        <p:strVal val="visible"/>
                                      </p:to>
                                    </p:set>
                                    <p:animEffect transition="in" filter="wipe(left)">
                                      <p:cBhvr>
                                        <p:cTn id="52" dur="500"/>
                                        <p:tgtEl>
                                          <p:spTgt spid="11">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lt">
                                    <p:tmPct val="10000"/>
                                  </p:iterate>
                                  <p:childTnLst>
                                    <p:set>
                                      <p:cBhvr>
                                        <p:cTn id="56" dur="1" fill="hold">
                                          <p:stCondLst>
                                            <p:cond delay="0"/>
                                          </p:stCondLst>
                                        </p:cTn>
                                        <p:tgtEl>
                                          <p:spTgt spid="11">
                                            <p:txEl>
                                              <p:pRg st="2" end="2"/>
                                            </p:txEl>
                                          </p:spTgt>
                                        </p:tgtEl>
                                        <p:attrNameLst>
                                          <p:attrName>style.visibility</p:attrName>
                                        </p:attrNameLst>
                                      </p:cBhvr>
                                      <p:to>
                                        <p:strVal val="visible"/>
                                      </p:to>
                                    </p:set>
                                    <p:animEffect transition="in" filter="wipe(left)">
                                      <p:cBhvr>
                                        <p:cTn id="57" dur="500"/>
                                        <p:tgtEl>
                                          <p:spTgt spid="11">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lt">
                                    <p:tmPct val="10000"/>
                                  </p:iterate>
                                  <p:childTnLst>
                                    <p:set>
                                      <p:cBhvr>
                                        <p:cTn id="61" dur="1" fill="hold">
                                          <p:stCondLst>
                                            <p:cond delay="0"/>
                                          </p:stCondLst>
                                        </p:cTn>
                                        <p:tgtEl>
                                          <p:spTgt spid="11">
                                            <p:txEl>
                                              <p:pRg st="3" end="3"/>
                                            </p:txEl>
                                          </p:spTgt>
                                        </p:tgtEl>
                                        <p:attrNameLst>
                                          <p:attrName>style.visibility</p:attrName>
                                        </p:attrNameLst>
                                      </p:cBhvr>
                                      <p:to>
                                        <p:strVal val="visible"/>
                                      </p:to>
                                    </p:set>
                                    <p:animEffect transition="in" filter="wipe(left)">
                                      <p:cBhvr>
                                        <p:cTn id="62" dur="500"/>
                                        <p:tgtEl>
                                          <p:spTgt spid="11">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fade">
                                      <p:cBhvr>
                                        <p:cTn id="67" dur="5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lt">
                                    <p:tmPct val="10000"/>
                                  </p:iterate>
                                  <p:childTnLst>
                                    <p:set>
                                      <p:cBhvr>
                                        <p:cTn id="71" dur="1" fill="hold">
                                          <p:stCondLst>
                                            <p:cond delay="0"/>
                                          </p:stCondLst>
                                        </p:cTn>
                                        <p:tgtEl>
                                          <p:spTgt spid="12">
                                            <p:txEl>
                                              <p:pRg st="0" end="0"/>
                                            </p:txEl>
                                          </p:spTgt>
                                        </p:tgtEl>
                                        <p:attrNameLst>
                                          <p:attrName>style.visibility</p:attrName>
                                        </p:attrNameLst>
                                      </p:cBhvr>
                                      <p:to>
                                        <p:strVal val="visible"/>
                                      </p:to>
                                    </p:set>
                                    <p:animEffect transition="in" filter="wipe(left)">
                                      <p:cBhvr>
                                        <p:cTn id="72" dur="500"/>
                                        <p:tgtEl>
                                          <p:spTgt spid="12">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lt">
                                    <p:tmPct val="10000"/>
                                  </p:iterate>
                                  <p:childTnLst>
                                    <p:set>
                                      <p:cBhvr>
                                        <p:cTn id="76" dur="1" fill="hold">
                                          <p:stCondLst>
                                            <p:cond delay="0"/>
                                          </p:stCondLst>
                                        </p:cTn>
                                        <p:tgtEl>
                                          <p:spTgt spid="12">
                                            <p:txEl>
                                              <p:pRg st="1" end="1"/>
                                            </p:txEl>
                                          </p:spTgt>
                                        </p:tgtEl>
                                        <p:attrNameLst>
                                          <p:attrName>style.visibility</p:attrName>
                                        </p:attrNameLst>
                                      </p:cBhvr>
                                      <p:to>
                                        <p:strVal val="visible"/>
                                      </p:to>
                                    </p:set>
                                    <p:animEffect transition="in" filter="wipe(left)">
                                      <p:cBhvr>
                                        <p:cTn id="77" dur="500"/>
                                        <p:tgtEl>
                                          <p:spTgt spid="12">
                                            <p:txEl>
                                              <p:pRg st="1" end="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lt">
                                    <p:tmPct val="10000"/>
                                  </p:iterate>
                                  <p:childTnLst>
                                    <p:set>
                                      <p:cBhvr>
                                        <p:cTn id="81" dur="1" fill="hold">
                                          <p:stCondLst>
                                            <p:cond delay="0"/>
                                          </p:stCondLst>
                                        </p:cTn>
                                        <p:tgtEl>
                                          <p:spTgt spid="12">
                                            <p:txEl>
                                              <p:pRg st="2" end="2"/>
                                            </p:txEl>
                                          </p:spTgt>
                                        </p:tgtEl>
                                        <p:attrNameLst>
                                          <p:attrName>style.visibility</p:attrName>
                                        </p:attrNameLst>
                                      </p:cBhvr>
                                      <p:to>
                                        <p:strVal val="visible"/>
                                      </p:to>
                                    </p:set>
                                    <p:animEffect transition="in" filter="wipe(left)">
                                      <p:cBhvr>
                                        <p:cTn id="82" dur="500"/>
                                        <p:tgtEl>
                                          <p:spTgt spid="12">
                                            <p:txEl>
                                              <p:pRg st="2" end="2"/>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lt">
                                    <p:tmPct val="10000"/>
                                  </p:iterate>
                                  <p:childTnLst>
                                    <p:set>
                                      <p:cBhvr>
                                        <p:cTn id="86" dur="1" fill="hold">
                                          <p:stCondLst>
                                            <p:cond delay="0"/>
                                          </p:stCondLst>
                                        </p:cTn>
                                        <p:tgtEl>
                                          <p:spTgt spid="12">
                                            <p:txEl>
                                              <p:pRg st="3" end="3"/>
                                            </p:txEl>
                                          </p:spTgt>
                                        </p:tgtEl>
                                        <p:attrNameLst>
                                          <p:attrName>style.visibility</p:attrName>
                                        </p:attrNameLst>
                                      </p:cBhvr>
                                      <p:to>
                                        <p:strVal val="visible"/>
                                      </p:to>
                                    </p:set>
                                    <p:animEffect transition="in" filter="wipe(left)">
                                      <p:cBhvr>
                                        <p:cTn id="87"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11.1</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569660"/>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Sporządzić listę produktów z nazwami ich kategorii. Włączyć wszystkie kolumny z tabeli Products i tylko nazwę kategorii z tabeli </a:t>
            </a:r>
            <a:r>
              <a:rPr lang="pl-PL" sz="3200" dirty="0" err="1"/>
              <a:t>Categories</a:t>
            </a:r>
            <a:r>
              <a:rPr lang="pl-PL" sz="3200" dirty="0"/>
              <a:t>.</a:t>
            </a:r>
          </a:p>
        </p:txBody>
      </p:sp>
      <p:sp>
        <p:nvSpPr>
          <p:cNvPr id="7" name="Prostokąt 6">
            <a:extLst>
              <a:ext uri="{FF2B5EF4-FFF2-40B4-BE49-F238E27FC236}">
                <a16:creationId xmlns:a16="http://schemas.microsoft.com/office/drawing/2014/main" id="{5E695507-EA32-4266-9991-558955470797}"/>
              </a:ext>
            </a:extLst>
          </p:cNvPr>
          <p:cNvSpPr/>
          <p:nvPr/>
        </p:nvSpPr>
        <p:spPr>
          <a:xfrm>
            <a:off x="600573" y="3455280"/>
            <a:ext cx="11380743"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690526" y="4230580"/>
            <a:ext cx="5405474" cy="1384995"/>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c.CategoryName, p.*</a:t>
            </a:r>
          </a:p>
          <a:p>
            <a:pPr marL="361950" indent="-361950"/>
            <a:r>
              <a:rPr lang="en-US" sz="2100" noProof="1">
                <a:latin typeface="Courier New" panose="02070309020205020404" pitchFamily="49" charset="0"/>
                <a:cs typeface="Courier New" panose="02070309020205020404" pitchFamily="49" charset="0"/>
              </a:rPr>
              <a:t>FROM Products </a:t>
            </a:r>
            <a:r>
              <a:rPr lang="pl-PL" sz="2100" noProof="1">
                <a:latin typeface="Courier New" panose="02070309020205020404" pitchFamily="49" charset="0"/>
                <a:cs typeface="Courier New" panose="02070309020205020404" pitchFamily="49" charset="0"/>
              </a:rPr>
              <a:t>AS </a:t>
            </a:r>
            <a:r>
              <a:rPr lang="en-US" sz="2100" noProof="1">
                <a:latin typeface="Courier New" panose="02070309020205020404" pitchFamily="49" charset="0"/>
                <a:cs typeface="Courier New" panose="02070309020205020404" pitchFamily="49" charset="0"/>
              </a:rPr>
              <a:t>p</a:t>
            </a:r>
          </a:p>
          <a:p>
            <a:pPr marL="361950" indent="-361950"/>
            <a:r>
              <a:rPr lang="en-US" sz="2100" noProof="1">
                <a:latin typeface="Courier New" panose="02070309020205020404" pitchFamily="49" charset="0"/>
                <a:cs typeface="Courier New" panose="02070309020205020404" pitchFamily="49" charset="0"/>
              </a:rPr>
              <a:t>INNER JOIN Categories </a:t>
            </a:r>
            <a:r>
              <a:rPr lang="pl-PL" sz="2100" noProof="1">
                <a:latin typeface="Courier New" panose="02070309020205020404" pitchFamily="49" charset="0"/>
                <a:cs typeface="Courier New" panose="02070309020205020404" pitchFamily="49" charset="0"/>
              </a:rPr>
              <a:t>AS </a:t>
            </a:r>
            <a:r>
              <a:rPr lang="en-US" sz="2100" noProof="1">
                <a:latin typeface="Courier New" panose="02070309020205020404" pitchFamily="49" charset="0"/>
                <a:cs typeface="Courier New" panose="02070309020205020404" pitchFamily="49" charset="0"/>
              </a:rPr>
              <a:t>c</a:t>
            </a:r>
          </a:p>
          <a:p>
            <a:pPr marL="361950" indent="-361950"/>
            <a:r>
              <a:rPr lang="en-US" sz="2100" noProof="1">
                <a:latin typeface="Courier New" panose="02070309020205020404" pitchFamily="49" charset="0"/>
                <a:cs typeface="Courier New" panose="02070309020205020404" pitchFamily="49" charset="0"/>
              </a:rPr>
              <a:t>ON p.CategoryID = c.CategoryID</a:t>
            </a:r>
          </a:p>
        </p:txBody>
      </p:sp>
    </p:spTree>
    <p:extLst>
      <p:ext uri="{BB962C8B-B14F-4D97-AF65-F5344CB8AC3E}">
        <p14:creationId xmlns:p14="http://schemas.microsoft.com/office/powerpoint/2010/main" val="9524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11.2</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Sporządzić listę wszystkich złożonych zamówień z nazwami firm, które te zamówienia złożyły .</a:t>
            </a:r>
          </a:p>
        </p:txBody>
      </p:sp>
      <p:sp>
        <p:nvSpPr>
          <p:cNvPr id="7" name="Prostokąt 6">
            <a:extLst>
              <a:ext uri="{FF2B5EF4-FFF2-40B4-BE49-F238E27FC236}">
                <a16:creationId xmlns:a16="http://schemas.microsoft.com/office/drawing/2014/main" id="{5E695507-EA32-4266-9991-558955470797}"/>
              </a:ext>
            </a:extLst>
          </p:cNvPr>
          <p:cNvSpPr/>
          <p:nvPr/>
        </p:nvSpPr>
        <p:spPr>
          <a:xfrm>
            <a:off x="838200" y="2512305"/>
            <a:ext cx="9638802"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928152" y="3287605"/>
            <a:ext cx="5405474" cy="1384995"/>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a:t>
            </a:r>
            <a:r>
              <a:rPr lang="pl-PL" sz="2100" noProof="1">
                <a:latin typeface="Courier New" panose="02070309020205020404" pitchFamily="49" charset="0"/>
                <a:cs typeface="Courier New" panose="02070309020205020404" pitchFamily="49" charset="0"/>
              </a:rPr>
              <a:t>o.OrderID, </a:t>
            </a:r>
            <a:r>
              <a:rPr lang="en-US" sz="2100" noProof="1">
                <a:latin typeface="Courier New" panose="02070309020205020404" pitchFamily="49" charset="0"/>
                <a:cs typeface="Courier New" panose="02070309020205020404" pitchFamily="49" charset="0"/>
              </a:rPr>
              <a:t>c.CompanyName</a:t>
            </a:r>
          </a:p>
          <a:p>
            <a:pPr marL="361950" indent="-361950"/>
            <a:r>
              <a:rPr lang="en-US" sz="2100" noProof="1">
                <a:latin typeface="Courier New" panose="02070309020205020404" pitchFamily="49" charset="0"/>
                <a:cs typeface="Courier New" panose="02070309020205020404" pitchFamily="49" charset="0"/>
              </a:rPr>
              <a:t>FROM Orders o</a:t>
            </a:r>
          </a:p>
          <a:p>
            <a:pPr marL="361950" indent="-361950"/>
            <a:r>
              <a:rPr lang="en-US" sz="2100" noProof="1">
                <a:latin typeface="Courier New" panose="02070309020205020404" pitchFamily="49" charset="0"/>
                <a:cs typeface="Courier New" panose="02070309020205020404" pitchFamily="49" charset="0"/>
              </a:rPr>
              <a:t>INNER JOIN Customers c</a:t>
            </a:r>
          </a:p>
          <a:p>
            <a:pPr marL="361950" indent="-361950"/>
            <a:r>
              <a:rPr lang="en-US" sz="2100" noProof="1">
                <a:latin typeface="Courier New" panose="02070309020205020404" pitchFamily="49" charset="0"/>
                <a:cs typeface="Courier New" panose="02070309020205020404" pitchFamily="49" charset="0"/>
              </a:rPr>
              <a:t>ON o.CustomerID = c.CustomerID</a:t>
            </a:r>
          </a:p>
        </p:txBody>
      </p:sp>
    </p:spTree>
    <p:extLst>
      <p:ext uri="{BB962C8B-B14F-4D97-AF65-F5344CB8AC3E}">
        <p14:creationId xmlns:p14="http://schemas.microsoft.com/office/powerpoint/2010/main" val="361749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11.3</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286824"/>
            <a:ext cx="11237733" cy="1569660"/>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Sporządzić listę wszystkich dostawców z podaniem ogólnej liczby jednostek towarów, będących u tych dostawców w trakcie zamawiania.</a:t>
            </a:r>
          </a:p>
        </p:txBody>
      </p:sp>
      <p:sp>
        <p:nvSpPr>
          <p:cNvPr id="7" name="Prostokąt 6">
            <a:extLst>
              <a:ext uri="{FF2B5EF4-FFF2-40B4-BE49-F238E27FC236}">
                <a16:creationId xmlns:a16="http://schemas.microsoft.com/office/drawing/2014/main" id="{5E695507-EA32-4266-9991-558955470797}"/>
              </a:ext>
            </a:extLst>
          </p:cNvPr>
          <p:cNvSpPr/>
          <p:nvPr/>
        </p:nvSpPr>
        <p:spPr>
          <a:xfrm>
            <a:off x="838200" y="3087716"/>
            <a:ext cx="9638802"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928151" y="3863016"/>
            <a:ext cx="9920824" cy="1708160"/>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s.CompanyName, Sum(p.UnitsOnOrder) dostarczonaIlość</a:t>
            </a:r>
          </a:p>
          <a:p>
            <a:pPr marL="361950" indent="-361950"/>
            <a:r>
              <a:rPr lang="en-US" sz="2100" noProof="1">
                <a:latin typeface="Courier New" panose="02070309020205020404" pitchFamily="49" charset="0"/>
                <a:cs typeface="Courier New" panose="02070309020205020404" pitchFamily="49" charset="0"/>
              </a:rPr>
              <a:t>FROM Products p</a:t>
            </a:r>
          </a:p>
          <a:p>
            <a:pPr marL="361950" indent="-361950"/>
            <a:r>
              <a:rPr lang="en-US" sz="2100" noProof="1">
                <a:latin typeface="Courier New" panose="02070309020205020404" pitchFamily="49" charset="0"/>
                <a:cs typeface="Courier New" panose="02070309020205020404" pitchFamily="49" charset="0"/>
              </a:rPr>
              <a:t>INNER JOIN Suppliers s</a:t>
            </a:r>
          </a:p>
          <a:p>
            <a:pPr marL="361950" indent="-361950"/>
            <a:r>
              <a:rPr lang="en-US" sz="2100" noProof="1">
                <a:latin typeface="Courier New" panose="02070309020205020404" pitchFamily="49" charset="0"/>
                <a:cs typeface="Courier New" panose="02070309020205020404" pitchFamily="49" charset="0"/>
              </a:rPr>
              <a:t>ON p.SupplierID = s.SupplierID</a:t>
            </a:r>
          </a:p>
          <a:p>
            <a:pPr marL="361950" indent="-361950"/>
            <a:r>
              <a:rPr lang="en-US" sz="2100" noProof="1">
                <a:latin typeface="Courier New" panose="02070309020205020404" pitchFamily="49" charset="0"/>
                <a:cs typeface="Courier New" panose="02070309020205020404" pitchFamily="49" charset="0"/>
              </a:rPr>
              <a:t>GROUP BY s.CompanyName</a:t>
            </a:r>
          </a:p>
        </p:txBody>
      </p:sp>
    </p:spTree>
    <p:extLst>
      <p:ext uri="{BB962C8B-B14F-4D97-AF65-F5344CB8AC3E}">
        <p14:creationId xmlns:p14="http://schemas.microsoft.com/office/powerpoint/2010/main" val="4177444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lt">
                                    <p:tmPct val="10000"/>
                                  </p:iterate>
                                  <p:childTnLst>
                                    <p:set>
                                      <p:cBhvr>
                                        <p:cTn id="41" dur="1" fill="hold">
                                          <p:stCondLst>
                                            <p:cond delay="0"/>
                                          </p:stCondLst>
                                        </p:cTn>
                                        <p:tgtEl>
                                          <p:spTgt spid="10">
                                            <p:txEl>
                                              <p:pRg st="4" end="4"/>
                                            </p:txEl>
                                          </p:spTgt>
                                        </p:tgtEl>
                                        <p:attrNameLst>
                                          <p:attrName>style.visibility</p:attrName>
                                        </p:attrNameLst>
                                      </p:cBhvr>
                                      <p:to>
                                        <p:strVal val="visible"/>
                                      </p:to>
                                    </p:set>
                                    <p:animEffect transition="in" filter="wipe(left)">
                                      <p:cBhvr>
                                        <p:cTn id="42"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11.4</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428480"/>
            <a:ext cx="1123773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Sporządzić listę wszystkich istniejących kategorii towarów z podaniem ceny najdroższego produktu w każdej kategorii.</a:t>
            </a:r>
          </a:p>
        </p:txBody>
      </p:sp>
      <p:sp>
        <p:nvSpPr>
          <p:cNvPr id="7" name="Prostokąt 6">
            <a:extLst>
              <a:ext uri="{FF2B5EF4-FFF2-40B4-BE49-F238E27FC236}">
                <a16:creationId xmlns:a16="http://schemas.microsoft.com/office/drawing/2014/main" id="{5E695507-EA32-4266-9991-558955470797}"/>
              </a:ext>
            </a:extLst>
          </p:cNvPr>
          <p:cNvSpPr/>
          <p:nvPr/>
        </p:nvSpPr>
        <p:spPr>
          <a:xfrm>
            <a:off x="838200" y="3087716"/>
            <a:ext cx="9638802"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928151" y="3863016"/>
            <a:ext cx="9920824" cy="1708160"/>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c.CategoryName, Max(p.UnitPrice) maxCenaJedn</a:t>
            </a:r>
          </a:p>
          <a:p>
            <a:pPr marL="361950" indent="-361950"/>
            <a:r>
              <a:rPr lang="en-US" sz="2100" noProof="1">
                <a:latin typeface="Courier New" panose="02070309020205020404" pitchFamily="49" charset="0"/>
                <a:cs typeface="Courier New" panose="02070309020205020404" pitchFamily="49" charset="0"/>
              </a:rPr>
              <a:t>FROM Products p</a:t>
            </a:r>
          </a:p>
          <a:p>
            <a:pPr marL="361950" indent="-361950"/>
            <a:r>
              <a:rPr lang="en-US" sz="2100" noProof="1">
                <a:latin typeface="Courier New" panose="02070309020205020404" pitchFamily="49" charset="0"/>
                <a:cs typeface="Courier New" panose="02070309020205020404" pitchFamily="49" charset="0"/>
              </a:rPr>
              <a:t>INNER JOIN Categories c</a:t>
            </a:r>
          </a:p>
          <a:p>
            <a:pPr marL="361950" indent="-361950"/>
            <a:r>
              <a:rPr lang="en-US" sz="2100" noProof="1">
                <a:latin typeface="Courier New" panose="02070309020205020404" pitchFamily="49" charset="0"/>
                <a:cs typeface="Courier New" panose="02070309020205020404" pitchFamily="49" charset="0"/>
              </a:rPr>
              <a:t>ON p.CategoryID = c.CategoryID</a:t>
            </a:r>
          </a:p>
          <a:p>
            <a:pPr marL="361950" indent="-361950"/>
            <a:r>
              <a:rPr lang="en-US" sz="2100" noProof="1">
                <a:latin typeface="Courier New" panose="02070309020205020404" pitchFamily="49" charset="0"/>
                <a:cs typeface="Courier New" panose="02070309020205020404" pitchFamily="49" charset="0"/>
              </a:rPr>
              <a:t>GROUP BY CategoryName</a:t>
            </a:r>
          </a:p>
        </p:txBody>
      </p:sp>
    </p:spTree>
    <p:extLst>
      <p:ext uri="{BB962C8B-B14F-4D97-AF65-F5344CB8AC3E}">
        <p14:creationId xmlns:p14="http://schemas.microsoft.com/office/powerpoint/2010/main" val="2986293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lt">
                                    <p:tmPct val="10000"/>
                                  </p:iterate>
                                  <p:childTnLst>
                                    <p:set>
                                      <p:cBhvr>
                                        <p:cTn id="41" dur="1" fill="hold">
                                          <p:stCondLst>
                                            <p:cond delay="0"/>
                                          </p:stCondLst>
                                        </p:cTn>
                                        <p:tgtEl>
                                          <p:spTgt spid="10">
                                            <p:txEl>
                                              <p:pRg st="4" end="4"/>
                                            </p:txEl>
                                          </p:spTgt>
                                        </p:tgtEl>
                                        <p:attrNameLst>
                                          <p:attrName>style.visibility</p:attrName>
                                        </p:attrNameLst>
                                      </p:cBhvr>
                                      <p:to>
                                        <p:strVal val="visible"/>
                                      </p:to>
                                    </p:set>
                                    <p:animEffect transition="in" filter="wipe(left)">
                                      <p:cBhvr>
                                        <p:cTn id="42"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b="1" dirty="0">
                <a:solidFill>
                  <a:srgbClr val="000000"/>
                </a:solidFill>
                <a:latin typeface="Minion-Regular"/>
              </a:rPr>
              <a:t>Uwagi na temat łączenia</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477133" y="2191118"/>
            <a:ext cx="11237733" cy="226215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2400" dirty="0"/>
              <a:t>Klauzula ON, podobne jak WHERE pełni rolę filtra.</a:t>
            </a:r>
          </a:p>
          <a:p>
            <a:pPr marL="534988" indent="-534988">
              <a:spcBef>
                <a:spcPts val="1800"/>
              </a:spcBef>
              <a:buFont typeface="Wingdings" panose="05000000000000000000" pitchFamily="2" charset="2"/>
              <a:buChar char="F"/>
            </a:pPr>
            <a:r>
              <a:rPr lang="pl-PL" sz="2400" dirty="0"/>
              <a:t>W warunku „ON” można użyć operatorów logicznych (np. AND)</a:t>
            </a:r>
          </a:p>
          <a:p>
            <a:pPr marL="534988" indent="-534988">
              <a:spcBef>
                <a:spcPts val="1800"/>
              </a:spcBef>
              <a:buFont typeface="Wingdings" panose="05000000000000000000" pitchFamily="2" charset="2"/>
              <a:buChar char="F"/>
            </a:pPr>
            <a:r>
              <a:rPr lang="pl-PL" sz="2400" dirty="0"/>
              <a:t>W warunku „ON” można stosować różne operatory relacji (np. „nie równa się” &lt;&gt;)</a:t>
            </a:r>
          </a:p>
          <a:p>
            <a:pPr marL="534988" indent="-534988">
              <a:spcBef>
                <a:spcPts val="1800"/>
              </a:spcBef>
              <a:buFont typeface="Wingdings" panose="05000000000000000000" pitchFamily="2" charset="2"/>
              <a:buChar char="F"/>
            </a:pPr>
            <a:r>
              <a:rPr lang="pl-PL" sz="2400" dirty="0"/>
              <a:t>Konstrukcje JOIN… ON… można stosować wielokrotnie jedna po drugiej</a:t>
            </a:r>
          </a:p>
        </p:txBody>
      </p:sp>
    </p:spTree>
    <p:extLst>
      <p:ext uri="{BB962C8B-B14F-4D97-AF65-F5344CB8AC3E}">
        <p14:creationId xmlns:p14="http://schemas.microsoft.com/office/powerpoint/2010/main" val="361760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11.a</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11" name="Prostokąt 10">
            <a:extLst>
              <a:ext uri="{FF2B5EF4-FFF2-40B4-BE49-F238E27FC236}">
                <a16:creationId xmlns:a16="http://schemas.microsoft.com/office/drawing/2014/main" id="{4CDE9F84-B039-4775-ACE0-07C8A91FB7AC}"/>
              </a:ext>
            </a:extLst>
          </p:cNvPr>
          <p:cNvSpPr/>
          <p:nvPr/>
        </p:nvSpPr>
        <p:spPr>
          <a:xfrm>
            <a:off x="1205675" y="4017248"/>
            <a:ext cx="10132237" cy="1708160"/>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c.CategoryName, Max(p.UnitPrice) maxCenaJedn</a:t>
            </a:r>
          </a:p>
          <a:p>
            <a:pPr marL="361950" indent="-361950"/>
            <a:r>
              <a:rPr lang="en-US" sz="2100" noProof="1">
                <a:latin typeface="Courier New" panose="02070309020205020404" pitchFamily="49" charset="0"/>
                <a:cs typeface="Courier New" panose="02070309020205020404" pitchFamily="49" charset="0"/>
              </a:rPr>
              <a:t>FROM Products p</a:t>
            </a:r>
          </a:p>
          <a:p>
            <a:pPr marL="361950" indent="-361950"/>
            <a:r>
              <a:rPr lang="en-US" sz="2100" noProof="1">
                <a:latin typeface="Courier New" panose="02070309020205020404" pitchFamily="49" charset="0"/>
                <a:cs typeface="Courier New" panose="02070309020205020404" pitchFamily="49" charset="0"/>
              </a:rPr>
              <a:t>INNER JOIN Categories c</a:t>
            </a:r>
          </a:p>
          <a:p>
            <a:pPr marL="361950" indent="-361950"/>
            <a:r>
              <a:rPr lang="en-US" sz="2100" noProof="1">
                <a:latin typeface="Courier New" panose="02070309020205020404" pitchFamily="49" charset="0"/>
                <a:cs typeface="Courier New" panose="02070309020205020404" pitchFamily="49" charset="0"/>
              </a:rPr>
              <a:t>ON p.CategoryID = c.CategoryID AND c.CategoryName LIKE 'C%'</a:t>
            </a:r>
          </a:p>
          <a:p>
            <a:pPr marL="361950" indent="-361950"/>
            <a:r>
              <a:rPr lang="en-US" sz="2100" noProof="1">
                <a:latin typeface="Courier New" panose="02070309020205020404" pitchFamily="49" charset="0"/>
                <a:cs typeface="Courier New" panose="02070309020205020404" pitchFamily="49" charset="0"/>
              </a:rPr>
              <a:t>GROUP BY CategoryName</a:t>
            </a:r>
          </a:p>
        </p:txBody>
      </p:sp>
      <p:sp>
        <p:nvSpPr>
          <p:cNvPr id="8" name="Prostokąt 7">
            <a:extLst>
              <a:ext uri="{FF2B5EF4-FFF2-40B4-BE49-F238E27FC236}">
                <a16:creationId xmlns:a16="http://schemas.microsoft.com/office/drawing/2014/main" id="{02C65843-CAAA-4AE4-B764-DF76506FC41A}"/>
              </a:ext>
            </a:extLst>
          </p:cNvPr>
          <p:cNvSpPr/>
          <p:nvPr/>
        </p:nvSpPr>
        <p:spPr>
          <a:xfrm>
            <a:off x="344779" y="1132592"/>
            <a:ext cx="11237733" cy="1569660"/>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Sporządzić listę kategorii towarów z podaniem ceny najdroższego produktu w każdej kategorii. Uwzględnić tylko kategorie rozpoczynające się na literę C.</a:t>
            </a:r>
          </a:p>
        </p:txBody>
      </p:sp>
      <p:sp>
        <p:nvSpPr>
          <p:cNvPr id="10" name="Prostokąt 9">
            <a:extLst>
              <a:ext uri="{FF2B5EF4-FFF2-40B4-BE49-F238E27FC236}">
                <a16:creationId xmlns:a16="http://schemas.microsoft.com/office/drawing/2014/main" id="{270A4BB1-341E-4BEA-8F10-39867E7FBBE0}"/>
              </a:ext>
            </a:extLst>
          </p:cNvPr>
          <p:cNvSpPr/>
          <p:nvPr/>
        </p:nvSpPr>
        <p:spPr>
          <a:xfrm>
            <a:off x="838200" y="3087716"/>
            <a:ext cx="9638802" cy="553998"/>
          </a:xfrm>
          <a:prstGeom prst="rect">
            <a:avLst/>
          </a:prstGeom>
        </p:spPr>
        <p:txBody>
          <a:bodyPr wrap="square">
            <a:spAutoFit/>
          </a:bodyPr>
          <a:lstStyle/>
          <a:p>
            <a:pPr>
              <a:spcBef>
                <a:spcPts val="1800"/>
              </a:spcBef>
            </a:pPr>
            <a:r>
              <a:rPr lang="pl-PL" sz="3000" b="1" dirty="0">
                <a:solidFill>
                  <a:srgbClr val="FF0000"/>
                </a:solidFill>
              </a:rPr>
              <a:t>Rozwiązanie</a:t>
            </a:r>
          </a:p>
        </p:txBody>
      </p:sp>
    </p:spTree>
    <p:extLst>
      <p:ext uri="{BB962C8B-B14F-4D97-AF65-F5344CB8AC3E}">
        <p14:creationId xmlns:p14="http://schemas.microsoft.com/office/powerpoint/2010/main" val="148358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wipe(up)">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wipe(left)">
                                      <p:cBhvr>
                                        <p:cTn id="22" dur="500"/>
                                        <p:tgtEl>
                                          <p:spTgt spid="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1">
                                            <p:txEl>
                                              <p:pRg st="1" end="1"/>
                                            </p:txEl>
                                          </p:spTgt>
                                        </p:tgtEl>
                                        <p:attrNameLst>
                                          <p:attrName>style.visibility</p:attrName>
                                        </p:attrNameLst>
                                      </p:cBhvr>
                                      <p:to>
                                        <p:strVal val="visible"/>
                                      </p:to>
                                    </p:set>
                                    <p:animEffect transition="in" filter="wipe(left)">
                                      <p:cBhvr>
                                        <p:cTn id="27" dur="500"/>
                                        <p:tgtEl>
                                          <p:spTgt spid="11">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1">
                                            <p:txEl>
                                              <p:pRg st="2" end="2"/>
                                            </p:txEl>
                                          </p:spTgt>
                                        </p:tgtEl>
                                        <p:attrNameLst>
                                          <p:attrName>style.visibility</p:attrName>
                                        </p:attrNameLst>
                                      </p:cBhvr>
                                      <p:to>
                                        <p:strVal val="visible"/>
                                      </p:to>
                                    </p:set>
                                    <p:animEffect transition="in" filter="wipe(left)">
                                      <p:cBhvr>
                                        <p:cTn id="32" dur="500"/>
                                        <p:tgtEl>
                                          <p:spTgt spid="11">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1">
                                            <p:txEl>
                                              <p:pRg st="3" end="3"/>
                                            </p:txEl>
                                          </p:spTgt>
                                        </p:tgtEl>
                                        <p:attrNameLst>
                                          <p:attrName>style.visibility</p:attrName>
                                        </p:attrNameLst>
                                      </p:cBhvr>
                                      <p:to>
                                        <p:strVal val="visible"/>
                                      </p:to>
                                    </p:set>
                                    <p:animEffect transition="in" filter="wipe(left)">
                                      <p:cBhvr>
                                        <p:cTn id="37" dur="500"/>
                                        <p:tgtEl>
                                          <p:spTgt spid="11">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lt">
                                    <p:tmPct val="10000"/>
                                  </p:iterate>
                                  <p:childTnLst>
                                    <p:set>
                                      <p:cBhvr>
                                        <p:cTn id="41" dur="1" fill="hold">
                                          <p:stCondLst>
                                            <p:cond delay="0"/>
                                          </p:stCondLst>
                                        </p:cTn>
                                        <p:tgtEl>
                                          <p:spTgt spid="11">
                                            <p:txEl>
                                              <p:pRg st="4" end="4"/>
                                            </p:txEl>
                                          </p:spTgt>
                                        </p:tgtEl>
                                        <p:attrNameLst>
                                          <p:attrName>style.visibility</p:attrName>
                                        </p:attrNameLst>
                                      </p:cBhvr>
                                      <p:to>
                                        <p:strVal val="visible"/>
                                      </p:to>
                                    </p:set>
                                    <p:animEffect transition="in" filter="wipe(left)">
                                      <p:cBhvr>
                                        <p:cTn id="42"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Prostokąt 2"/>
          <p:cNvSpPr/>
          <p:nvPr/>
        </p:nvSpPr>
        <p:spPr>
          <a:xfrm>
            <a:off x="350374" y="1002122"/>
            <a:ext cx="11449740" cy="5632311"/>
          </a:xfrm>
          <a:prstGeom prst="rect">
            <a:avLst/>
          </a:prstGeom>
        </p:spPr>
        <p:txBody>
          <a:bodyPr wrap="square">
            <a:spAutoFit/>
          </a:bodyPr>
          <a:lstStyle/>
          <a:p>
            <a:pPr marL="363538" indent="-363538">
              <a:spcBef>
                <a:spcPts val="1800"/>
              </a:spcBef>
              <a:buFont typeface="Wingdings" panose="05000000000000000000" pitchFamily="2" charset="2"/>
              <a:buChar char="F"/>
            </a:pPr>
            <a:r>
              <a:rPr lang="en-US" sz="2300" dirty="0"/>
              <a:t>The Northwind company </a:t>
            </a:r>
            <a:r>
              <a:rPr lang="en-US" sz="2300" dirty="0">
                <a:solidFill>
                  <a:srgbClr val="FF0000"/>
                </a:solidFill>
              </a:rPr>
              <a:t>exports a number of goods</a:t>
            </a:r>
            <a:r>
              <a:rPr lang="en-US" sz="2300" dirty="0"/>
              <a:t>. In order to manage and store the company data, a </a:t>
            </a:r>
            <a:r>
              <a:rPr lang="en-US" sz="2300" dirty="0">
                <a:solidFill>
                  <a:srgbClr val="FF0000"/>
                </a:solidFill>
              </a:rPr>
              <a:t>relational database </a:t>
            </a:r>
            <a:r>
              <a:rPr lang="en-US" sz="2300" dirty="0"/>
              <a:t>has been designed. </a:t>
            </a:r>
          </a:p>
          <a:p>
            <a:pPr marL="363538" indent="-363538">
              <a:spcBef>
                <a:spcPts val="1800"/>
              </a:spcBef>
              <a:buFont typeface="Wingdings" panose="05000000000000000000" pitchFamily="2" charset="2"/>
              <a:buChar char="F"/>
            </a:pPr>
            <a:r>
              <a:rPr lang="en-US" sz="2300" dirty="0"/>
              <a:t>The </a:t>
            </a:r>
            <a:r>
              <a:rPr lang="en-US" sz="2300" dirty="0">
                <a:solidFill>
                  <a:srgbClr val="FF0000"/>
                </a:solidFill>
              </a:rPr>
              <a:t>main characteristics </a:t>
            </a:r>
            <a:r>
              <a:rPr lang="en-US" sz="2300" dirty="0"/>
              <a:t>of the data to be stored are the following:</a:t>
            </a:r>
          </a:p>
          <a:p>
            <a:pPr marL="720725" indent="-342900">
              <a:spcBef>
                <a:spcPts val="1800"/>
              </a:spcBef>
              <a:buFont typeface="Arial" panose="020B0604020202020204" pitchFamily="34" charset="0"/>
              <a:buChar char="•"/>
            </a:pPr>
            <a:r>
              <a:rPr lang="en-US" sz="2100" dirty="0">
                <a:solidFill>
                  <a:srgbClr val="FF0000"/>
                </a:solidFill>
              </a:rPr>
              <a:t>Customer data</a:t>
            </a:r>
            <a:r>
              <a:rPr lang="en-US" sz="2100" dirty="0"/>
              <a:t>, which must include an identifier, the customer’s name, contact person’s name and title, full address, phone, and fax. </a:t>
            </a:r>
          </a:p>
          <a:p>
            <a:pPr marL="720725" indent="-342900">
              <a:spcBef>
                <a:spcPts val="1800"/>
              </a:spcBef>
              <a:buFont typeface="Arial" panose="020B0604020202020204" pitchFamily="34" charset="0"/>
              <a:buChar char="•"/>
            </a:pPr>
            <a:r>
              <a:rPr lang="en-US" sz="2100" dirty="0">
                <a:solidFill>
                  <a:srgbClr val="FF0000"/>
                </a:solidFill>
              </a:rPr>
              <a:t>Employee </a:t>
            </a:r>
            <a:r>
              <a:rPr lang="en-US" sz="2100" dirty="0"/>
              <a:t>data, including the identifier, name, title, title of courtesy, birth date, hire date, address, home phone, phone extension, and a photo. Photos will be stored in the file system, and a path to the photo is required. Further, employees report to other employees of higher level in the company’s organization.</a:t>
            </a:r>
          </a:p>
          <a:p>
            <a:pPr marL="720725" indent="-342900">
              <a:spcBef>
                <a:spcPts val="1800"/>
              </a:spcBef>
              <a:buFont typeface="Arial" panose="020B0604020202020204" pitchFamily="34" charset="0"/>
              <a:buChar char="•"/>
            </a:pPr>
            <a:r>
              <a:rPr lang="en-US" sz="2100" dirty="0"/>
              <a:t>Geographic data, namely, the </a:t>
            </a:r>
            <a:r>
              <a:rPr lang="en-US" sz="2100" dirty="0">
                <a:solidFill>
                  <a:srgbClr val="FF0000"/>
                </a:solidFill>
              </a:rPr>
              <a:t>territories</a:t>
            </a:r>
            <a:r>
              <a:rPr lang="en-US" sz="2100" dirty="0"/>
              <a:t> where the company operates. These territories are organized into </a:t>
            </a:r>
            <a:r>
              <a:rPr lang="en-US" sz="2100" dirty="0">
                <a:solidFill>
                  <a:srgbClr val="FF0000"/>
                </a:solidFill>
              </a:rPr>
              <a:t>regions</a:t>
            </a:r>
            <a:r>
              <a:rPr lang="en-US" sz="2100" dirty="0"/>
              <a:t>. For the moment, only the territory and region description must be kept. An employee can be assigned to several territories, but these territories are not exclusive to an employee: Each employee can be linked to multiple territories, and each territory can be linked to multiple employees.</a:t>
            </a:r>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The Northwind Case </a:t>
            </a:r>
            <a:r>
              <a:rPr lang="pl-PL" sz="4000" b="1" dirty="0" err="1"/>
              <a:t>Study</a:t>
            </a:r>
            <a:r>
              <a:rPr lang="pl-PL" sz="4000" b="1" dirty="0"/>
              <a:t>    (1/2)</a:t>
            </a:r>
            <a:endParaRPr lang="en-US" sz="4000" b="1" dirty="0"/>
          </a:p>
        </p:txBody>
      </p:sp>
    </p:spTree>
    <p:extLst>
      <p:ext uri="{BB962C8B-B14F-4D97-AF65-F5344CB8AC3E}">
        <p14:creationId xmlns:p14="http://schemas.microsoft.com/office/powerpoint/2010/main" val="1518726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11.b</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428480"/>
            <a:ext cx="1123773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Sporządzić listę firm, które złożyły zamówienia w grudniu 1996 roku podając daty tych zamówień.</a:t>
            </a:r>
          </a:p>
        </p:txBody>
      </p:sp>
      <p:sp>
        <p:nvSpPr>
          <p:cNvPr id="7" name="Prostokąt 6">
            <a:extLst>
              <a:ext uri="{FF2B5EF4-FFF2-40B4-BE49-F238E27FC236}">
                <a16:creationId xmlns:a16="http://schemas.microsoft.com/office/drawing/2014/main" id="{5E695507-EA32-4266-9991-558955470797}"/>
              </a:ext>
            </a:extLst>
          </p:cNvPr>
          <p:cNvSpPr/>
          <p:nvPr/>
        </p:nvSpPr>
        <p:spPr>
          <a:xfrm>
            <a:off x="838200" y="3087716"/>
            <a:ext cx="9638802"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928150" y="3863016"/>
            <a:ext cx="10349449" cy="1708160"/>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c.CompanyName, o.OrderDate</a:t>
            </a:r>
          </a:p>
          <a:p>
            <a:pPr marL="361950" indent="-361950"/>
            <a:r>
              <a:rPr lang="en-US" sz="2100" noProof="1">
                <a:latin typeface="Courier New" panose="02070309020205020404" pitchFamily="49" charset="0"/>
                <a:cs typeface="Courier New" panose="02070309020205020404" pitchFamily="49" charset="0"/>
              </a:rPr>
              <a:t>FROM Customers c</a:t>
            </a:r>
          </a:p>
          <a:p>
            <a:pPr marL="361950" indent="-361950"/>
            <a:r>
              <a:rPr lang="en-US" sz="2100" noProof="1">
                <a:latin typeface="Courier New" panose="02070309020205020404" pitchFamily="49" charset="0"/>
                <a:cs typeface="Courier New" panose="02070309020205020404" pitchFamily="49" charset="0"/>
              </a:rPr>
              <a:t>INNER JOIN Orders o</a:t>
            </a:r>
          </a:p>
          <a:p>
            <a:pPr marL="361950" indent="-361950"/>
            <a:r>
              <a:rPr lang="en-US" sz="2100" noProof="1">
                <a:latin typeface="Courier New" panose="02070309020205020404" pitchFamily="49" charset="0"/>
                <a:cs typeface="Courier New" panose="02070309020205020404" pitchFamily="49" charset="0"/>
              </a:rPr>
              <a:t>ON c.CustomerID = o.CustomerID AND o.OrderDate &gt;= '1996-12-01' AND o.OrderDate &lt;= '1996-12-31'</a:t>
            </a:r>
          </a:p>
        </p:txBody>
      </p:sp>
    </p:spTree>
    <p:extLst>
      <p:ext uri="{BB962C8B-B14F-4D97-AF65-F5344CB8AC3E}">
        <p14:creationId xmlns:p14="http://schemas.microsoft.com/office/powerpoint/2010/main" val="65750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Ćwiczenie 11.c</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428480"/>
            <a:ext cx="11237733" cy="1077218"/>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3200" dirty="0"/>
              <a:t>Sporządzić listę firm, które złożyły zamówienia w styczniu 1997 roku podając daty tych zamówień i nazwę firmy kurierskiej.</a:t>
            </a:r>
          </a:p>
        </p:txBody>
      </p:sp>
      <p:sp>
        <p:nvSpPr>
          <p:cNvPr id="7" name="Prostokąt 6">
            <a:extLst>
              <a:ext uri="{FF2B5EF4-FFF2-40B4-BE49-F238E27FC236}">
                <a16:creationId xmlns:a16="http://schemas.microsoft.com/office/drawing/2014/main" id="{5E695507-EA32-4266-9991-558955470797}"/>
              </a:ext>
            </a:extLst>
          </p:cNvPr>
          <p:cNvSpPr/>
          <p:nvPr/>
        </p:nvSpPr>
        <p:spPr>
          <a:xfrm>
            <a:off x="838200" y="2717985"/>
            <a:ext cx="9638802" cy="553998"/>
          </a:xfrm>
          <a:prstGeom prst="rect">
            <a:avLst/>
          </a:prstGeom>
        </p:spPr>
        <p:txBody>
          <a:bodyPr wrap="square">
            <a:spAutoFit/>
          </a:bodyPr>
          <a:lstStyle/>
          <a:p>
            <a:pPr>
              <a:spcBef>
                <a:spcPts val="1800"/>
              </a:spcBef>
            </a:pPr>
            <a:r>
              <a:rPr lang="pl-PL" sz="3000" b="1" dirty="0">
                <a:solidFill>
                  <a:srgbClr val="FF0000"/>
                </a:solidFill>
              </a:rPr>
              <a:t>Rozwiązanie</a:t>
            </a:r>
          </a:p>
        </p:txBody>
      </p:sp>
      <p:sp>
        <p:nvSpPr>
          <p:cNvPr id="10" name="Prostokąt 9">
            <a:extLst>
              <a:ext uri="{FF2B5EF4-FFF2-40B4-BE49-F238E27FC236}">
                <a16:creationId xmlns:a16="http://schemas.microsoft.com/office/drawing/2014/main" id="{E867CB13-A8F3-4CD2-935D-6948BD0F541E}"/>
              </a:ext>
            </a:extLst>
          </p:cNvPr>
          <p:cNvSpPr/>
          <p:nvPr/>
        </p:nvSpPr>
        <p:spPr>
          <a:xfrm>
            <a:off x="838200" y="3484270"/>
            <a:ext cx="10349449" cy="2354491"/>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c.CompanyName, o.OrderDate, s.CompanyName Kurier</a:t>
            </a:r>
          </a:p>
          <a:p>
            <a:pPr marL="361950" indent="-361950"/>
            <a:r>
              <a:rPr lang="en-US" sz="2100" noProof="1">
                <a:latin typeface="Courier New" panose="02070309020205020404" pitchFamily="49" charset="0"/>
                <a:cs typeface="Courier New" panose="02070309020205020404" pitchFamily="49" charset="0"/>
              </a:rPr>
              <a:t>FROM Customers c</a:t>
            </a:r>
          </a:p>
          <a:p>
            <a:pPr marL="361950" indent="-361950"/>
            <a:r>
              <a:rPr lang="en-US" sz="2100" noProof="1">
                <a:latin typeface="Courier New" panose="02070309020205020404" pitchFamily="49" charset="0"/>
                <a:cs typeface="Courier New" panose="02070309020205020404" pitchFamily="49" charset="0"/>
              </a:rPr>
              <a:t>INNER JOIN Orders o</a:t>
            </a:r>
          </a:p>
          <a:p>
            <a:pPr marL="361950" indent="-361950"/>
            <a:r>
              <a:rPr lang="en-US" sz="2100" noProof="1">
                <a:latin typeface="Courier New" panose="02070309020205020404" pitchFamily="49" charset="0"/>
                <a:cs typeface="Courier New" panose="02070309020205020404" pitchFamily="49" charset="0"/>
              </a:rPr>
              <a:t>ON c.CustomerID = o.CustomerID AND o.OrderDate &gt;= '1997-01-01' AND o.OrderDate &lt;= '1997-01-31'</a:t>
            </a:r>
          </a:p>
          <a:p>
            <a:pPr marL="361950" indent="-361950"/>
            <a:r>
              <a:rPr lang="en-US" sz="2100" noProof="1">
                <a:latin typeface="Courier New" panose="02070309020205020404" pitchFamily="49" charset="0"/>
                <a:cs typeface="Courier New" panose="02070309020205020404" pitchFamily="49" charset="0"/>
              </a:rPr>
              <a:t>INNER JOIN Shippers s</a:t>
            </a:r>
          </a:p>
          <a:p>
            <a:pPr marL="361950" indent="-361950"/>
            <a:r>
              <a:rPr lang="en-US" sz="2100" noProof="1">
                <a:latin typeface="Courier New" panose="02070309020205020404" pitchFamily="49" charset="0"/>
                <a:cs typeface="Courier New" panose="02070309020205020404" pitchFamily="49" charset="0"/>
              </a:rPr>
              <a:t>ON o.ShipVia = s.ShipperID</a:t>
            </a:r>
          </a:p>
        </p:txBody>
      </p:sp>
    </p:spTree>
    <p:extLst>
      <p:ext uri="{BB962C8B-B14F-4D97-AF65-F5344CB8AC3E}">
        <p14:creationId xmlns:p14="http://schemas.microsoft.com/office/powerpoint/2010/main" val="3123219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up)">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wipe(left)">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wipe(left)">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wipe(left)">
                                      <p:cBhvr>
                                        <p:cTn id="32" dur="500"/>
                                        <p:tgtEl>
                                          <p:spTgt spid="10">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lt">
                                    <p:tmPct val="10000"/>
                                  </p:iterate>
                                  <p:childTnLst>
                                    <p:set>
                                      <p:cBhvr>
                                        <p:cTn id="36" dur="1" fill="hold">
                                          <p:stCondLst>
                                            <p:cond delay="0"/>
                                          </p:stCondLst>
                                        </p:cTn>
                                        <p:tgtEl>
                                          <p:spTgt spid="10">
                                            <p:txEl>
                                              <p:pRg st="3" end="3"/>
                                            </p:txEl>
                                          </p:spTgt>
                                        </p:tgtEl>
                                        <p:attrNameLst>
                                          <p:attrName>style.visibility</p:attrName>
                                        </p:attrNameLst>
                                      </p:cBhvr>
                                      <p:to>
                                        <p:strVal val="visible"/>
                                      </p:to>
                                    </p:set>
                                    <p:animEffect transition="in" filter="wipe(left)">
                                      <p:cBhvr>
                                        <p:cTn id="37" dur="500"/>
                                        <p:tgtEl>
                                          <p:spTgt spid="10">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lt">
                                    <p:tmPct val="10000"/>
                                  </p:iterate>
                                  <p:childTnLst>
                                    <p:set>
                                      <p:cBhvr>
                                        <p:cTn id="41" dur="1" fill="hold">
                                          <p:stCondLst>
                                            <p:cond delay="0"/>
                                          </p:stCondLst>
                                        </p:cTn>
                                        <p:tgtEl>
                                          <p:spTgt spid="10">
                                            <p:txEl>
                                              <p:pRg st="4" end="4"/>
                                            </p:txEl>
                                          </p:spTgt>
                                        </p:tgtEl>
                                        <p:attrNameLst>
                                          <p:attrName>style.visibility</p:attrName>
                                        </p:attrNameLst>
                                      </p:cBhvr>
                                      <p:to>
                                        <p:strVal val="visible"/>
                                      </p:to>
                                    </p:set>
                                    <p:animEffect transition="in" filter="wipe(left)">
                                      <p:cBhvr>
                                        <p:cTn id="42" dur="500"/>
                                        <p:tgtEl>
                                          <p:spTgt spid="10">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lt">
                                    <p:tmPct val="10000"/>
                                  </p:iterate>
                                  <p:childTnLst>
                                    <p:set>
                                      <p:cBhvr>
                                        <p:cTn id="46" dur="1" fill="hold">
                                          <p:stCondLst>
                                            <p:cond delay="0"/>
                                          </p:stCondLst>
                                        </p:cTn>
                                        <p:tgtEl>
                                          <p:spTgt spid="10">
                                            <p:txEl>
                                              <p:pRg st="5" end="5"/>
                                            </p:txEl>
                                          </p:spTgt>
                                        </p:tgtEl>
                                        <p:attrNameLst>
                                          <p:attrName>style.visibility</p:attrName>
                                        </p:attrNameLst>
                                      </p:cBhvr>
                                      <p:to>
                                        <p:strVal val="visible"/>
                                      </p:to>
                                    </p:set>
                                    <p:animEffect transition="in" filter="wipe(left)">
                                      <p:cBhvr>
                                        <p:cTn id="47" dur="5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1"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b="1" dirty="0">
                <a:solidFill>
                  <a:srgbClr val="000000"/>
                </a:solidFill>
                <a:latin typeface="Minion-Regular"/>
              </a:rPr>
              <a:t>INNER JOIN - ograniczenia</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sp>
        <p:nvSpPr>
          <p:cNvPr id="5" name="Prostokąt 4">
            <a:extLst>
              <a:ext uri="{FF2B5EF4-FFF2-40B4-BE49-F238E27FC236}">
                <a16:creationId xmlns:a16="http://schemas.microsoft.com/office/drawing/2014/main" id="{665297E9-6C98-4B87-BD96-B182425DA396}"/>
              </a:ext>
            </a:extLst>
          </p:cNvPr>
          <p:cNvSpPr/>
          <p:nvPr/>
        </p:nvSpPr>
        <p:spPr>
          <a:xfrm>
            <a:off x="354827" y="1085799"/>
            <a:ext cx="11237733" cy="461665"/>
          </a:xfrm>
          <a:prstGeom prst="rect">
            <a:avLst/>
          </a:prstGeom>
        </p:spPr>
        <p:txBody>
          <a:bodyPr wrap="square">
            <a:spAutoFit/>
          </a:bodyPr>
          <a:lstStyle/>
          <a:p>
            <a:pPr marL="534988" indent="-534988">
              <a:spcBef>
                <a:spcPts val="1800"/>
              </a:spcBef>
              <a:buFont typeface="Wingdings" panose="05000000000000000000" pitchFamily="2" charset="2"/>
              <a:buChar char="F"/>
            </a:pPr>
            <a:r>
              <a:rPr lang="pl-PL" sz="2400" dirty="0"/>
              <a:t>Rozważymy zapytanie.</a:t>
            </a:r>
          </a:p>
        </p:txBody>
      </p:sp>
      <p:sp>
        <p:nvSpPr>
          <p:cNvPr id="10" name="Prostokąt 9">
            <a:extLst>
              <a:ext uri="{FF2B5EF4-FFF2-40B4-BE49-F238E27FC236}">
                <a16:creationId xmlns:a16="http://schemas.microsoft.com/office/drawing/2014/main" id="{E867CB13-A8F3-4CD2-935D-6948BD0F541E}"/>
              </a:ext>
            </a:extLst>
          </p:cNvPr>
          <p:cNvSpPr/>
          <p:nvPr/>
        </p:nvSpPr>
        <p:spPr>
          <a:xfrm>
            <a:off x="465843" y="1713829"/>
            <a:ext cx="8659107" cy="1384995"/>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a:t>
            </a:r>
          </a:p>
          <a:p>
            <a:pPr marL="361950" indent="-361950"/>
            <a:r>
              <a:rPr lang="en-US" sz="2100" noProof="1">
                <a:latin typeface="Courier New" panose="02070309020205020404" pitchFamily="49" charset="0"/>
                <a:cs typeface="Courier New" panose="02070309020205020404" pitchFamily="49" charset="0"/>
              </a:rPr>
              <a:t>FROM Customers c</a:t>
            </a:r>
          </a:p>
          <a:p>
            <a:pPr marL="361950" indent="-361950"/>
            <a:r>
              <a:rPr lang="en-US" sz="2100" noProof="1">
                <a:latin typeface="Courier New" panose="02070309020205020404" pitchFamily="49" charset="0"/>
                <a:cs typeface="Courier New" panose="02070309020205020404" pitchFamily="49" charset="0"/>
              </a:rPr>
              <a:t>INNER JOIN Orders o</a:t>
            </a:r>
          </a:p>
          <a:p>
            <a:pPr marL="361950" indent="-361950"/>
            <a:r>
              <a:rPr lang="en-US" sz="2100" noProof="1">
                <a:latin typeface="Courier New" panose="02070309020205020404" pitchFamily="49" charset="0"/>
                <a:cs typeface="Courier New" panose="02070309020205020404" pitchFamily="49" charset="0"/>
              </a:rPr>
              <a:t>ON c.CustomerId = o.CustomerId</a:t>
            </a:r>
          </a:p>
        </p:txBody>
      </p:sp>
      <p:sp>
        <p:nvSpPr>
          <p:cNvPr id="8" name="Prostokąt 7">
            <a:extLst>
              <a:ext uri="{FF2B5EF4-FFF2-40B4-BE49-F238E27FC236}">
                <a16:creationId xmlns:a16="http://schemas.microsoft.com/office/drawing/2014/main" id="{03CB537A-8100-42B8-B630-A56EAD08E9AB}"/>
              </a:ext>
            </a:extLst>
          </p:cNvPr>
          <p:cNvSpPr/>
          <p:nvPr/>
        </p:nvSpPr>
        <p:spPr>
          <a:xfrm>
            <a:off x="354827" y="3429000"/>
            <a:ext cx="11579998" cy="830997"/>
          </a:xfrm>
          <a:prstGeom prst="rect">
            <a:avLst/>
          </a:prstGeom>
        </p:spPr>
        <p:txBody>
          <a:bodyPr wrap="square">
            <a:spAutoFit/>
          </a:bodyPr>
          <a:lstStyle/>
          <a:p>
            <a:pPr>
              <a:spcBef>
                <a:spcPts val="1800"/>
              </a:spcBef>
            </a:pPr>
            <a:r>
              <a:rPr lang="pl-PL" sz="2400" b="1" dirty="0">
                <a:solidFill>
                  <a:srgbClr val="FF0000"/>
                </a:solidFill>
              </a:rPr>
              <a:t>Wynik obejmuje wszystkie zamówienia ale brakuje w nim niektórych klientów (tych, którzy nie złożyli </a:t>
            </a:r>
            <a:r>
              <a:rPr lang="pl-PL" sz="2400" b="1">
                <a:solidFill>
                  <a:srgbClr val="FF0000"/>
                </a:solidFill>
              </a:rPr>
              <a:t>żadnego zamówienia)</a:t>
            </a:r>
            <a:endParaRPr lang="pl-PL" sz="2400" b="1" dirty="0">
              <a:solidFill>
                <a:srgbClr val="FF0000"/>
              </a:solidFill>
            </a:endParaRPr>
          </a:p>
        </p:txBody>
      </p:sp>
      <p:sp>
        <p:nvSpPr>
          <p:cNvPr id="11" name="Prostokąt 10">
            <a:extLst>
              <a:ext uri="{FF2B5EF4-FFF2-40B4-BE49-F238E27FC236}">
                <a16:creationId xmlns:a16="http://schemas.microsoft.com/office/drawing/2014/main" id="{4CDE9F84-B039-4775-ACE0-07C8A91FB7AC}"/>
              </a:ext>
            </a:extLst>
          </p:cNvPr>
          <p:cNvSpPr/>
          <p:nvPr/>
        </p:nvSpPr>
        <p:spPr>
          <a:xfrm>
            <a:off x="570618" y="4804990"/>
            <a:ext cx="8659107" cy="1384995"/>
          </a:xfrm>
          <a:prstGeom prst="rect">
            <a:avLst/>
          </a:prstGeom>
          <a:solidFill>
            <a:srgbClr val="FFFF00"/>
          </a:solidFill>
        </p:spPr>
        <p:txBody>
          <a:bodyPr wrap="square">
            <a:spAutoFit/>
          </a:bodyPr>
          <a:lstStyle/>
          <a:p>
            <a:pPr marL="361950" indent="-361950"/>
            <a:r>
              <a:rPr lang="en-US" sz="2100" noProof="1">
                <a:latin typeface="Courier New" panose="02070309020205020404" pitchFamily="49" charset="0"/>
                <a:cs typeface="Courier New" panose="02070309020205020404" pitchFamily="49" charset="0"/>
              </a:rPr>
              <a:t>SELECT *</a:t>
            </a:r>
          </a:p>
          <a:p>
            <a:pPr marL="361950" indent="-361950"/>
            <a:r>
              <a:rPr lang="en-US" sz="2100" noProof="1">
                <a:latin typeface="Courier New" panose="02070309020205020404" pitchFamily="49" charset="0"/>
                <a:cs typeface="Courier New" panose="02070309020205020404" pitchFamily="49" charset="0"/>
              </a:rPr>
              <a:t>FROM Region r</a:t>
            </a:r>
          </a:p>
          <a:p>
            <a:pPr marL="361950" indent="-361950"/>
            <a:r>
              <a:rPr lang="en-US" sz="2100" noProof="1">
                <a:latin typeface="Courier New" panose="02070309020205020404" pitchFamily="49" charset="0"/>
                <a:cs typeface="Courier New" panose="02070309020205020404" pitchFamily="49" charset="0"/>
              </a:rPr>
              <a:t>INNER JOIN Territories t</a:t>
            </a:r>
          </a:p>
          <a:p>
            <a:pPr marL="361950" indent="-361950"/>
            <a:r>
              <a:rPr lang="en-US" sz="2100" noProof="1">
                <a:latin typeface="Courier New" panose="02070309020205020404" pitchFamily="49" charset="0"/>
                <a:cs typeface="Courier New" panose="02070309020205020404" pitchFamily="49" charset="0"/>
              </a:rPr>
              <a:t>ON r.RegionID = t.RegionID</a:t>
            </a:r>
          </a:p>
        </p:txBody>
      </p:sp>
      <p:sp>
        <p:nvSpPr>
          <p:cNvPr id="13" name="Owal 12">
            <a:extLst>
              <a:ext uri="{FF2B5EF4-FFF2-40B4-BE49-F238E27FC236}">
                <a16:creationId xmlns:a16="http://schemas.microsoft.com/office/drawing/2014/main" id="{D798708E-5F6E-4A03-9159-1450C0C8E71F}"/>
              </a:ext>
            </a:extLst>
          </p:cNvPr>
          <p:cNvSpPr/>
          <p:nvPr/>
        </p:nvSpPr>
        <p:spPr>
          <a:xfrm>
            <a:off x="-2074127" y="136525"/>
            <a:ext cx="2074127" cy="8572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2021-12-16</a:t>
            </a:r>
          </a:p>
        </p:txBody>
      </p:sp>
    </p:spTree>
    <p:extLst>
      <p:ext uri="{BB962C8B-B14F-4D97-AF65-F5344CB8AC3E}">
        <p14:creationId xmlns:p14="http://schemas.microsoft.com/office/powerpoint/2010/main" val="2037926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lt">
                                    <p:tmPct val="10000"/>
                                  </p:iterate>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wipe(left)">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lt">
                                    <p:tmPct val="10000"/>
                                  </p:iterate>
                                  <p:childTnLst>
                                    <p:set>
                                      <p:cBhvr>
                                        <p:cTn id="21" dur="1" fill="hold">
                                          <p:stCondLst>
                                            <p:cond delay="0"/>
                                          </p:stCondLst>
                                        </p:cTn>
                                        <p:tgtEl>
                                          <p:spTgt spid="10">
                                            <p:txEl>
                                              <p:pRg st="1" end="1"/>
                                            </p:txEl>
                                          </p:spTgt>
                                        </p:tgtEl>
                                        <p:attrNameLst>
                                          <p:attrName>style.visibility</p:attrName>
                                        </p:attrNameLst>
                                      </p:cBhvr>
                                      <p:to>
                                        <p:strVal val="visible"/>
                                      </p:to>
                                    </p:set>
                                    <p:animEffect transition="in" filter="wipe(left)">
                                      <p:cBhvr>
                                        <p:cTn id="22" dur="500"/>
                                        <p:tgtEl>
                                          <p:spTgt spid="1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lt">
                                    <p:tmPct val="10000"/>
                                  </p:iterate>
                                  <p:childTnLst>
                                    <p:set>
                                      <p:cBhvr>
                                        <p:cTn id="26" dur="1" fill="hold">
                                          <p:stCondLst>
                                            <p:cond delay="0"/>
                                          </p:stCondLst>
                                        </p:cTn>
                                        <p:tgtEl>
                                          <p:spTgt spid="10">
                                            <p:txEl>
                                              <p:pRg st="2" end="2"/>
                                            </p:txEl>
                                          </p:spTgt>
                                        </p:tgtEl>
                                        <p:attrNameLst>
                                          <p:attrName>style.visibility</p:attrName>
                                        </p:attrNameLst>
                                      </p:cBhvr>
                                      <p:to>
                                        <p:strVal val="visible"/>
                                      </p:to>
                                    </p:set>
                                    <p:animEffect transition="in" filter="wipe(left)">
                                      <p:cBhvr>
                                        <p:cTn id="27" dur="500"/>
                                        <p:tgtEl>
                                          <p:spTgt spid="1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lt">
                                    <p:tmPct val="10000"/>
                                  </p:iterate>
                                  <p:childTnLst>
                                    <p:set>
                                      <p:cBhvr>
                                        <p:cTn id="31" dur="1" fill="hold">
                                          <p:stCondLst>
                                            <p:cond delay="0"/>
                                          </p:stCondLst>
                                        </p:cTn>
                                        <p:tgtEl>
                                          <p:spTgt spid="10">
                                            <p:txEl>
                                              <p:pRg st="3" end="3"/>
                                            </p:txEl>
                                          </p:spTgt>
                                        </p:tgtEl>
                                        <p:attrNameLst>
                                          <p:attrName>style.visibility</p:attrName>
                                        </p:attrNameLst>
                                      </p:cBhvr>
                                      <p:to>
                                        <p:strVal val="visible"/>
                                      </p:to>
                                    </p:set>
                                    <p:animEffect transition="in" filter="wipe(left)">
                                      <p:cBhvr>
                                        <p:cTn id="32" dur="500"/>
                                        <p:tgtEl>
                                          <p:spTgt spid="10">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wipe(up)">
                                      <p:cBhvr>
                                        <p:cTn id="37" dur="5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lt">
                                    <p:tmPct val="10000"/>
                                  </p:iterate>
                                  <p:childTnLst>
                                    <p:set>
                                      <p:cBhvr>
                                        <p:cTn id="46" dur="1" fill="hold">
                                          <p:stCondLst>
                                            <p:cond delay="0"/>
                                          </p:stCondLst>
                                        </p:cTn>
                                        <p:tgtEl>
                                          <p:spTgt spid="11">
                                            <p:txEl>
                                              <p:pRg st="0" end="0"/>
                                            </p:txEl>
                                          </p:spTgt>
                                        </p:tgtEl>
                                        <p:attrNameLst>
                                          <p:attrName>style.visibility</p:attrName>
                                        </p:attrNameLst>
                                      </p:cBhvr>
                                      <p:to>
                                        <p:strVal val="visible"/>
                                      </p:to>
                                    </p:set>
                                    <p:animEffect transition="in" filter="wipe(left)">
                                      <p:cBhvr>
                                        <p:cTn id="47" dur="500"/>
                                        <p:tgtEl>
                                          <p:spTgt spid="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lt">
                                    <p:tmPct val="10000"/>
                                  </p:iterate>
                                  <p:childTnLst>
                                    <p:set>
                                      <p:cBhvr>
                                        <p:cTn id="51" dur="1" fill="hold">
                                          <p:stCondLst>
                                            <p:cond delay="0"/>
                                          </p:stCondLst>
                                        </p:cTn>
                                        <p:tgtEl>
                                          <p:spTgt spid="11">
                                            <p:txEl>
                                              <p:pRg st="1" end="1"/>
                                            </p:txEl>
                                          </p:spTgt>
                                        </p:tgtEl>
                                        <p:attrNameLst>
                                          <p:attrName>style.visibility</p:attrName>
                                        </p:attrNameLst>
                                      </p:cBhvr>
                                      <p:to>
                                        <p:strVal val="visible"/>
                                      </p:to>
                                    </p:set>
                                    <p:animEffect transition="in" filter="wipe(left)">
                                      <p:cBhvr>
                                        <p:cTn id="52" dur="500"/>
                                        <p:tgtEl>
                                          <p:spTgt spid="11">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lt">
                                    <p:tmPct val="10000"/>
                                  </p:iterate>
                                  <p:childTnLst>
                                    <p:set>
                                      <p:cBhvr>
                                        <p:cTn id="56" dur="1" fill="hold">
                                          <p:stCondLst>
                                            <p:cond delay="0"/>
                                          </p:stCondLst>
                                        </p:cTn>
                                        <p:tgtEl>
                                          <p:spTgt spid="11">
                                            <p:txEl>
                                              <p:pRg st="2" end="2"/>
                                            </p:txEl>
                                          </p:spTgt>
                                        </p:tgtEl>
                                        <p:attrNameLst>
                                          <p:attrName>style.visibility</p:attrName>
                                        </p:attrNameLst>
                                      </p:cBhvr>
                                      <p:to>
                                        <p:strVal val="visible"/>
                                      </p:to>
                                    </p:set>
                                    <p:animEffect transition="in" filter="wipe(left)">
                                      <p:cBhvr>
                                        <p:cTn id="57" dur="500"/>
                                        <p:tgtEl>
                                          <p:spTgt spid="11">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lt">
                                    <p:tmPct val="10000"/>
                                  </p:iterate>
                                  <p:childTnLst>
                                    <p:set>
                                      <p:cBhvr>
                                        <p:cTn id="61" dur="1" fill="hold">
                                          <p:stCondLst>
                                            <p:cond delay="0"/>
                                          </p:stCondLst>
                                        </p:cTn>
                                        <p:tgtEl>
                                          <p:spTgt spid="11">
                                            <p:txEl>
                                              <p:pRg st="3" end="3"/>
                                            </p:txEl>
                                          </p:spTgt>
                                        </p:tgtEl>
                                        <p:attrNameLst>
                                          <p:attrName>style.visibility</p:attrName>
                                        </p:attrNameLst>
                                      </p:cBhvr>
                                      <p:to>
                                        <p:strVal val="visible"/>
                                      </p:to>
                                    </p:set>
                                    <p:animEffect transition="in" filter="wipe(left)">
                                      <p:cBhvr>
                                        <p:cTn id="6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0374" y="873530"/>
            <a:ext cx="11487399" cy="5986254"/>
          </a:xfrm>
          <a:prstGeom prst="rect">
            <a:avLst/>
          </a:prstGeom>
        </p:spPr>
        <p:txBody>
          <a:bodyPr wrap="square">
            <a:spAutoFit/>
          </a:bodyPr>
          <a:lstStyle/>
          <a:p>
            <a:pPr marL="363538" indent="-363538">
              <a:spcBef>
                <a:spcPts val="1800"/>
              </a:spcBef>
              <a:buFont typeface="Wingdings" panose="05000000000000000000" pitchFamily="2" charset="2"/>
              <a:buChar char="F"/>
            </a:pPr>
            <a:r>
              <a:rPr lang="pl-PL" sz="2300" dirty="0"/>
              <a:t>Firma handlowa Northwind zajmuje się </a:t>
            </a:r>
            <a:r>
              <a:rPr lang="pl-PL" sz="2300" dirty="0">
                <a:solidFill>
                  <a:srgbClr val="FF0000"/>
                </a:solidFill>
              </a:rPr>
              <a:t>eksportem artykułów spożywczych</a:t>
            </a:r>
            <a:r>
              <a:rPr lang="pl-PL" sz="2300" dirty="0"/>
              <a:t>. Przechowywanie oraz zarządzanie danymi firmy odbywa się z wykorzystaniem </a:t>
            </a:r>
            <a:r>
              <a:rPr lang="pl-PL" sz="2300" dirty="0">
                <a:solidFill>
                  <a:srgbClr val="FF0000"/>
                </a:solidFill>
              </a:rPr>
              <a:t>relacyjnej bazy danych</a:t>
            </a:r>
            <a:r>
              <a:rPr lang="en-US" sz="2300" dirty="0"/>
              <a:t>. </a:t>
            </a:r>
          </a:p>
          <a:p>
            <a:pPr marL="363538" indent="-363538">
              <a:spcBef>
                <a:spcPts val="1800"/>
              </a:spcBef>
              <a:buFont typeface="Wingdings" panose="05000000000000000000" pitchFamily="2" charset="2"/>
              <a:buChar char="F"/>
            </a:pPr>
            <a:r>
              <a:rPr lang="pl-PL" sz="2300" dirty="0"/>
              <a:t>Krótko </a:t>
            </a:r>
            <a:r>
              <a:rPr lang="pl-PL" sz="2300" dirty="0">
                <a:solidFill>
                  <a:srgbClr val="FF0000"/>
                </a:solidFill>
              </a:rPr>
              <a:t>scharakteryzujemy</a:t>
            </a:r>
            <a:r>
              <a:rPr lang="pl-PL" sz="2300" dirty="0"/>
              <a:t> dane przechowywane w bazie. Są to w szczególności</a:t>
            </a:r>
            <a:r>
              <a:rPr lang="en-US" sz="2300" dirty="0"/>
              <a:t>:</a:t>
            </a:r>
          </a:p>
          <a:p>
            <a:pPr marL="720725" indent="-342900">
              <a:spcBef>
                <a:spcPts val="1800"/>
              </a:spcBef>
              <a:buFont typeface="Arial" panose="020B0604020202020204" pitchFamily="34" charset="0"/>
              <a:buChar char="•"/>
            </a:pPr>
            <a:r>
              <a:rPr lang="pl-PL" sz="2100" dirty="0"/>
              <a:t>Dane o </a:t>
            </a:r>
            <a:r>
              <a:rPr lang="pl-PL" sz="2100" dirty="0">
                <a:solidFill>
                  <a:srgbClr val="FF0000"/>
                </a:solidFill>
              </a:rPr>
              <a:t>klientach</a:t>
            </a:r>
            <a:r>
              <a:rPr lang="pl-PL" sz="2100" dirty="0"/>
              <a:t>, takie jak: identyfikator, nazwa klienta, osoba do kontaktu i jej stanowisko, pełny adres telefon i fax</a:t>
            </a:r>
            <a:r>
              <a:rPr lang="en-US" sz="2100" dirty="0"/>
              <a:t>. </a:t>
            </a:r>
          </a:p>
          <a:p>
            <a:pPr marL="720725" indent="-342900">
              <a:spcBef>
                <a:spcPts val="1800"/>
              </a:spcBef>
              <a:buFont typeface="Arial" panose="020B0604020202020204" pitchFamily="34" charset="0"/>
              <a:buChar char="•"/>
            </a:pPr>
            <a:r>
              <a:rPr lang="pl-PL" sz="2100" dirty="0"/>
              <a:t>Dane o </a:t>
            </a:r>
            <a:r>
              <a:rPr lang="pl-PL" sz="2100" dirty="0">
                <a:solidFill>
                  <a:srgbClr val="FF0000"/>
                </a:solidFill>
              </a:rPr>
              <a:t>pracownikach</a:t>
            </a:r>
            <a:r>
              <a:rPr lang="pl-PL" sz="2100" dirty="0"/>
              <a:t>, które obejmują: identyfikator, imię i nazwisko, stanowisko, tytuł grzecznościowy, datę urodzenia, datę zatrudnienia, adres, telefon domowy, numer kierunkowy oraz zdjęcie. Zdjęcia są przechowywane w systemie plikowym, dlatego należy podać ścieżkę do odpowiedniego pliku. Ponadto zapisywana jest informacja o osobie nadzorującej pracownika</a:t>
            </a:r>
            <a:r>
              <a:rPr lang="en-US" sz="2100" dirty="0"/>
              <a:t>.</a:t>
            </a:r>
          </a:p>
          <a:p>
            <a:pPr marL="720725" indent="-342900">
              <a:spcBef>
                <a:spcPts val="1800"/>
              </a:spcBef>
              <a:buFont typeface="Arial" panose="020B0604020202020204" pitchFamily="34" charset="0"/>
              <a:buChar char="•"/>
            </a:pPr>
            <a:r>
              <a:rPr lang="pl-PL" sz="2100" dirty="0"/>
              <a:t>Dane geograficzne, w sensie </a:t>
            </a:r>
            <a:r>
              <a:rPr lang="pl-PL" sz="2100" dirty="0">
                <a:solidFill>
                  <a:srgbClr val="FF0000"/>
                </a:solidFill>
              </a:rPr>
              <a:t>terytoriów</a:t>
            </a:r>
            <a:r>
              <a:rPr lang="pl-PL" sz="2100" dirty="0"/>
              <a:t> (obszarów), na których działa firma. Terytoria są łączone w </a:t>
            </a:r>
            <a:r>
              <a:rPr lang="pl-PL" sz="2100" dirty="0">
                <a:solidFill>
                  <a:srgbClr val="FF0000"/>
                </a:solidFill>
              </a:rPr>
              <a:t>regiony</a:t>
            </a:r>
            <a:r>
              <a:rPr lang="pl-PL" sz="2100" dirty="0"/>
              <a:t>. Aktualnie dla każdego terytorium i regionu podawany jest tylko ich opis. Pewien pracownik może być przypisany do kilku terytoriów, jednak nie obsługuje on ich na wyłączność: każdy pracownik może być przypisany do wielu terytoriów, a każde terytorium może być powiązane z wieloma pracownikami</a:t>
            </a:r>
            <a:r>
              <a:rPr lang="en-US" sz="2100" dirty="0"/>
              <a:t>.</a:t>
            </a:r>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Przykład ilustrujący – firma eksportowa Northwind    (1/2)</a:t>
            </a:r>
            <a:endParaRPr lang="en-US" sz="4000" b="1" dirty="0"/>
          </a:p>
        </p:txBody>
      </p:sp>
    </p:spTree>
    <p:extLst>
      <p:ext uri="{BB962C8B-B14F-4D97-AF65-F5344CB8AC3E}">
        <p14:creationId xmlns:p14="http://schemas.microsoft.com/office/powerpoint/2010/main" val="33881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The Northwind Case </a:t>
            </a:r>
            <a:r>
              <a:rPr lang="pl-PL" sz="4000" b="1" dirty="0" err="1"/>
              <a:t>Study</a:t>
            </a:r>
            <a:r>
              <a:rPr lang="pl-PL" sz="4000" b="1" dirty="0"/>
              <a:t>    (2/2)</a:t>
            </a:r>
            <a:endParaRPr lang="en-US" sz="4000" b="1" dirty="0"/>
          </a:p>
        </p:txBody>
      </p:sp>
      <p:sp>
        <p:nvSpPr>
          <p:cNvPr id="2" name="Prostokąt 1"/>
          <p:cNvSpPr/>
          <p:nvPr/>
        </p:nvSpPr>
        <p:spPr>
          <a:xfrm>
            <a:off x="386714" y="993866"/>
            <a:ext cx="11380743" cy="5632311"/>
          </a:xfrm>
          <a:prstGeom prst="rect">
            <a:avLst/>
          </a:prstGeom>
        </p:spPr>
        <p:txBody>
          <a:bodyPr wrap="square">
            <a:spAutoFit/>
          </a:bodyPr>
          <a:lstStyle/>
          <a:p>
            <a:pPr marL="285750" indent="-285750">
              <a:spcBef>
                <a:spcPts val="1800"/>
              </a:spcBef>
              <a:buFont typeface="Wingdings" panose="05000000000000000000" pitchFamily="2" charset="2"/>
              <a:buChar char="F"/>
            </a:pPr>
            <a:r>
              <a:rPr lang="en-US" sz="2100" dirty="0">
                <a:solidFill>
                  <a:srgbClr val="FF0000"/>
                </a:solidFill>
              </a:rPr>
              <a:t>Shipper</a:t>
            </a:r>
            <a:r>
              <a:rPr lang="en-US" sz="2100" dirty="0"/>
              <a:t> data, that is, information about the companies that Northwind</a:t>
            </a:r>
            <a:r>
              <a:rPr lang="pl-PL" sz="2100" dirty="0"/>
              <a:t> </a:t>
            </a:r>
            <a:r>
              <a:rPr lang="en-US" sz="2100" dirty="0"/>
              <a:t>hires to provide delivery services. For each one of them, the company name</a:t>
            </a:r>
            <a:r>
              <a:rPr lang="pl-PL" sz="2100" dirty="0"/>
              <a:t> </a:t>
            </a:r>
            <a:r>
              <a:rPr lang="en-US" sz="2100" dirty="0"/>
              <a:t>and phone number must be kept.</a:t>
            </a:r>
            <a:endParaRPr lang="pl-PL" sz="2100" dirty="0"/>
          </a:p>
          <a:p>
            <a:pPr marL="285750" indent="-285750">
              <a:spcBef>
                <a:spcPts val="1800"/>
              </a:spcBef>
              <a:buFont typeface="Wingdings" panose="05000000000000000000" pitchFamily="2" charset="2"/>
              <a:buChar char="F"/>
            </a:pPr>
            <a:r>
              <a:rPr lang="en-US" sz="2100" dirty="0">
                <a:solidFill>
                  <a:srgbClr val="FF0000"/>
                </a:solidFill>
              </a:rPr>
              <a:t>Supplier</a:t>
            </a:r>
            <a:r>
              <a:rPr lang="en-US" sz="2100" dirty="0"/>
              <a:t> data, including the company name, contact name and title, full</a:t>
            </a:r>
            <a:r>
              <a:rPr lang="pl-PL" sz="2100" dirty="0"/>
              <a:t> </a:t>
            </a:r>
            <a:r>
              <a:rPr lang="en-US" sz="2100" dirty="0"/>
              <a:t>address, phone, fax, and home page.</a:t>
            </a:r>
            <a:endParaRPr lang="pl-PL" sz="2100" dirty="0"/>
          </a:p>
          <a:p>
            <a:pPr marL="285750" indent="-285750">
              <a:spcBef>
                <a:spcPts val="1800"/>
              </a:spcBef>
              <a:buFont typeface="Wingdings" panose="05000000000000000000" pitchFamily="2" charset="2"/>
              <a:buChar char="F"/>
            </a:pPr>
            <a:r>
              <a:rPr lang="en-US" sz="2100" dirty="0"/>
              <a:t>Data about the </a:t>
            </a:r>
            <a:r>
              <a:rPr lang="en-US" sz="2100" dirty="0">
                <a:solidFill>
                  <a:srgbClr val="FF0000"/>
                </a:solidFill>
              </a:rPr>
              <a:t>products</a:t>
            </a:r>
            <a:r>
              <a:rPr lang="en-US" sz="2100" dirty="0"/>
              <a:t> that Northwind trades, such as identifier, name,</a:t>
            </a:r>
            <a:r>
              <a:rPr lang="pl-PL" sz="2100" dirty="0"/>
              <a:t> </a:t>
            </a:r>
            <a:r>
              <a:rPr lang="en-US" sz="2100" dirty="0"/>
              <a:t>quantity per unit, unit price, and an indication if the product has been</a:t>
            </a:r>
            <a:r>
              <a:rPr lang="pl-PL" sz="2100" dirty="0"/>
              <a:t> </a:t>
            </a:r>
            <a:r>
              <a:rPr lang="en-US" sz="2100" dirty="0"/>
              <a:t>discontinued. In addition, an inventory is maintained, which requires to</a:t>
            </a:r>
            <a:r>
              <a:rPr lang="pl-PL" sz="2100" dirty="0"/>
              <a:t> </a:t>
            </a:r>
            <a:r>
              <a:rPr lang="en-US" sz="2100" dirty="0"/>
              <a:t>know the number of units in stock, the units ordered (i.e., in stock but not</a:t>
            </a:r>
            <a:r>
              <a:rPr lang="pl-PL" sz="2100" dirty="0"/>
              <a:t> </a:t>
            </a:r>
            <a:r>
              <a:rPr lang="en-US" sz="2100" dirty="0"/>
              <a:t>yet delivered), and the reorder level (i.e., the number of units in stock</a:t>
            </a:r>
            <a:r>
              <a:rPr lang="pl-PL" sz="2100" dirty="0"/>
              <a:t> </a:t>
            </a:r>
            <a:r>
              <a:rPr lang="en-US" sz="2100" dirty="0"/>
              <a:t>such that when it is reached, the company must produce or acquire).</a:t>
            </a:r>
            <a:r>
              <a:rPr lang="pl-PL" sz="2100" dirty="0"/>
              <a:t> </a:t>
            </a:r>
            <a:r>
              <a:rPr lang="en-US" sz="2100" dirty="0"/>
              <a:t>Products are further classified into </a:t>
            </a:r>
            <a:r>
              <a:rPr lang="en-US" sz="2100" dirty="0">
                <a:solidFill>
                  <a:srgbClr val="FF0000"/>
                </a:solidFill>
              </a:rPr>
              <a:t>categories</a:t>
            </a:r>
            <a:r>
              <a:rPr lang="en-US" sz="2100" dirty="0"/>
              <a:t>, each of which has a name,</a:t>
            </a:r>
            <a:r>
              <a:rPr lang="pl-PL" sz="2100" dirty="0"/>
              <a:t> </a:t>
            </a:r>
            <a:r>
              <a:rPr lang="en-US" sz="2100" dirty="0"/>
              <a:t>a description, and a picture. Each product has a unique supplier.</a:t>
            </a:r>
            <a:endParaRPr lang="pl-PL" sz="2100" dirty="0"/>
          </a:p>
          <a:p>
            <a:pPr marL="285750" indent="-285750">
              <a:spcBef>
                <a:spcPts val="1800"/>
              </a:spcBef>
              <a:buFont typeface="Wingdings" panose="05000000000000000000" pitchFamily="2" charset="2"/>
              <a:buChar char="F"/>
            </a:pPr>
            <a:r>
              <a:rPr lang="en-US" sz="2100" dirty="0"/>
              <a:t>Data about the sale </a:t>
            </a:r>
            <a:r>
              <a:rPr lang="en-US" sz="2100" dirty="0">
                <a:solidFill>
                  <a:srgbClr val="FF0000"/>
                </a:solidFill>
              </a:rPr>
              <a:t>orders</a:t>
            </a:r>
            <a:r>
              <a:rPr lang="en-US" sz="2100" dirty="0"/>
              <a:t>. The information required includes the</a:t>
            </a:r>
            <a:r>
              <a:rPr lang="pl-PL" sz="2100" dirty="0"/>
              <a:t> </a:t>
            </a:r>
            <a:r>
              <a:rPr lang="en-US" sz="2100" dirty="0"/>
              <a:t>identifier, the date at which the order was submitted, the required delivery</a:t>
            </a:r>
            <a:r>
              <a:rPr lang="pl-PL" sz="2100" dirty="0"/>
              <a:t> </a:t>
            </a:r>
            <a:r>
              <a:rPr lang="en-US" sz="2100" dirty="0"/>
              <a:t>date, the actual delivery date, the employee involved in the sale, the</a:t>
            </a:r>
            <a:r>
              <a:rPr lang="pl-PL" sz="2100" dirty="0"/>
              <a:t> </a:t>
            </a:r>
            <a:r>
              <a:rPr lang="en-US" sz="2100" dirty="0"/>
              <a:t>customer, the shipper in charge of its delivery, the freight cost, and the full</a:t>
            </a:r>
            <a:r>
              <a:rPr lang="pl-PL" sz="2100" dirty="0"/>
              <a:t> </a:t>
            </a:r>
            <a:r>
              <a:rPr lang="en-US" sz="2100" dirty="0"/>
              <a:t>destination address. An order can contain many products, and for </a:t>
            </a:r>
            <a:r>
              <a:rPr lang="en-US" sz="2100" dirty="0">
                <a:solidFill>
                  <a:srgbClr val="FF0000"/>
                </a:solidFill>
              </a:rPr>
              <a:t>each of</a:t>
            </a:r>
            <a:r>
              <a:rPr lang="pl-PL" sz="2100" dirty="0">
                <a:solidFill>
                  <a:srgbClr val="FF0000"/>
                </a:solidFill>
              </a:rPr>
              <a:t> </a:t>
            </a:r>
            <a:r>
              <a:rPr lang="en-US" sz="2100" dirty="0">
                <a:solidFill>
                  <a:srgbClr val="FF0000"/>
                </a:solidFill>
              </a:rPr>
              <a:t>them</a:t>
            </a:r>
            <a:r>
              <a:rPr lang="en-US" sz="2100" dirty="0"/>
              <a:t>, the unit price, the quantity, and the discount that may be given</a:t>
            </a:r>
            <a:r>
              <a:rPr lang="pl-PL" sz="2100" dirty="0"/>
              <a:t> </a:t>
            </a:r>
            <a:r>
              <a:rPr lang="en-US" sz="2100" dirty="0"/>
              <a:t>must be kept.</a:t>
            </a:r>
            <a:endParaRPr lang="pl-PL" sz="2100" dirty="0"/>
          </a:p>
        </p:txBody>
      </p:sp>
    </p:spTree>
    <p:extLst>
      <p:ext uri="{BB962C8B-B14F-4D97-AF65-F5344CB8AC3E}">
        <p14:creationId xmlns:p14="http://schemas.microsoft.com/office/powerpoint/2010/main" val="1361460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Przykład ilustrujący – firma eksportowa Northwind    (2/2)</a:t>
            </a:r>
            <a:endParaRPr lang="en-US" sz="4000" b="1" dirty="0"/>
          </a:p>
        </p:txBody>
      </p:sp>
      <p:sp>
        <p:nvSpPr>
          <p:cNvPr id="2" name="Prostokąt 1"/>
          <p:cNvSpPr/>
          <p:nvPr/>
        </p:nvSpPr>
        <p:spPr>
          <a:xfrm>
            <a:off x="135254" y="993964"/>
            <a:ext cx="11763376" cy="5632311"/>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2100" dirty="0"/>
              <a:t>Dane o </a:t>
            </a:r>
            <a:r>
              <a:rPr lang="pl-PL" sz="2100" dirty="0">
                <a:solidFill>
                  <a:srgbClr val="FF0000"/>
                </a:solidFill>
              </a:rPr>
              <a:t>przewoźnikach</a:t>
            </a:r>
            <a:r>
              <a:rPr lang="pl-PL" sz="2100" dirty="0"/>
              <a:t>, to znaczy informacja o firmach, którym Northwind zleca dostarczanie towarów.  Dla każdej z tych firm jest przechowywana nazwa oraz numer telefonu</a:t>
            </a:r>
            <a:r>
              <a:rPr lang="en-US" sz="2100" dirty="0"/>
              <a:t>.</a:t>
            </a:r>
            <a:endParaRPr lang="pl-PL" sz="2100" dirty="0"/>
          </a:p>
          <a:p>
            <a:pPr marL="285750" indent="-285750">
              <a:spcBef>
                <a:spcPts val="1800"/>
              </a:spcBef>
              <a:buFont typeface="Wingdings" panose="05000000000000000000" pitchFamily="2" charset="2"/>
              <a:buChar char="F"/>
            </a:pPr>
            <a:r>
              <a:rPr lang="pl-PL" sz="2100" dirty="0"/>
              <a:t>Dane o </a:t>
            </a:r>
            <a:r>
              <a:rPr lang="pl-PL" sz="2100" dirty="0">
                <a:solidFill>
                  <a:srgbClr val="FF0000"/>
                </a:solidFill>
              </a:rPr>
              <a:t>dostawcach, </a:t>
            </a:r>
            <a:r>
              <a:rPr lang="pl-PL" sz="2100" dirty="0"/>
              <a:t>obejmujące: nazwę firmy, nazwisko i stanowisko osoby do kontaktu, pełny adres, telefon, fax oraz stronę domową</a:t>
            </a:r>
            <a:r>
              <a:rPr lang="en-US" sz="2100" dirty="0"/>
              <a:t>.</a:t>
            </a:r>
            <a:endParaRPr lang="pl-PL" sz="2100" dirty="0"/>
          </a:p>
          <a:p>
            <a:pPr marL="285750" indent="-285750">
              <a:spcBef>
                <a:spcPts val="1800"/>
              </a:spcBef>
              <a:buFont typeface="Wingdings" panose="05000000000000000000" pitchFamily="2" charset="2"/>
              <a:buChar char="F"/>
            </a:pPr>
            <a:r>
              <a:rPr lang="pl-PL" sz="2100" dirty="0"/>
              <a:t>Dane o </a:t>
            </a:r>
            <a:r>
              <a:rPr lang="pl-PL" sz="2100" dirty="0">
                <a:solidFill>
                  <a:srgbClr val="FF0000"/>
                </a:solidFill>
              </a:rPr>
              <a:t>produktach</a:t>
            </a:r>
            <a:r>
              <a:rPr lang="pl-PL" sz="2100" dirty="0"/>
              <a:t>, którymi handluje Northwind, w tym: identyfikator, nazwa, określenie jednostki miary, cena jednostki oraz informacja, czy produkt został wycofany. Ponadto utrzymywany jest magazyn, w związku z tym potrzebna jest liczba jednostek na stanie, liczba jednostek zamówionych (tzn. na stanie, ale jeszcze nie dostarczonych) oraz poziom uzupełniania stanu (oznaczający liczbę jednostek na stanie, po osiągnięciu której należy wyprodukować lub zamówić dalsze). Produkty są także grupowane w </a:t>
            </a:r>
            <a:r>
              <a:rPr lang="pl-PL" sz="2100" dirty="0">
                <a:solidFill>
                  <a:srgbClr val="FF0000"/>
                </a:solidFill>
              </a:rPr>
              <a:t>kategorie</a:t>
            </a:r>
            <a:r>
              <a:rPr lang="pl-PL" sz="2100" dirty="0"/>
              <a:t>, z których każda ma nazwę, opis oraz zdjęcie. Każdy produkt ma unikalnego dostawcę</a:t>
            </a:r>
            <a:r>
              <a:rPr lang="en-US" sz="2100" dirty="0"/>
              <a:t>.</a:t>
            </a:r>
            <a:endParaRPr lang="pl-PL" sz="2100" dirty="0"/>
          </a:p>
          <a:p>
            <a:pPr marL="285750" indent="-285750">
              <a:spcBef>
                <a:spcPts val="1800"/>
              </a:spcBef>
              <a:buFont typeface="Wingdings" panose="05000000000000000000" pitchFamily="2" charset="2"/>
              <a:buChar char="F"/>
            </a:pPr>
            <a:r>
              <a:rPr lang="pl-PL" sz="2100" dirty="0"/>
              <a:t>Dane dotyczące </a:t>
            </a:r>
            <a:r>
              <a:rPr lang="pl-PL" sz="2100" dirty="0">
                <a:solidFill>
                  <a:srgbClr val="FF0000"/>
                </a:solidFill>
              </a:rPr>
              <a:t>zamówień</a:t>
            </a:r>
            <a:r>
              <a:rPr lang="pl-PL" sz="2100" dirty="0"/>
              <a:t> obejmują: identyfikator, datę złożenia zamówienia, wymaganą datę dostawy, rzeczywistą datę dostawy, pracownika zaangażowanego w sprzedaż, klienta, przewoźnika odpowiadającego za dostarczenie, koszt transportu oraz pełny adres miejsca przeznaczenia. Zamówienie może dotyczyć wielu produktów, a </a:t>
            </a:r>
            <a:r>
              <a:rPr lang="pl-PL" sz="2100" dirty="0">
                <a:solidFill>
                  <a:srgbClr val="FF0000"/>
                </a:solidFill>
              </a:rPr>
              <a:t>dla każdego z nich </a:t>
            </a:r>
            <a:r>
              <a:rPr lang="pl-PL" sz="2100" dirty="0"/>
              <a:t>należy podać cenę jednostkową, ilość oraz wysokość ewentualnego rabatu</a:t>
            </a:r>
            <a:r>
              <a:rPr lang="en-US" sz="2100" dirty="0"/>
              <a:t>.</a:t>
            </a:r>
            <a:endParaRPr lang="pl-PL" sz="2100" dirty="0"/>
          </a:p>
        </p:txBody>
      </p:sp>
    </p:spTree>
    <p:extLst>
      <p:ext uri="{BB962C8B-B14F-4D97-AF65-F5344CB8AC3E}">
        <p14:creationId xmlns:p14="http://schemas.microsoft.com/office/powerpoint/2010/main" val="235033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The </a:t>
            </a:r>
            <a:r>
              <a:rPr lang="pl-PL" sz="4000" dirty="0" err="1">
                <a:solidFill>
                  <a:srgbClr val="000000"/>
                </a:solidFill>
                <a:latin typeface="Minion-Regular"/>
              </a:rPr>
              <a:t>Logical</a:t>
            </a:r>
            <a:r>
              <a:rPr lang="pl-PL" sz="4000" dirty="0">
                <a:solidFill>
                  <a:srgbClr val="000000"/>
                </a:solidFill>
                <a:latin typeface="Minion-Regular"/>
              </a:rPr>
              <a:t> </a:t>
            </a:r>
            <a:r>
              <a:rPr lang="pl-PL" sz="4000" dirty="0" err="1">
                <a:solidFill>
                  <a:srgbClr val="000000"/>
                </a:solidFill>
                <a:latin typeface="Minion-Regular"/>
              </a:rPr>
              <a:t>Schema</a:t>
            </a:r>
            <a:r>
              <a:rPr lang="pl-PL" sz="4000" dirty="0">
                <a:solidFill>
                  <a:srgbClr val="000000"/>
                </a:solidFill>
                <a:latin typeface="Minion-Regular"/>
              </a:rPr>
              <a:t> of Northwind Database</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12.01.2022</a:t>
            </a:fld>
            <a:endParaRPr lang="pl-PL"/>
          </a:p>
        </p:txBody>
      </p:sp>
      <p:pic>
        <p:nvPicPr>
          <p:cNvPr id="11" name="Obraz 10"/>
          <p:cNvPicPr>
            <a:picLocks noChangeAspect="1"/>
          </p:cNvPicPr>
          <p:nvPr/>
        </p:nvPicPr>
        <p:blipFill>
          <a:blip r:embed="rId2"/>
          <a:stretch>
            <a:fillRect/>
          </a:stretch>
        </p:blipFill>
        <p:spPr>
          <a:xfrm>
            <a:off x="238023" y="857250"/>
            <a:ext cx="11782658" cy="5499100"/>
          </a:xfrm>
          <a:prstGeom prst="rect">
            <a:avLst/>
          </a:prstGeom>
        </p:spPr>
      </p:pic>
    </p:spTree>
    <p:extLst>
      <p:ext uri="{BB962C8B-B14F-4D97-AF65-F5344CB8AC3E}">
        <p14:creationId xmlns:p14="http://schemas.microsoft.com/office/powerpoint/2010/main" val="410653167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160768</TotalTime>
  <Words>2597</Words>
  <Application>Microsoft Office PowerPoint</Application>
  <PresentationFormat>Panoramiczny</PresentationFormat>
  <Paragraphs>374</Paragraphs>
  <Slides>52</Slides>
  <Notes>4</Notes>
  <HiddenSlides>7</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52</vt:i4>
      </vt:variant>
    </vt:vector>
  </HeadingPairs>
  <TitlesOfParts>
    <vt:vector size="59" baseType="lpstr">
      <vt:lpstr>Arial</vt:lpstr>
      <vt:lpstr>Calibri</vt:lpstr>
      <vt:lpstr>Calibri Light</vt:lpstr>
      <vt:lpstr>Courier New</vt:lpstr>
      <vt:lpstr>Minion-Regular</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Współczesne metody i narzędzia pracy z dużymi zbiorami danych</dc:title>
  <dc:creator>Krzysztof Świder</dc:creator>
  <cp:lastModifiedBy>Krzysztof Świder</cp:lastModifiedBy>
  <cp:revision>1868</cp:revision>
  <cp:lastPrinted>2021-07-15T04:10:21Z</cp:lastPrinted>
  <dcterms:created xsi:type="dcterms:W3CDTF">2016-10-04T15:31:38Z</dcterms:created>
  <dcterms:modified xsi:type="dcterms:W3CDTF">2022-01-12T17:15:45Z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ies>
</file>