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2"/>
  </p:sldMasterIdLst>
  <p:notesMasterIdLst>
    <p:notesMasterId r:id="rId107"/>
  </p:notesMasterIdLst>
  <p:handoutMasterIdLst>
    <p:handoutMasterId r:id="rId108"/>
  </p:handoutMasterIdLst>
  <p:sldIdLst>
    <p:sldId id="690" r:id="rId3"/>
    <p:sldId id="689" r:id="rId4"/>
    <p:sldId id="740" r:id="rId5"/>
    <p:sldId id="784" r:id="rId6"/>
    <p:sldId id="742" r:id="rId7"/>
    <p:sldId id="743" r:id="rId8"/>
    <p:sldId id="534" r:id="rId9"/>
    <p:sldId id="745" r:id="rId10"/>
    <p:sldId id="835" r:id="rId11"/>
    <p:sldId id="746" r:id="rId12"/>
    <p:sldId id="834" r:id="rId13"/>
    <p:sldId id="747" r:id="rId14"/>
    <p:sldId id="748" r:id="rId15"/>
    <p:sldId id="836" r:id="rId16"/>
    <p:sldId id="749" r:id="rId17"/>
    <p:sldId id="750" r:id="rId18"/>
    <p:sldId id="753" r:id="rId19"/>
    <p:sldId id="756" r:id="rId20"/>
    <p:sldId id="830" r:id="rId21"/>
    <p:sldId id="758" r:id="rId22"/>
    <p:sldId id="759" r:id="rId23"/>
    <p:sldId id="760" r:id="rId24"/>
    <p:sldId id="761" r:id="rId25"/>
    <p:sldId id="762" r:id="rId26"/>
    <p:sldId id="763" r:id="rId27"/>
    <p:sldId id="837" r:id="rId28"/>
    <p:sldId id="751" r:id="rId29"/>
    <p:sldId id="764" r:id="rId30"/>
    <p:sldId id="765" r:id="rId31"/>
    <p:sldId id="766" r:id="rId32"/>
    <p:sldId id="844" r:id="rId33"/>
    <p:sldId id="843" r:id="rId34"/>
    <p:sldId id="767" r:id="rId35"/>
    <p:sldId id="769" r:id="rId36"/>
    <p:sldId id="771" r:id="rId37"/>
    <p:sldId id="768" r:id="rId38"/>
    <p:sldId id="770" r:id="rId39"/>
    <p:sldId id="772" r:id="rId40"/>
    <p:sldId id="773" r:id="rId41"/>
    <p:sldId id="774" r:id="rId42"/>
    <p:sldId id="775" r:id="rId43"/>
    <p:sldId id="776" r:id="rId44"/>
    <p:sldId id="777" r:id="rId45"/>
    <p:sldId id="778" r:id="rId46"/>
    <p:sldId id="787" r:id="rId47"/>
    <p:sldId id="786" r:id="rId48"/>
    <p:sldId id="788" r:id="rId49"/>
    <p:sldId id="789" r:id="rId50"/>
    <p:sldId id="831" r:id="rId51"/>
    <p:sldId id="791" r:id="rId52"/>
    <p:sldId id="792" r:id="rId53"/>
    <p:sldId id="793" r:id="rId54"/>
    <p:sldId id="794" r:id="rId55"/>
    <p:sldId id="754" r:id="rId56"/>
    <p:sldId id="796" r:id="rId57"/>
    <p:sldId id="799" r:id="rId58"/>
    <p:sldId id="800" r:id="rId59"/>
    <p:sldId id="801" r:id="rId60"/>
    <p:sldId id="802" r:id="rId61"/>
    <p:sldId id="803" r:id="rId62"/>
    <p:sldId id="804" r:id="rId63"/>
    <p:sldId id="805" r:id="rId64"/>
    <p:sldId id="806" r:id="rId65"/>
    <p:sldId id="807" r:id="rId66"/>
    <p:sldId id="808" r:id="rId67"/>
    <p:sldId id="809" r:id="rId68"/>
    <p:sldId id="810" r:id="rId69"/>
    <p:sldId id="811" r:id="rId70"/>
    <p:sldId id="812" r:id="rId71"/>
    <p:sldId id="813" r:id="rId72"/>
    <p:sldId id="814" r:id="rId73"/>
    <p:sldId id="815" r:id="rId74"/>
    <p:sldId id="816" r:id="rId75"/>
    <p:sldId id="817" r:id="rId76"/>
    <p:sldId id="818" r:id="rId77"/>
    <p:sldId id="845" r:id="rId78"/>
    <p:sldId id="847" r:id="rId79"/>
    <p:sldId id="819" r:id="rId80"/>
    <p:sldId id="820" r:id="rId81"/>
    <p:sldId id="838" r:id="rId82"/>
    <p:sldId id="839" r:id="rId83"/>
    <p:sldId id="841" r:id="rId84"/>
    <p:sldId id="840" r:id="rId85"/>
    <p:sldId id="842" r:id="rId86"/>
    <p:sldId id="821" r:id="rId87"/>
    <p:sldId id="823" r:id="rId88"/>
    <p:sldId id="822" r:id="rId89"/>
    <p:sldId id="824" r:id="rId90"/>
    <p:sldId id="825" r:id="rId91"/>
    <p:sldId id="826" r:id="rId92"/>
    <p:sldId id="827" r:id="rId93"/>
    <p:sldId id="828" r:id="rId94"/>
    <p:sldId id="829" r:id="rId95"/>
    <p:sldId id="846" r:id="rId96"/>
    <p:sldId id="848" r:id="rId97"/>
    <p:sldId id="849" r:id="rId98"/>
    <p:sldId id="850" r:id="rId99"/>
    <p:sldId id="851" r:id="rId100"/>
    <p:sldId id="852" r:id="rId101"/>
    <p:sldId id="853" r:id="rId102"/>
    <p:sldId id="701" r:id="rId103"/>
    <p:sldId id="702" r:id="rId104"/>
    <p:sldId id="797" r:id="rId105"/>
    <p:sldId id="795" r:id="rId106"/>
  </p:sldIdLst>
  <p:sldSz cx="12192000" cy="6858000"/>
  <p:notesSz cx="7099300" cy="10234613"/>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2BBF"/>
    <a:srgbClr val="FF3300"/>
    <a:srgbClr val="A50021"/>
    <a:srgbClr val="B73F50"/>
    <a:srgbClr val="CC0000"/>
    <a:srgbClr val="CC3300"/>
    <a:srgbClr val="EE4F08"/>
    <a:srgbClr val="ED70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F33997-CD22-4513-BB3B-B701F608761C}" v="1655" dt="2021-11-24T15:56:23.747"/>
  </p1510:revLst>
</p1510:revInfo>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67" autoAdjust="0"/>
    <p:restoredTop sz="95501" autoAdjust="0"/>
  </p:normalViewPr>
  <p:slideViewPr>
    <p:cSldViewPr snapToGrid="0">
      <p:cViewPr varScale="1">
        <p:scale>
          <a:sx n="57" d="100"/>
          <a:sy n="57" d="100"/>
        </p:scale>
        <p:origin x="1104" y="5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tableStyles" Target="tableStyles.xml"/><Relationship Id="rId16" Type="http://schemas.openxmlformats.org/officeDocument/2006/relationships/slide" Target="slides/slide14.xml"/><Relationship Id="rId107" Type="http://schemas.openxmlformats.org/officeDocument/2006/relationships/notesMaster" Target="notesMasters/notesMaster1.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microsoft.com/office/2016/11/relationships/changesInfo" Target="changesInfos/changesInfo1.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handoutMaster" Target="handoutMasters/handoutMaster1.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microsoft.com/office/2015/10/relationships/revisionInfo" Target="revisionInfo.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presProps" Target="presProps.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1.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viewProps" Target="view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zysztof Świder" userId="18104692-8d48-48b4-adbb-b481add1a336" providerId="ADAL" clId="{C5F33997-CD22-4513-BB3B-B701F608761C}"/>
    <pc:docChg chg="undo custSel addSld delSld modSld">
      <pc:chgData name="Krzysztof Świder" userId="18104692-8d48-48b4-adbb-b481add1a336" providerId="ADAL" clId="{C5F33997-CD22-4513-BB3B-B701F608761C}" dt="2021-11-25T10:32:12.464" v="3543" actId="2696"/>
      <pc:docMkLst>
        <pc:docMk/>
      </pc:docMkLst>
      <pc:sldChg chg="del">
        <pc:chgData name="Krzysztof Świder" userId="18104692-8d48-48b4-adbb-b481add1a336" providerId="ADAL" clId="{C5F33997-CD22-4513-BB3B-B701F608761C}" dt="2021-11-25T10:30:04.542" v="3541" actId="2696"/>
        <pc:sldMkLst>
          <pc:docMk/>
          <pc:sldMk cId="3699933543" sldId="798"/>
        </pc:sldMkLst>
      </pc:sldChg>
      <pc:sldChg chg="addSp modSp mod">
        <pc:chgData name="Krzysztof Świder" userId="18104692-8d48-48b4-adbb-b481add1a336" providerId="ADAL" clId="{C5F33997-CD22-4513-BB3B-B701F608761C}" dt="2021-07-13T14:59:24.387" v="15" actId="20577"/>
        <pc:sldMkLst>
          <pc:docMk/>
          <pc:sldMk cId="2705594935" sldId="814"/>
        </pc:sldMkLst>
        <pc:spChg chg="add mod">
          <ac:chgData name="Krzysztof Świder" userId="18104692-8d48-48b4-adbb-b481add1a336" providerId="ADAL" clId="{C5F33997-CD22-4513-BB3B-B701F608761C}" dt="2021-07-13T14:59:24.387" v="15" actId="20577"/>
          <ac:spMkLst>
            <pc:docMk/>
            <pc:sldMk cId="2705594935" sldId="814"/>
            <ac:spMk id="3" creationId="{BDBBDF3A-F01F-4EDF-9F09-816155ECAC98}"/>
          </ac:spMkLst>
        </pc:spChg>
      </pc:sldChg>
      <pc:sldChg chg="modSp">
        <pc:chgData name="Krzysztof Świder" userId="18104692-8d48-48b4-adbb-b481add1a336" providerId="ADAL" clId="{C5F33997-CD22-4513-BB3B-B701F608761C}" dt="2021-07-13T15:26:55.844" v="18" actId="20577"/>
        <pc:sldMkLst>
          <pc:docMk/>
          <pc:sldMk cId="3776601918" sldId="827"/>
        </pc:sldMkLst>
        <pc:spChg chg="mod">
          <ac:chgData name="Krzysztof Świder" userId="18104692-8d48-48b4-adbb-b481add1a336" providerId="ADAL" clId="{C5F33997-CD22-4513-BB3B-B701F608761C}" dt="2021-07-13T15:26:55.844" v="18" actId="20577"/>
          <ac:spMkLst>
            <pc:docMk/>
            <pc:sldMk cId="3776601918" sldId="827"/>
            <ac:spMk id="6" creationId="{00000000-0000-0000-0000-000000000000}"/>
          </ac:spMkLst>
        </pc:spChg>
      </pc:sldChg>
      <pc:sldChg chg="addSp delSp modSp add mod">
        <pc:chgData name="Krzysztof Świder" userId="18104692-8d48-48b4-adbb-b481add1a336" providerId="ADAL" clId="{C5F33997-CD22-4513-BB3B-B701F608761C}" dt="2021-07-13T19:26:55.204" v="795" actId="20577"/>
        <pc:sldMkLst>
          <pc:docMk/>
          <pc:sldMk cId="3132897747" sldId="845"/>
        </pc:sldMkLst>
        <pc:spChg chg="add mod">
          <ac:chgData name="Krzysztof Świder" userId="18104692-8d48-48b4-adbb-b481add1a336" providerId="ADAL" clId="{C5F33997-CD22-4513-BB3B-B701F608761C}" dt="2021-07-13T15:35:40.407" v="48" actId="164"/>
          <ac:spMkLst>
            <pc:docMk/>
            <pc:sldMk cId="3132897747" sldId="845"/>
            <ac:spMk id="2" creationId="{8773BE75-9188-47E0-9334-EF0C7199EC87}"/>
          </ac:spMkLst>
        </pc:spChg>
        <pc:spChg chg="add mod">
          <ac:chgData name="Krzysztof Świder" userId="18104692-8d48-48b4-adbb-b481add1a336" providerId="ADAL" clId="{C5F33997-CD22-4513-BB3B-B701F608761C}" dt="2021-07-13T15:35:40.407" v="48" actId="164"/>
          <ac:spMkLst>
            <pc:docMk/>
            <pc:sldMk cId="3132897747" sldId="845"/>
            <ac:spMk id="3" creationId="{5BEA503C-275B-4FD4-A0DA-AB9FBCDA5115}"/>
          </ac:spMkLst>
        </pc:spChg>
        <pc:spChg chg="mod">
          <ac:chgData name="Krzysztof Świder" userId="18104692-8d48-48b4-adbb-b481add1a336" providerId="ADAL" clId="{C5F33997-CD22-4513-BB3B-B701F608761C}" dt="2021-07-13T16:07:31.147" v="424" actId="1076"/>
          <ac:spMkLst>
            <pc:docMk/>
            <pc:sldMk cId="3132897747" sldId="845"/>
            <ac:spMk id="4" creationId="{00000000-0000-0000-0000-000000000000}"/>
          </ac:spMkLst>
        </pc:spChg>
        <pc:spChg chg="add del mod">
          <ac:chgData name="Krzysztof Świder" userId="18104692-8d48-48b4-adbb-b481add1a336" providerId="ADAL" clId="{C5F33997-CD22-4513-BB3B-B701F608761C}" dt="2021-07-13T15:34:45.142" v="42" actId="478"/>
          <ac:spMkLst>
            <pc:docMk/>
            <pc:sldMk cId="3132897747" sldId="845"/>
            <ac:spMk id="6" creationId="{30CCEE24-1B1D-4126-89D9-82457EE1C10C}"/>
          </ac:spMkLst>
        </pc:spChg>
        <pc:spChg chg="add mod">
          <ac:chgData name="Krzysztof Świder" userId="18104692-8d48-48b4-adbb-b481add1a336" providerId="ADAL" clId="{C5F33997-CD22-4513-BB3B-B701F608761C}" dt="2021-07-13T16:11:34.817" v="518" actId="1035"/>
          <ac:spMkLst>
            <pc:docMk/>
            <pc:sldMk cId="3132897747" sldId="845"/>
            <ac:spMk id="7" creationId="{45B6B0C2-1540-43CE-9F19-E728F3C4A350}"/>
          </ac:spMkLst>
        </pc:spChg>
        <pc:spChg chg="mod">
          <ac:chgData name="Krzysztof Świder" userId="18104692-8d48-48b4-adbb-b481add1a336" providerId="ADAL" clId="{C5F33997-CD22-4513-BB3B-B701F608761C}" dt="2021-07-13T15:32:01.458" v="34" actId="20577"/>
          <ac:spMkLst>
            <pc:docMk/>
            <pc:sldMk cId="3132897747" sldId="845"/>
            <ac:spMk id="9" creationId="{00000000-0000-0000-0000-000000000000}"/>
          </ac:spMkLst>
        </pc:spChg>
        <pc:spChg chg="mod">
          <ac:chgData name="Krzysztof Świder" userId="18104692-8d48-48b4-adbb-b481add1a336" providerId="ADAL" clId="{C5F33997-CD22-4513-BB3B-B701F608761C}" dt="2021-07-13T15:35:49.312" v="49"/>
          <ac:spMkLst>
            <pc:docMk/>
            <pc:sldMk cId="3132897747" sldId="845"/>
            <ac:spMk id="11" creationId="{59958837-78EE-4DD6-B423-EF30806492AC}"/>
          </ac:spMkLst>
        </pc:spChg>
        <pc:spChg chg="mod">
          <ac:chgData name="Krzysztof Świder" userId="18104692-8d48-48b4-adbb-b481add1a336" providerId="ADAL" clId="{C5F33997-CD22-4513-BB3B-B701F608761C}" dt="2021-07-13T15:36:04.064" v="52" actId="20577"/>
          <ac:spMkLst>
            <pc:docMk/>
            <pc:sldMk cId="3132897747" sldId="845"/>
            <ac:spMk id="12" creationId="{640D62CB-E304-430F-9FF3-B33A171A7EA2}"/>
          </ac:spMkLst>
        </pc:spChg>
        <pc:spChg chg="mod">
          <ac:chgData name="Krzysztof Świder" userId="18104692-8d48-48b4-adbb-b481add1a336" providerId="ADAL" clId="{C5F33997-CD22-4513-BB3B-B701F608761C}" dt="2021-07-13T15:47:37.407" v="116" actId="207"/>
          <ac:spMkLst>
            <pc:docMk/>
            <pc:sldMk cId="3132897747" sldId="845"/>
            <ac:spMk id="14" creationId="{B8ABB6A4-ADCD-4286-BC2B-69D1ADBE7741}"/>
          </ac:spMkLst>
        </pc:spChg>
        <pc:spChg chg="mod">
          <ac:chgData name="Krzysztof Świder" userId="18104692-8d48-48b4-adbb-b481add1a336" providerId="ADAL" clId="{C5F33997-CD22-4513-BB3B-B701F608761C}" dt="2021-07-13T15:47:37.407" v="116" actId="207"/>
          <ac:spMkLst>
            <pc:docMk/>
            <pc:sldMk cId="3132897747" sldId="845"/>
            <ac:spMk id="15" creationId="{686F0560-4A73-4F8E-9CA6-27C91D3C718C}"/>
          </ac:spMkLst>
        </pc:spChg>
        <pc:spChg chg="mod">
          <ac:chgData name="Krzysztof Świder" userId="18104692-8d48-48b4-adbb-b481add1a336" providerId="ADAL" clId="{C5F33997-CD22-4513-BB3B-B701F608761C}" dt="2021-07-13T15:46:52.324" v="113"/>
          <ac:spMkLst>
            <pc:docMk/>
            <pc:sldMk cId="3132897747" sldId="845"/>
            <ac:spMk id="17" creationId="{F4B60AC3-0155-4A0D-82CA-5AE809ABAA84}"/>
          </ac:spMkLst>
        </pc:spChg>
        <pc:spChg chg="mod">
          <ac:chgData name="Krzysztof Świder" userId="18104692-8d48-48b4-adbb-b481add1a336" providerId="ADAL" clId="{C5F33997-CD22-4513-BB3B-B701F608761C}" dt="2021-07-13T15:46:52.324" v="113"/>
          <ac:spMkLst>
            <pc:docMk/>
            <pc:sldMk cId="3132897747" sldId="845"/>
            <ac:spMk id="18" creationId="{4FAFFB18-EA27-45E9-8923-A559773FD1B8}"/>
          </ac:spMkLst>
        </pc:spChg>
        <pc:spChg chg="add mod ord">
          <ac:chgData name="Krzysztof Świder" userId="18104692-8d48-48b4-adbb-b481add1a336" providerId="ADAL" clId="{C5F33997-CD22-4513-BB3B-B701F608761C}" dt="2021-07-13T15:55:57.946" v="185" actId="1038"/>
          <ac:spMkLst>
            <pc:docMk/>
            <pc:sldMk cId="3132897747" sldId="845"/>
            <ac:spMk id="19" creationId="{568A8004-BB53-4CC4-A4C5-F1045960BADF}"/>
          </ac:spMkLst>
        </pc:spChg>
        <pc:spChg chg="mod">
          <ac:chgData name="Krzysztof Świder" userId="18104692-8d48-48b4-adbb-b481add1a336" providerId="ADAL" clId="{C5F33997-CD22-4513-BB3B-B701F608761C}" dt="2021-07-13T15:48:11.494" v="119" actId="207"/>
          <ac:spMkLst>
            <pc:docMk/>
            <pc:sldMk cId="3132897747" sldId="845"/>
            <ac:spMk id="21" creationId="{3B69A0E5-9B75-4AD0-B019-CFE36F364D07}"/>
          </ac:spMkLst>
        </pc:spChg>
        <pc:spChg chg="mod">
          <ac:chgData name="Krzysztof Świder" userId="18104692-8d48-48b4-adbb-b481add1a336" providerId="ADAL" clId="{C5F33997-CD22-4513-BB3B-B701F608761C}" dt="2021-07-13T15:48:11.494" v="119" actId="207"/>
          <ac:spMkLst>
            <pc:docMk/>
            <pc:sldMk cId="3132897747" sldId="845"/>
            <ac:spMk id="22" creationId="{13FBE9D8-A2E7-471A-92F7-2AFE14DFB917}"/>
          </ac:spMkLst>
        </pc:spChg>
        <pc:spChg chg="mod">
          <ac:chgData name="Krzysztof Świder" userId="18104692-8d48-48b4-adbb-b481add1a336" providerId="ADAL" clId="{C5F33997-CD22-4513-BB3B-B701F608761C}" dt="2021-07-13T15:48:16.830" v="120" actId="207"/>
          <ac:spMkLst>
            <pc:docMk/>
            <pc:sldMk cId="3132897747" sldId="845"/>
            <ac:spMk id="24" creationId="{C75E7D79-29FA-414B-B9B2-A3198D4D7DC3}"/>
          </ac:spMkLst>
        </pc:spChg>
        <pc:spChg chg="mod">
          <ac:chgData name="Krzysztof Świder" userId="18104692-8d48-48b4-adbb-b481add1a336" providerId="ADAL" clId="{C5F33997-CD22-4513-BB3B-B701F608761C}" dt="2021-07-13T15:48:16.830" v="120" actId="207"/>
          <ac:spMkLst>
            <pc:docMk/>
            <pc:sldMk cId="3132897747" sldId="845"/>
            <ac:spMk id="25" creationId="{0AE273C0-DEFA-4C84-B41B-BD5FAB377679}"/>
          </ac:spMkLst>
        </pc:spChg>
        <pc:spChg chg="mod">
          <ac:chgData name="Krzysztof Świder" userId="18104692-8d48-48b4-adbb-b481add1a336" providerId="ADAL" clId="{C5F33997-CD22-4513-BB3B-B701F608761C}" dt="2021-07-13T15:49:04.652" v="123"/>
          <ac:spMkLst>
            <pc:docMk/>
            <pc:sldMk cId="3132897747" sldId="845"/>
            <ac:spMk id="27" creationId="{6350C957-7D5F-4C15-9822-1DB0CE70EA9C}"/>
          </ac:spMkLst>
        </pc:spChg>
        <pc:spChg chg="mod">
          <ac:chgData name="Krzysztof Świder" userId="18104692-8d48-48b4-adbb-b481add1a336" providerId="ADAL" clId="{C5F33997-CD22-4513-BB3B-B701F608761C}" dt="2021-07-13T15:49:04.652" v="123"/>
          <ac:spMkLst>
            <pc:docMk/>
            <pc:sldMk cId="3132897747" sldId="845"/>
            <ac:spMk id="28" creationId="{63473879-7779-46FF-8993-0269A5AD128A}"/>
          </ac:spMkLst>
        </pc:spChg>
        <pc:spChg chg="mod">
          <ac:chgData name="Krzysztof Świder" userId="18104692-8d48-48b4-adbb-b481add1a336" providerId="ADAL" clId="{C5F33997-CD22-4513-BB3B-B701F608761C}" dt="2021-07-13T15:49:04.652" v="123"/>
          <ac:spMkLst>
            <pc:docMk/>
            <pc:sldMk cId="3132897747" sldId="845"/>
            <ac:spMk id="30" creationId="{2DA5F71E-BA5D-4E70-80B5-C192E336819E}"/>
          </ac:spMkLst>
        </pc:spChg>
        <pc:spChg chg="mod">
          <ac:chgData name="Krzysztof Świder" userId="18104692-8d48-48b4-adbb-b481add1a336" providerId="ADAL" clId="{C5F33997-CD22-4513-BB3B-B701F608761C}" dt="2021-07-13T15:49:04.652" v="123"/>
          <ac:spMkLst>
            <pc:docMk/>
            <pc:sldMk cId="3132897747" sldId="845"/>
            <ac:spMk id="31" creationId="{8BF03F09-440C-4941-B7FE-6B33A0176F06}"/>
          </ac:spMkLst>
        </pc:spChg>
        <pc:spChg chg="add mod ord">
          <ac:chgData name="Krzysztof Świder" userId="18104692-8d48-48b4-adbb-b481add1a336" providerId="ADAL" clId="{C5F33997-CD22-4513-BB3B-B701F608761C}" dt="2021-07-13T16:11:34.817" v="518" actId="1035"/>
          <ac:spMkLst>
            <pc:docMk/>
            <pc:sldMk cId="3132897747" sldId="845"/>
            <ac:spMk id="32" creationId="{91796E30-C566-409B-A82D-40DC503CD322}"/>
          </ac:spMkLst>
        </pc:spChg>
        <pc:spChg chg="mod">
          <ac:chgData name="Krzysztof Świder" userId="18104692-8d48-48b4-adbb-b481add1a336" providerId="ADAL" clId="{C5F33997-CD22-4513-BB3B-B701F608761C}" dt="2021-07-13T15:51:57.414" v="143"/>
          <ac:spMkLst>
            <pc:docMk/>
            <pc:sldMk cId="3132897747" sldId="845"/>
            <ac:spMk id="34" creationId="{EE4BA19D-7279-41CC-8120-B7103E620BE2}"/>
          </ac:spMkLst>
        </pc:spChg>
        <pc:spChg chg="mod">
          <ac:chgData name="Krzysztof Świder" userId="18104692-8d48-48b4-adbb-b481add1a336" providerId="ADAL" clId="{C5F33997-CD22-4513-BB3B-B701F608761C}" dt="2021-07-13T15:51:57.414" v="143"/>
          <ac:spMkLst>
            <pc:docMk/>
            <pc:sldMk cId="3132897747" sldId="845"/>
            <ac:spMk id="35" creationId="{57AA29E9-1439-48D1-BBB5-B7172973FFDA}"/>
          </ac:spMkLst>
        </pc:spChg>
        <pc:spChg chg="mod">
          <ac:chgData name="Krzysztof Świder" userId="18104692-8d48-48b4-adbb-b481add1a336" providerId="ADAL" clId="{C5F33997-CD22-4513-BB3B-B701F608761C}" dt="2021-07-13T15:51:57.414" v="143"/>
          <ac:spMkLst>
            <pc:docMk/>
            <pc:sldMk cId="3132897747" sldId="845"/>
            <ac:spMk id="37" creationId="{3E23479A-24E3-4BB4-AC80-E1B242389462}"/>
          </ac:spMkLst>
        </pc:spChg>
        <pc:spChg chg="mod">
          <ac:chgData name="Krzysztof Świder" userId="18104692-8d48-48b4-adbb-b481add1a336" providerId="ADAL" clId="{C5F33997-CD22-4513-BB3B-B701F608761C}" dt="2021-07-13T15:51:57.414" v="143"/>
          <ac:spMkLst>
            <pc:docMk/>
            <pc:sldMk cId="3132897747" sldId="845"/>
            <ac:spMk id="38" creationId="{A12DB660-DD0E-42EC-85BA-371FF86302F0}"/>
          </ac:spMkLst>
        </pc:spChg>
        <pc:spChg chg="add mod">
          <ac:chgData name="Krzysztof Świder" userId="18104692-8d48-48b4-adbb-b481add1a336" providerId="ADAL" clId="{C5F33997-CD22-4513-BB3B-B701F608761C}" dt="2021-07-13T16:11:34.817" v="518" actId="1035"/>
          <ac:spMkLst>
            <pc:docMk/>
            <pc:sldMk cId="3132897747" sldId="845"/>
            <ac:spMk id="40" creationId="{6F30EFAF-D4A0-4CD8-90E9-A11B57B2FF23}"/>
          </ac:spMkLst>
        </pc:spChg>
        <pc:spChg chg="mod">
          <ac:chgData name="Krzysztof Świder" userId="18104692-8d48-48b4-adbb-b481add1a336" providerId="ADAL" clId="{C5F33997-CD22-4513-BB3B-B701F608761C}" dt="2021-07-13T15:53:14.862" v="152"/>
          <ac:spMkLst>
            <pc:docMk/>
            <pc:sldMk cId="3132897747" sldId="845"/>
            <ac:spMk id="42" creationId="{3142CA37-112A-4D0F-B33A-1EE3CBB1DF09}"/>
          </ac:spMkLst>
        </pc:spChg>
        <pc:spChg chg="mod">
          <ac:chgData name="Krzysztof Świder" userId="18104692-8d48-48b4-adbb-b481add1a336" providerId="ADAL" clId="{C5F33997-CD22-4513-BB3B-B701F608761C}" dt="2021-07-13T15:53:14.862" v="152"/>
          <ac:spMkLst>
            <pc:docMk/>
            <pc:sldMk cId="3132897747" sldId="845"/>
            <ac:spMk id="43" creationId="{2DAC3128-9B55-4B41-9ED0-DE69EBD5C0AF}"/>
          </ac:spMkLst>
        </pc:spChg>
        <pc:spChg chg="mod">
          <ac:chgData name="Krzysztof Świder" userId="18104692-8d48-48b4-adbb-b481add1a336" providerId="ADAL" clId="{C5F33997-CD22-4513-BB3B-B701F608761C}" dt="2021-07-13T15:53:38.546" v="155" actId="207"/>
          <ac:spMkLst>
            <pc:docMk/>
            <pc:sldMk cId="3132897747" sldId="845"/>
            <ac:spMk id="45" creationId="{F280DF5B-E859-4A4E-82C5-3145E2E4DAC5}"/>
          </ac:spMkLst>
        </pc:spChg>
        <pc:spChg chg="mod">
          <ac:chgData name="Krzysztof Świder" userId="18104692-8d48-48b4-adbb-b481add1a336" providerId="ADAL" clId="{C5F33997-CD22-4513-BB3B-B701F608761C}" dt="2021-07-13T15:53:38.546" v="155" actId="207"/>
          <ac:spMkLst>
            <pc:docMk/>
            <pc:sldMk cId="3132897747" sldId="845"/>
            <ac:spMk id="46" creationId="{D7FB97AF-D5A5-4307-B474-76E6DD33D964}"/>
          </ac:spMkLst>
        </pc:spChg>
        <pc:spChg chg="mod">
          <ac:chgData name="Krzysztof Świder" userId="18104692-8d48-48b4-adbb-b481add1a336" providerId="ADAL" clId="{C5F33997-CD22-4513-BB3B-B701F608761C}" dt="2021-07-13T15:56:32.453" v="201"/>
          <ac:spMkLst>
            <pc:docMk/>
            <pc:sldMk cId="3132897747" sldId="845"/>
            <ac:spMk id="48" creationId="{B1BBCD91-D189-4404-953B-602AC7B16A0E}"/>
          </ac:spMkLst>
        </pc:spChg>
        <pc:spChg chg="mod">
          <ac:chgData name="Krzysztof Świder" userId="18104692-8d48-48b4-adbb-b481add1a336" providerId="ADAL" clId="{C5F33997-CD22-4513-BB3B-B701F608761C}" dt="2021-07-13T15:56:32.453" v="201"/>
          <ac:spMkLst>
            <pc:docMk/>
            <pc:sldMk cId="3132897747" sldId="845"/>
            <ac:spMk id="49" creationId="{6E84DC8F-64E5-4A5B-8D21-E6E41BABF357}"/>
          </ac:spMkLst>
        </pc:spChg>
        <pc:spChg chg="mod">
          <ac:chgData name="Krzysztof Świder" userId="18104692-8d48-48b4-adbb-b481add1a336" providerId="ADAL" clId="{C5F33997-CD22-4513-BB3B-B701F608761C}" dt="2021-07-13T15:56:32.453" v="201"/>
          <ac:spMkLst>
            <pc:docMk/>
            <pc:sldMk cId="3132897747" sldId="845"/>
            <ac:spMk id="51" creationId="{69570A20-9CE2-4759-BACA-EB1F6BBD1649}"/>
          </ac:spMkLst>
        </pc:spChg>
        <pc:spChg chg="mod">
          <ac:chgData name="Krzysztof Świder" userId="18104692-8d48-48b4-adbb-b481add1a336" providerId="ADAL" clId="{C5F33997-CD22-4513-BB3B-B701F608761C}" dt="2021-07-13T15:56:32.453" v="201"/>
          <ac:spMkLst>
            <pc:docMk/>
            <pc:sldMk cId="3132897747" sldId="845"/>
            <ac:spMk id="52" creationId="{18113E6D-6274-4CC5-B6AA-911DA6C4B1DC}"/>
          </ac:spMkLst>
        </pc:spChg>
        <pc:spChg chg="add mod">
          <ac:chgData name="Krzysztof Świder" userId="18104692-8d48-48b4-adbb-b481add1a336" providerId="ADAL" clId="{C5F33997-CD22-4513-BB3B-B701F608761C}" dt="2021-07-13T16:11:34.817" v="518" actId="1035"/>
          <ac:spMkLst>
            <pc:docMk/>
            <pc:sldMk cId="3132897747" sldId="845"/>
            <ac:spMk id="53" creationId="{892B4053-DAF3-4060-A1C7-F1EB6276CD0C}"/>
          </ac:spMkLst>
        </pc:spChg>
        <pc:spChg chg="add mod">
          <ac:chgData name="Krzysztof Świder" userId="18104692-8d48-48b4-adbb-b481add1a336" providerId="ADAL" clId="{C5F33997-CD22-4513-BB3B-B701F608761C}" dt="2021-07-13T16:11:34.817" v="518" actId="1035"/>
          <ac:spMkLst>
            <pc:docMk/>
            <pc:sldMk cId="3132897747" sldId="845"/>
            <ac:spMk id="54" creationId="{E265A57C-4516-43AB-82AD-67EAFB7AE6B1}"/>
          </ac:spMkLst>
        </pc:spChg>
        <pc:spChg chg="add mod">
          <ac:chgData name="Krzysztof Świder" userId="18104692-8d48-48b4-adbb-b481add1a336" providerId="ADAL" clId="{C5F33997-CD22-4513-BB3B-B701F608761C}" dt="2021-07-13T19:25:37.412" v="736" actId="20577"/>
          <ac:spMkLst>
            <pc:docMk/>
            <pc:sldMk cId="3132897747" sldId="845"/>
            <ac:spMk id="55" creationId="{81BFDB28-E9A9-4642-B777-B38144AF8141}"/>
          </ac:spMkLst>
        </pc:spChg>
        <pc:spChg chg="add mod">
          <ac:chgData name="Krzysztof Świder" userId="18104692-8d48-48b4-adbb-b481add1a336" providerId="ADAL" clId="{C5F33997-CD22-4513-BB3B-B701F608761C}" dt="2021-07-13T19:25:48.715" v="744" actId="20577"/>
          <ac:spMkLst>
            <pc:docMk/>
            <pc:sldMk cId="3132897747" sldId="845"/>
            <ac:spMk id="56" creationId="{13EED10C-991A-428D-AA71-DA2E63B059F0}"/>
          </ac:spMkLst>
        </pc:spChg>
        <pc:spChg chg="add mod">
          <ac:chgData name="Krzysztof Świder" userId="18104692-8d48-48b4-adbb-b481add1a336" providerId="ADAL" clId="{C5F33997-CD22-4513-BB3B-B701F608761C}" dt="2021-07-13T19:26:16.031" v="749" actId="20577"/>
          <ac:spMkLst>
            <pc:docMk/>
            <pc:sldMk cId="3132897747" sldId="845"/>
            <ac:spMk id="57" creationId="{151C81FE-3006-4404-8574-0BC77D450064}"/>
          </ac:spMkLst>
        </pc:spChg>
        <pc:spChg chg="add mod">
          <ac:chgData name="Krzysztof Świder" userId="18104692-8d48-48b4-adbb-b481add1a336" providerId="ADAL" clId="{C5F33997-CD22-4513-BB3B-B701F608761C}" dt="2021-07-13T19:26:30.335" v="758" actId="6549"/>
          <ac:spMkLst>
            <pc:docMk/>
            <pc:sldMk cId="3132897747" sldId="845"/>
            <ac:spMk id="58" creationId="{D124CFB2-7910-4F84-B869-30A870D773EF}"/>
          </ac:spMkLst>
        </pc:spChg>
        <pc:spChg chg="add mod">
          <ac:chgData name="Krzysztof Świder" userId="18104692-8d48-48b4-adbb-b481add1a336" providerId="ADAL" clId="{C5F33997-CD22-4513-BB3B-B701F608761C}" dt="2021-07-13T19:26:55.204" v="795" actId="20577"/>
          <ac:spMkLst>
            <pc:docMk/>
            <pc:sldMk cId="3132897747" sldId="845"/>
            <ac:spMk id="59" creationId="{5F91C9DB-2978-4CCC-A1D1-8B24D81D683D}"/>
          </ac:spMkLst>
        </pc:spChg>
        <pc:spChg chg="add mod">
          <ac:chgData name="Krzysztof Świder" userId="18104692-8d48-48b4-adbb-b481add1a336" providerId="ADAL" clId="{C5F33997-CD22-4513-BB3B-B701F608761C}" dt="2021-07-13T19:26:38.068" v="765" actId="20577"/>
          <ac:spMkLst>
            <pc:docMk/>
            <pc:sldMk cId="3132897747" sldId="845"/>
            <ac:spMk id="60" creationId="{73C8265F-3AF3-4D24-A08D-910052F4275B}"/>
          </ac:spMkLst>
        </pc:spChg>
        <pc:spChg chg="add mod">
          <ac:chgData name="Krzysztof Świder" userId="18104692-8d48-48b4-adbb-b481add1a336" providerId="ADAL" clId="{C5F33997-CD22-4513-BB3B-B701F608761C}" dt="2021-07-13T19:26:45.415" v="780" actId="20577"/>
          <ac:spMkLst>
            <pc:docMk/>
            <pc:sldMk cId="3132897747" sldId="845"/>
            <ac:spMk id="61" creationId="{A8AE3166-47A4-4EE9-A805-389C63C70D26}"/>
          </ac:spMkLst>
        </pc:spChg>
        <pc:grpChg chg="add mod">
          <ac:chgData name="Krzysztof Świder" userId="18104692-8d48-48b4-adbb-b481add1a336" providerId="ADAL" clId="{C5F33997-CD22-4513-BB3B-B701F608761C}" dt="2021-07-13T16:11:34.817" v="518" actId="1035"/>
          <ac:grpSpMkLst>
            <pc:docMk/>
            <pc:sldMk cId="3132897747" sldId="845"/>
            <ac:grpSpMk id="5" creationId="{4C79E187-9A21-4A6B-9409-9B4C513BD200}"/>
          </ac:grpSpMkLst>
        </pc:grpChg>
        <pc:grpChg chg="add mod">
          <ac:chgData name="Krzysztof Świder" userId="18104692-8d48-48b4-adbb-b481add1a336" providerId="ADAL" clId="{C5F33997-CD22-4513-BB3B-B701F608761C}" dt="2021-07-13T16:11:34.817" v="518" actId="1035"/>
          <ac:grpSpMkLst>
            <pc:docMk/>
            <pc:sldMk cId="3132897747" sldId="845"/>
            <ac:grpSpMk id="10" creationId="{7E8C75DE-E443-4A3C-A8E9-A16CE85EB6F3}"/>
          </ac:grpSpMkLst>
        </pc:grpChg>
        <pc:grpChg chg="add mod">
          <ac:chgData name="Krzysztof Świder" userId="18104692-8d48-48b4-adbb-b481add1a336" providerId="ADAL" clId="{C5F33997-CD22-4513-BB3B-B701F608761C}" dt="2021-07-13T16:11:34.817" v="518" actId="1035"/>
          <ac:grpSpMkLst>
            <pc:docMk/>
            <pc:sldMk cId="3132897747" sldId="845"/>
            <ac:grpSpMk id="13" creationId="{781BCE5F-2E6E-4987-853E-0C5C1D577A75}"/>
          </ac:grpSpMkLst>
        </pc:grpChg>
        <pc:grpChg chg="add mod">
          <ac:chgData name="Krzysztof Świder" userId="18104692-8d48-48b4-adbb-b481add1a336" providerId="ADAL" clId="{C5F33997-CD22-4513-BB3B-B701F608761C}" dt="2021-07-13T16:11:34.817" v="518" actId="1035"/>
          <ac:grpSpMkLst>
            <pc:docMk/>
            <pc:sldMk cId="3132897747" sldId="845"/>
            <ac:grpSpMk id="16" creationId="{0072D45F-23AF-4F7D-9914-58D314E3F5B1}"/>
          </ac:grpSpMkLst>
        </pc:grpChg>
        <pc:grpChg chg="add mod ord">
          <ac:chgData name="Krzysztof Świder" userId="18104692-8d48-48b4-adbb-b481add1a336" providerId="ADAL" clId="{C5F33997-CD22-4513-BB3B-B701F608761C}" dt="2021-07-13T16:11:34.817" v="518" actId="1035"/>
          <ac:grpSpMkLst>
            <pc:docMk/>
            <pc:sldMk cId="3132897747" sldId="845"/>
            <ac:grpSpMk id="20" creationId="{A467F7FD-597C-41F2-B592-422B5DA3E5A9}"/>
          </ac:grpSpMkLst>
        </pc:grpChg>
        <pc:grpChg chg="add mod">
          <ac:chgData name="Krzysztof Świder" userId="18104692-8d48-48b4-adbb-b481add1a336" providerId="ADAL" clId="{C5F33997-CD22-4513-BB3B-B701F608761C}" dt="2021-07-13T16:11:34.817" v="518" actId="1035"/>
          <ac:grpSpMkLst>
            <pc:docMk/>
            <pc:sldMk cId="3132897747" sldId="845"/>
            <ac:grpSpMk id="23" creationId="{EBCE31C2-8B1B-4141-8896-E6EAD27671A8}"/>
          </ac:grpSpMkLst>
        </pc:grpChg>
        <pc:grpChg chg="add mod">
          <ac:chgData name="Krzysztof Świder" userId="18104692-8d48-48b4-adbb-b481add1a336" providerId="ADAL" clId="{C5F33997-CD22-4513-BB3B-B701F608761C}" dt="2021-07-13T15:52:12.093" v="145" actId="164"/>
          <ac:grpSpMkLst>
            <pc:docMk/>
            <pc:sldMk cId="3132897747" sldId="845"/>
            <ac:grpSpMk id="26" creationId="{290FB9D9-FAE6-4350-A19E-9FDBD1C1182D}"/>
          </ac:grpSpMkLst>
        </pc:grpChg>
        <pc:grpChg chg="add mod">
          <ac:chgData name="Krzysztof Świder" userId="18104692-8d48-48b4-adbb-b481add1a336" providerId="ADAL" clId="{C5F33997-CD22-4513-BB3B-B701F608761C}" dt="2021-07-13T15:52:12.093" v="145" actId="164"/>
          <ac:grpSpMkLst>
            <pc:docMk/>
            <pc:sldMk cId="3132897747" sldId="845"/>
            <ac:grpSpMk id="29" creationId="{4FE13D69-2F96-498C-A167-72D5533E6EC8}"/>
          </ac:grpSpMkLst>
        </pc:grpChg>
        <pc:grpChg chg="add mod">
          <ac:chgData name="Krzysztof Świder" userId="18104692-8d48-48b4-adbb-b481add1a336" providerId="ADAL" clId="{C5F33997-CD22-4513-BB3B-B701F608761C}" dt="2021-07-13T16:11:34.817" v="518" actId="1035"/>
          <ac:grpSpMkLst>
            <pc:docMk/>
            <pc:sldMk cId="3132897747" sldId="845"/>
            <ac:grpSpMk id="33" creationId="{3987A536-32A4-4749-A0EB-C2E3AC83438C}"/>
          </ac:grpSpMkLst>
        </pc:grpChg>
        <pc:grpChg chg="add mod">
          <ac:chgData name="Krzysztof Świder" userId="18104692-8d48-48b4-adbb-b481add1a336" providerId="ADAL" clId="{C5F33997-CD22-4513-BB3B-B701F608761C}" dt="2021-07-13T16:11:34.817" v="518" actId="1035"/>
          <ac:grpSpMkLst>
            <pc:docMk/>
            <pc:sldMk cId="3132897747" sldId="845"/>
            <ac:grpSpMk id="36" creationId="{16058939-02BE-4954-998C-571AB34815F5}"/>
          </ac:grpSpMkLst>
        </pc:grpChg>
        <pc:grpChg chg="add mod">
          <ac:chgData name="Krzysztof Świder" userId="18104692-8d48-48b4-adbb-b481add1a336" providerId="ADAL" clId="{C5F33997-CD22-4513-BB3B-B701F608761C}" dt="2021-07-13T16:11:34.817" v="518" actId="1035"/>
          <ac:grpSpMkLst>
            <pc:docMk/>
            <pc:sldMk cId="3132897747" sldId="845"/>
            <ac:grpSpMk id="39" creationId="{C936268B-51EC-40E0-8CAE-BBE551E04025}"/>
          </ac:grpSpMkLst>
        </pc:grpChg>
        <pc:grpChg chg="add mod">
          <ac:chgData name="Krzysztof Świder" userId="18104692-8d48-48b4-adbb-b481add1a336" providerId="ADAL" clId="{C5F33997-CD22-4513-BB3B-B701F608761C}" dt="2021-07-13T16:11:34.817" v="518" actId="1035"/>
          <ac:grpSpMkLst>
            <pc:docMk/>
            <pc:sldMk cId="3132897747" sldId="845"/>
            <ac:grpSpMk id="41" creationId="{A3DF2409-5E03-40CF-A893-70131E22CDBE}"/>
          </ac:grpSpMkLst>
        </pc:grpChg>
        <pc:grpChg chg="add mod">
          <ac:chgData name="Krzysztof Świder" userId="18104692-8d48-48b4-adbb-b481add1a336" providerId="ADAL" clId="{C5F33997-CD22-4513-BB3B-B701F608761C}" dt="2021-07-13T16:11:34.817" v="518" actId="1035"/>
          <ac:grpSpMkLst>
            <pc:docMk/>
            <pc:sldMk cId="3132897747" sldId="845"/>
            <ac:grpSpMk id="44" creationId="{8C29E949-E4D9-43DC-91FD-3EAFF7924E31}"/>
          </ac:grpSpMkLst>
        </pc:grpChg>
        <pc:grpChg chg="add mod">
          <ac:chgData name="Krzysztof Świder" userId="18104692-8d48-48b4-adbb-b481add1a336" providerId="ADAL" clId="{C5F33997-CD22-4513-BB3B-B701F608761C}" dt="2021-07-13T16:11:34.817" v="518" actId="1035"/>
          <ac:grpSpMkLst>
            <pc:docMk/>
            <pc:sldMk cId="3132897747" sldId="845"/>
            <ac:grpSpMk id="47" creationId="{C0ADB04C-640D-4521-B633-B438B39B7C80}"/>
          </ac:grpSpMkLst>
        </pc:grpChg>
        <pc:grpChg chg="add mod">
          <ac:chgData name="Krzysztof Świder" userId="18104692-8d48-48b4-adbb-b481add1a336" providerId="ADAL" clId="{C5F33997-CD22-4513-BB3B-B701F608761C}" dt="2021-07-13T16:11:34.817" v="518" actId="1035"/>
          <ac:grpSpMkLst>
            <pc:docMk/>
            <pc:sldMk cId="3132897747" sldId="845"/>
            <ac:grpSpMk id="50" creationId="{B18BC62A-190B-4403-ABF9-E9F6A6A3B250}"/>
          </ac:grpSpMkLst>
        </pc:grpChg>
        <pc:picChg chg="del">
          <ac:chgData name="Krzysztof Świder" userId="18104692-8d48-48b4-adbb-b481add1a336" providerId="ADAL" clId="{C5F33997-CD22-4513-BB3B-B701F608761C}" dt="2021-07-13T15:32:09.309" v="35" actId="478"/>
          <ac:picMkLst>
            <pc:docMk/>
            <pc:sldMk cId="3132897747" sldId="845"/>
            <ac:picMk id="8" creationId="{00000000-0000-0000-0000-000000000000}"/>
          </ac:picMkLst>
        </pc:picChg>
      </pc:sldChg>
      <pc:sldChg chg="addSp delSp modSp add del mod modAnim">
        <pc:chgData name="Krzysztof Świder" userId="18104692-8d48-48b4-adbb-b481add1a336" providerId="ADAL" clId="{C5F33997-CD22-4513-BB3B-B701F608761C}" dt="2021-11-25T10:31:56.199" v="3542" actId="2696"/>
        <pc:sldMkLst>
          <pc:docMk/>
          <pc:sldMk cId="1214483395" sldId="854"/>
        </pc:sldMkLst>
        <pc:spChg chg="add mod">
          <ac:chgData name="Krzysztof Świder" userId="18104692-8d48-48b4-adbb-b481add1a336" providerId="ADAL" clId="{C5F33997-CD22-4513-BB3B-B701F608761C}" dt="2021-11-17T16:51:13.118" v="1361" actId="14100"/>
          <ac:spMkLst>
            <pc:docMk/>
            <pc:sldMk cId="1214483395" sldId="854"/>
            <ac:spMk id="5" creationId="{665297E9-6C98-4B87-BD96-B182425DA396}"/>
          </ac:spMkLst>
        </pc:spChg>
        <pc:spChg chg="add mod">
          <ac:chgData name="Krzysztof Świder" userId="18104692-8d48-48b4-adbb-b481add1a336" providerId="ADAL" clId="{C5F33997-CD22-4513-BB3B-B701F608761C}" dt="2021-11-17T15:27:12.539" v="909" actId="1076"/>
          <ac:spMkLst>
            <pc:docMk/>
            <pc:sldMk cId="1214483395" sldId="854"/>
            <ac:spMk id="6" creationId="{88310C7A-BC42-46F7-85B0-23D117A8245C}"/>
          </ac:spMkLst>
        </pc:spChg>
        <pc:spChg chg="add mod">
          <ac:chgData name="Krzysztof Świder" userId="18104692-8d48-48b4-adbb-b481add1a336" providerId="ADAL" clId="{C5F33997-CD22-4513-BB3B-B701F608761C}" dt="2021-11-17T15:27:19.019" v="910" actId="1076"/>
          <ac:spMkLst>
            <pc:docMk/>
            <pc:sldMk cId="1214483395" sldId="854"/>
            <ac:spMk id="7" creationId="{5E695507-EA32-4266-9991-558955470797}"/>
          </ac:spMkLst>
        </pc:spChg>
        <pc:spChg chg="add mod">
          <ac:chgData name="Krzysztof Świder" userId="18104692-8d48-48b4-adbb-b481add1a336" providerId="ADAL" clId="{C5F33997-CD22-4513-BB3B-B701F608761C}" dt="2021-11-17T15:54:30.160" v="1051" actId="255"/>
          <ac:spMkLst>
            <pc:docMk/>
            <pc:sldMk cId="1214483395" sldId="854"/>
            <ac:spMk id="8" creationId="{3EAA6EF2-6980-494C-9D30-D5A31C7796E7}"/>
          </ac:spMkLst>
        </pc:spChg>
        <pc:spChg chg="mod">
          <ac:chgData name="Krzysztof Świder" userId="18104692-8d48-48b4-adbb-b481add1a336" providerId="ADAL" clId="{C5F33997-CD22-4513-BB3B-B701F608761C}" dt="2021-11-22T15:59:54.549" v="1900" actId="20577"/>
          <ac:spMkLst>
            <pc:docMk/>
            <pc:sldMk cId="1214483395" sldId="854"/>
            <ac:spMk id="9" creationId="{00000000-0000-0000-0000-000000000000}"/>
          </ac:spMkLst>
        </pc:spChg>
        <pc:picChg chg="del">
          <ac:chgData name="Krzysztof Świder" userId="18104692-8d48-48b4-adbb-b481add1a336" providerId="ADAL" clId="{C5F33997-CD22-4513-BB3B-B701F608761C}" dt="2021-11-17T15:24:00.336" v="829" actId="478"/>
          <ac:picMkLst>
            <pc:docMk/>
            <pc:sldMk cId="1214483395" sldId="854"/>
            <ac:picMk id="11" creationId="{00000000-0000-0000-0000-000000000000}"/>
          </ac:picMkLst>
        </pc:picChg>
      </pc:sldChg>
      <pc:sldChg chg="delSp modSp add del mod delAnim">
        <pc:chgData name="Krzysztof Świder" userId="18104692-8d48-48b4-adbb-b481add1a336" providerId="ADAL" clId="{C5F33997-CD22-4513-BB3B-B701F608761C}" dt="2021-11-25T10:31:56.199" v="3542" actId="2696"/>
        <pc:sldMkLst>
          <pc:docMk/>
          <pc:sldMk cId="2316279289" sldId="855"/>
        </pc:sldMkLst>
        <pc:spChg chg="mod">
          <ac:chgData name="Krzysztof Świder" userId="18104692-8d48-48b4-adbb-b481add1a336" providerId="ADAL" clId="{C5F33997-CD22-4513-BB3B-B701F608761C}" dt="2021-11-22T14:51:47.510" v="1892" actId="1076"/>
          <ac:spMkLst>
            <pc:docMk/>
            <pc:sldMk cId="2316279289" sldId="855"/>
            <ac:spMk id="5" creationId="{665297E9-6C98-4B87-BD96-B182425DA396}"/>
          </ac:spMkLst>
        </pc:spChg>
        <pc:spChg chg="del">
          <ac:chgData name="Krzysztof Świder" userId="18104692-8d48-48b4-adbb-b481add1a336" providerId="ADAL" clId="{C5F33997-CD22-4513-BB3B-B701F608761C}" dt="2021-11-22T14:51:38.240" v="1891" actId="478"/>
          <ac:spMkLst>
            <pc:docMk/>
            <pc:sldMk cId="2316279289" sldId="855"/>
            <ac:spMk id="6" creationId="{88310C7A-BC42-46F7-85B0-23D117A8245C}"/>
          </ac:spMkLst>
        </pc:spChg>
        <pc:spChg chg="mod">
          <ac:chgData name="Krzysztof Świder" userId="18104692-8d48-48b4-adbb-b481add1a336" providerId="ADAL" clId="{C5F33997-CD22-4513-BB3B-B701F608761C}" dt="2021-11-17T15:54:40.215" v="1052" actId="255"/>
          <ac:spMkLst>
            <pc:docMk/>
            <pc:sldMk cId="2316279289" sldId="855"/>
            <ac:spMk id="8" creationId="{3EAA6EF2-6980-494C-9D30-D5A31C7796E7}"/>
          </ac:spMkLst>
        </pc:spChg>
        <pc:spChg chg="mod">
          <ac:chgData name="Krzysztof Świder" userId="18104692-8d48-48b4-adbb-b481add1a336" providerId="ADAL" clId="{C5F33997-CD22-4513-BB3B-B701F608761C}" dt="2021-11-17T15:56:08.531" v="1061" actId="20577"/>
          <ac:spMkLst>
            <pc:docMk/>
            <pc:sldMk cId="2316279289" sldId="855"/>
            <ac:spMk id="9" creationId="{00000000-0000-0000-0000-000000000000}"/>
          </ac:spMkLst>
        </pc:spChg>
      </pc:sldChg>
      <pc:sldChg chg="add del">
        <pc:chgData name="Krzysztof Świder" userId="18104692-8d48-48b4-adbb-b481add1a336" providerId="ADAL" clId="{C5F33997-CD22-4513-BB3B-B701F608761C}" dt="2021-11-17T15:24:24.260" v="831"/>
        <pc:sldMkLst>
          <pc:docMk/>
          <pc:sldMk cId="4114453434" sldId="855"/>
        </pc:sldMkLst>
      </pc:sldChg>
      <pc:sldChg chg="add del">
        <pc:chgData name="Krzysztof Świder" userId="18104692-8d48-48b4-adbb-b481add1a336" providerId="ADAL" clId="{C5F33997-CD22-4513-BB3B-B701F608761C}" dt="2021-11-17T15:24:24.260" v="831"/>
        <pc:sldMkLst>
          <pc:docMk/>
          <pc:sldMk cId="1125855930" sldId="856"/>
        </pc:sldMkLst>
      </pc:sldChg>
      <pc:sldChg chg="modSp add del mod modAnim">
        <pc:chgData name="Krzysztof Świder" userId="18104692-8d48-48b4-adbb-b481add1a336" providerId="ADAL" clId="{C5F33997-CD22-4513-BB3B-B701F608761C}" dt="2021-11-25T10:31:56.199" v="3542" actId="2696"/>
        <pc:sldMkLst>
          <pc:docMk/>
          <pc:sldMk cId="2338791588" sldId="856"/>
        </pc:sldMkLst>
        <pc:spChg chg="mod">
          <ac:chgData name="Krzysztof Świder" userId="18104692-8d48-48b4-adbb-b481add1a336" providerId="ADAL" clId="{C5F33997-CD22-4513-BB3B-B701F608761C}" dt="2021-11-17T15:55:15.179" v="1054" actId="255"/>
          <ac:spMkLst>
            <pc:docMk/>
            <pc:sldMk cId="2338791588" sldId="856"/>
            <ac:spMk id="5" creationId="{665297E9-6C98-4B87-BD96-B182425DA396}"/>
          </ac:spMkLst>
        </pc:spChg>
        <pc:spChg chg="mod">
          <ac:chgData name="Krzysztof Świder" userId="18104692-8d48-48b4-adbb-b481add1a336" providerId="ADAL" clId="{C5F33997-CD22-4513-BB3B-B701F608761C}" dt="2021-11-17T15:55:23.577" v="1055" actId="1076"/>
          <ac:spMkLst>
            <pc:docMk/>
            <pc:sldMk cId="2338791588" sldId="856"/>
            <ac:spMk id="7" creationId="{5E695507-EA32-4266-9991-558955470797}"/>
          </ac:spMkLst>
        </pc:spChg>
        <pc:spChg chg="mod">
          <ac:chgData name="Krzysztof Świder" userId="18104692-8d48-48b4-adbb-b481add1a336" providerId="ADAL" clId="{C5F33997-CD22-4513-BB3B-B701F608761C}" dt="2021-11-22T14:53:25.620" v="1893"/>
          <ac:spMkLst>
            <pc:docMk/>
            <pc:sldMk cId="2338791588" sldId="856"/>
            <ac:spMk id="8" creationId="{3EAA6EF2-6980-494C-9D30-D5A31C7796E7}"/>
          </ac:spMkLst>
        </pc:spChg>
        <pc:spChg chg="mod">
          <ac:chgData name="Krzysztof Świder" userId="18104692-8d48-48b4-adbb-b481add1a336" providerId="ADAL" clId="{C5F33997-CD22-4513-BB3B-B701F608761C}" dt="2021-11-17T15:51:03.793" v="942" actId="20577"/>
          <ac:spMkLst>
            <pc:docMk/>
            <pc:sldMk cId="2338791588" sldId="856"/>
            <ac:spMk id="9" creationId="{00000000-0000-0000-0000-000000000000}"/>
          </ac:spMkLst>
        </pc:spChg>
      </pc:sldChg>
      <pc:sldChg chg="addSp modSp add del mod modAnim">
        <pc:chgData name="Krzysztof Świder" userId="18104692-8d48-48b4-adbb-b481add1a336" providerId="ADAL" clId="{C5F33997-CD22-4513-BB3B-B701F608761C}" dt="2021-11-25T10:31:56.199" v="3542" actId="2696"/>
        <pc:sldMkLst>
          <pc:docMk/>
          <pc:sldMk cId="637764306" sldId="857"/>
        </pc:sldMkLst>
        <pc:spChg chg="mod">
          <ac:chgData name="Krzysztof Świder" userId="18104692-8d48-48b4-adbb-b481add1a336" providerId="ADAL" clId="{C5F33997-CD22-4513-BB3B-B701F608761C}" dt="2021-11-17T16:10:28.242" v="1355" actId="1076"/>
          <ac:spMkLst>
            <pc:docMk/>
            <pc:sldMk cId="637764306" sldId="857"/>
            <ac:spMk id="5" creationId="{665297E9-6C98-4B87-BD96-B182425DA396}"/>
          </ac:spMkLst>
        </pc:spChg>
        <pc:spChg chg="mod">
          <ac:chgData name="Krzysztof Świder" userId="18104692-8d48-48b4-adbb-b481add1a336" providerId="ADAL" clId="{C5F33997-CD22-4513-BB3B-B701F608761C}" dt="2021-11-17T16:12:07.865" v="1360" actId="1076"/>
          <ac:spMkLst>
            <pc:docMk/>
            <pc:sldMk cId="637764306" sldId="857"/>
            <ac:spMk id="6" creationId="{88310C7A-BC42-46F7-85B0-23D117A8245C}"/>
          </ac:spMkLst>
        </pc:spChg>
        <pc:spChg chg="mod">
          <ac:chgData name="Krzysztof Świder" userId="18104692-8d48-48b4-adbb-b481add1a336" providerId="ADAL" clId="{C5F33997-CD22-4513-BB3B-B701F608761C}" dt="2021-11-17T16:10:36.250" v="1356" actId="1076"/>
          <ac:spMkLst>
            <pc:docMk/>
            <pc:sldMk cId="637764306" sldId="857"/>
            <ac:spMk id="7" creationId="{5E695507-EA32-4266-9991-558955470797}"/>
          </ac:spMkLst>
        </pc:spChg>
        <pc:spChg chg="mod">
          <ac:chgData name="Krzysztof Świder" userId="18104692-8d48-48b4-adbb-b481add1a336" providerId="ADAL" clId="{C5F33997-CD22-4513-BB3B-B701F608761C}" dt="2021-11-17T16:10:36.250" v="1356" actId="1076"/>
          <ac:spMkLst>
            <pc:docMk/>
            <pc:sldMk cId="637764306" sldId="857"/>
            <ac:spMk id="8" creationId="{3EAA6EF2-6980-494C-9D30-D5A31C7796E7}"/>
          </ac:spMkLst>
        </pc:spChg>
        <pc:spChg chg="mod">
          <ac:chgData name="Krzysztof Świder" userId="18104692-8d48-48b4-adbb-b481add1a336" providerId="ADAL" clId="{C5F33997-CD22-4513-BB3B-B701F608761C}" dt="2021-11-17T16:00:50.273" v="1133" actId="20577"/>
          <ac:spMkLst>
            <pc:docMk/>
            <pc:sldMk cId="637764306" sldId="857"/>
            <ac:spMk id="9" creationId="{00000000-0000-0000-0000-000000000000}"/>
          </ac:spMkLst>
        </pc:spChg>
        <pc:spChg chg="add mod">
          <ac:chgData name="Krzysztof Świder" userId="18104692-8d48-48b4-adbb-b481add1a336" providerId="ADAL" clId="{C5F33997-CD22-4513-BB3B-B701F608761C}" dt="2021-11-17T16:10:03.057" v="1352" actId="1076"/>
          <ac:spMkLst>
            <pc:docMk/>
            <pc:sldMk cId="637764306" sldId="857"/>
            <ac:spMk id="10" creationId="{AA7BA975-2F11-40C3-876A-5B614CFDE3B3}"/>
          </ac:spMkLst>
        </pc:spChg>
        <pc:spChg chg="add mod">
          <ac:chgData name="Krzysztof Świder" userId="18104692-8d48-48b4-adbb-b481add1a336" providerId="ADAL" clId="{C5F33997-CD22-4513-BB3B-B701F608761C}" dt="2021-11-17T16:09:50.358" v="1350" actId="255"/>
          <ac:spMkLst>
            <pc:docMk/>
            <pc:sldMk cId="637764306" sldId="857"/>
            <ac:spMk id="11" creationId="{2D10FF49-609B-48C9-93D9-DF979FECCB75}"/>
          </ac:spMkLst>
        </pc:spChg>
        <pc:spChg chg="add mod">
          <ac:chgData name="Krzysztof Świder" userId="18104692-8d48-48b4-adbb-b481add1a336" providerId="ADAL" clId="{C5F33997-CD22-4513-BB3B-B701F608761C}" dt="2021-11-17T16:09:55.066" v="1351" actId="1076"/>
          <ac:spMkLst>
            <pc:docMk/>
            <pc:sldMk cId="637764306" sldId="857"/>
            <ac:spMk id="12" creationId="{56C10CD3-40E3-4523-945C-06C3451A0488}"/>
          </ac:spMkLst>
        </pc:spChg>
        <pc:spChg chg="add mod">
          <ac:chgData name="Krzysztof Świder" userId="18104692-8d48-48b4-adbb-b481add1a336" providerId="ADAL" clId="{C5F33997-CD22-4513-BB3B-B701F608761C}" dt="2021-11-17T16:11:59.617" v="1358" actId="1076"/>
          <ac:spMkLst>
            <pc:docMk/>
            <pc:sldMk cId="637764306" sldId="857"/>
            <ac:spMk id="13" creationId="{84A39A39-E7E5-423B-92DA-CAAAC8889308}"/>
          </ac:spMkLst>
        </pc:spChg>
      </pc:sldChg>
      <pc:sldChg chg="add del">
        <pc:chgData name="Krzysztof Świder" userId="18104692-8d48-48b4-adbb-b481add1a336" providerId="ADAL" clId="{C5F33997-CD22-4513-BB3B-B701F608761C}" dt="2021-11-17T15:24:24.260" v="831"/>
        <pc:sldMkLst>
          <pc:docMk/>
          <pc:sldMk cId="2012676617" sldId="857"/>
        </pc:sldMkLst>
      </pc:sldChg>
      <pc:sldChg chg="add del">
        <pc:chgData name="Krzysztof Świder" userId="18104692-8d48-48b4-adbb-b481add1a336" providerId="ADAL" clId="{C5F33997-CD22-4513-BB3B-B701F608761C}" dt="2021-11-17T15:24:24.260" v="831"/>
        <pc:sldMkLst>
          <pc:docMk/>
          <pc:sldMk cId="429210699" sldId="858"/>
        </pc:sldMkLst>
      </pc:sldChg>
      <pc:sldChg chg="modSp add del mod modAnim">
        <pc:chgData name="Krzysztof Świder" userId="18104692-8d48-48b4-adbb-b481add1a336" providerId="ADAL" clId="{C5F33997-CD22-4513-BB3B-B701F608761C}" dt="2021-11-25T10:31:56.199" v="3542" actId="2696"/>
        <pc:sldMkLst>
          <pc:docMk/>
          <pc:sldMk cId="3729286839" sldId="858"/>
        </pc:sldMkLst>
        <pc:spChg chg="mod">
          <ac:chgData name="Krzysztof Świder" userId="18104692-8d48-48b4-adbb-b481add1a336" providerId="ADAL" clId="{C5F33997-CD22-4513-BB3B-B701F608761C}" dt="2021-11-17T16:04:42.819" v="1291" actId="20577"/>
          <ac:spMkLst>
            <pc:docMk/>
            <pc:sldMk cId="3729286839" sldId="858"/>
            <ac:spMk id="5" creationId="{665297E9-6C98-4B87-BD96-B182425DA396}"/>
          </ac:spMkLst>
        </pc:spChg>
        <pc:spChg chg="mod">
          <ac:chgData name="Krzysztof Świder" userId="18104692-8d48-48b4-adbb-b481add1a336" providerId="ADAL" clId="{C5F33997-CD22-4513-BB3B-B701F608761C}" dt="2021-11-17T16:05:48.796" v="1301" actId="20577"/>
          <ac:spMkLst>
            <pc:docMk/>
            <pc:sldMk cId="3729286839" sldId="858"/>
            <ac:spMk id="8" creationId="{3EAA6EF2-6980-494C-9D30-D5A31C7796E7}"/>
          </ac:spMkLst>
        </pc:spChg>
        <pc:spChg chg="mod">
          <ac:chgData name="Krzysztof Świder" userId="18104692-8d48-48b4-adbb-b481add1a336" providerId="ADAL" clId="{C5F33997-CD22-4513-BB3B-B701F608761C}" dt="2021-11-22T13:01:49.233" v="1884" actId="20577"/>
          <ac:spMkLst>
            <pc:docMk/>
            <pc:sldMk cId="3729286839" sldId="858"/>
            <ac:spMk id="9" creationId="{00000000-0000-0000-0000-000000000000}"/>
          </ac:spMkLst>
        </pc:spChg>
      </pc:sldChg>
      <pc:sldChg chg="add del">
        <pc:chgData name="Krzysztof Świder" userId="18104692-8d48-48b4-adbb-b481add1a336" providerId="ADAL" clId="{C5F33997-CD22-4513-BB3B-B701F608761C}" dt="2021-11-17T15:24:24.260" v="831"/>
        <pc:sldMkLst>
          <pc:docMk/>
          <pc:sldMk cId="2586660188" sldId="859"/>
        </pc:sldMkLst>
      </pc:sldChg>
      <pc:sldChg chg="modSp add del mod modAnim">
        <pc:chgData name="Krzysztof Świder" userId="18104692-8d48-48b4-adbb-b481add1a336" providerId="ADAL" clId="{C5F33997-CD22-4513-BB3B-B701F608761C}" dt="2021-11-25T10:31:56.199" v="3542" actId="2696"/>
        <pc:sldMkLst>
          <pc:docMk/>
          <pc:sldMk cId="3718065449" sldId="859"/>
        </pc:sldMkLst>
        <pc:spChg chg="mod">
          <ac:chgData name="Krzysztof Świder" userId="18104692-8d48-48b4-adbb-b481add1a336" providerId="ADAL" clId="{C5F33997-CD22-4513-BB3B-B701F608761C}" dt="2021-11-19T10:05:12.019" v="1882" actId="20577"/>
          <ac:spMkLst>
            <pc:docMk/>
            <pc:sldMk cId="3718065449" sldId="859"/>
            <ac:spMk id="5" creationId="{665297E9-6C98-4B87-BD96-B182425DA396}"/>
          </ac:spMkLst>
        </pc:spChg>
        <pc:spChg chg="mod">
          <ac:chgData name="Krzysztof Świder" userId="18104692-8d48-48b4-adbb-b481add1a336" providerId="ADAL" clId="{C5F33997-CD22-4513-BB3B-B701F608761C}" dt="2021-11-17T17:07:35.827" v="1365" actId="6549"/>
          <ac:spMkLst>
            <pc:docMk/>
            <pc:sldMk cId="3718065449" sldId="859"/>
            <ac:spMk id="8" creationId="{3EAA6EF2-6980-494C-9D30-D5A31C7796E7}"/>
          </ac:spMkLst>
        </pc:spChg>
        <pc:spChg chg="mod">
          <ac:chgData name="Krzysztof Świder" userId="18104692-8d48-48b4-adbb-b481add1a336" providerId="ADAL" clId="{C5F33997-CD22-4513-BB3B-B701F608761C}" dt="2021-11-17T17:07:26.976" v="1364" actId="20577"/>
          <ac:spMkLst>
            <pc:docMk/>
            <pc:sldMk cId="3718065449" sldId="859"/>
            <ac:spMk id="9" creationId="{00000000-0000-0000-0000-000000000000}"/>
          </ac:spMkLst>
        </pc:spChg>
      </pc:sldChg>
      <pc:sldChg chg="add del">
        <pc:chgData name="Krzysztof Świder" userId="18104692-8d48-48b4-adbb-b481add1a336" providerId="ADAL" clId="{C5F33997-CD22-4513-BB3B-B701F608761C}" dt="2021-11-17T15:24:24.260" v="831"/>
        <pc:sldMkLst>
          <pc:docMk/>
          <pc:sldMk cId="1709007605" sldId="860"/>
        </pc:sldMkLst>
      </pc:sldChg>
      <pc:sldChg chg="add del">
        <pc:chgData name="Krzysztof Świder" userId="18104692-8d48-48b4-adbb-b481add1a336" providerId="ADAL" clId="{C5F33997-CD22-4513-BB3B-B701F608761C}" dt="2021-11-25T10:31:56.199" v="3542" actId="2696"/>
        <pc:sldMkLst>
          <pc:docMk/>
          <pc:sldMk cId="3202460798" sldId="860"/>
        </pc:sldMkLst>
      </pc:sldChg>
      <pc:sldChg chg="delSp modSp add del mod delAnim modAnim">
        <pc:chgData name="Krzysztof Świder" userId="18104692-8d48-48b4-adbb-b481add1a336" providerId="ADAL" clId="{C5F33997-CD22-4513-BB3B-B701F608761C}" dt="2021-11-25T10:31:56.199" v="3542" actId="2696"/>
        <pc:sldMkLst>
          <pc:docMk/>
          <pc:sldMk cId="2000911393" sldId="861"/>
        </pc:sldMkLst>
        <pc:spChg chg="mod">
          <ac:chgData name="Krzysztof Świder" userId="18104692-8d48-48b4-adbb-b481add1a336" providerId="ADAL" clId="{C5F33997-CD22-4513-BB3B-B701F608761C}" dt="2021-11-24T15:25:11.694" v="2000" actId="1076"/>
          <ac:spMkLst>
            <pc:docMk/>
            <pc:sldMk cId="2000911393" sldId="861"/>
            <ac:spMk id="5" creationId="{665297E9-6C98-4B87-BD96-B182425DA396}"/>
          </ac:spMkLst>
        </pc:spChg>
        <pc:spChg chg="del mod">
          <ac:chgData name="Krzysztof Świder" userId="18104692-8d48-48b4-adbb-b481add1a336" providerId="ADAL" clId="{C5F33997-CD22-4513-BB3B-B701F608761C}" dt="2021-11-24T15:25:07.457" v="1999" actId="478"/>
          <ac:spMkLst>
            <pc:docMk/>
            <pc:sldMk cId="2000911393" sldId="861"/>
            <ac:spMk id="6" creationId="{88310C7A-BC42-46F7-85B0-23D117A8245C}"/>
          </ac:spMkLst>
        </pc:spChg>
        <pc:spChg chg="mod">
          <ac:chgData name="Krzysztof Świder" userId="18104692-8d48-48b4-adbb-b481add1a336" providerId="ADAL" clId="{C5F33997-CD22-4513-BB3B-B701F608761C}" dt="2021-11-24T15:26:32.163" v="2019" actId="20577"/>
          <ac:spMkLst>
            <pc:docMk/>
            <pc:sldMk cId="2000911393" sldId="861"/>
            <ac:spMk id="8" creationId="{3EAA6EF2-6980-494C-9D30-D5A31C7796E7}"/>
          </ac:spMkLst>
        </pc:spChg>
        <pc:spChg chg="mod">
          <ac:chgData name="Krzysztof Świder" userId="18104692-8d48-48b4-adbb-b481add1a336" providerId="ADAL" clId="{C5F33997-CD22-4513-BB3B-B701F608761C}" dt="2021-11-17T17:17:19.059" v="1443" actId="6549"/>
          <ac:spMkLst>
            <pc:docMk/>
            <pc:sldMk cId="2000911393" sldId="861"/>
            <ac:spMk id="9" creationId="{00000000-0000-0000-0000-000000000000}"/>
          </ac:spMkLst>
        </pc:spChg>
      </pc:sldChg>
      <pc:sldChg chg="new del">
        <pc:chgData name="Krzysztof Świder" userId="18104692-8d48-48b4-adbb-b481add1a336" providerId="ADAL" clId="{C5F33997-CD22-4513-BB3B-B701F608761C}" dt="2021-11-22T14:49:22.782" v="1885" actId="2696"/>
        <pc:sldMkLst>
          <pc:docMk/>
          <pc:sldMk cId="704036453" sldId="862"/>
        </pc:sldMkLst>
      </pc:sldChg>
      <pc:sldChg chg="delSp modSp add del mod delAnim modAnim">
        <pc:chgData name="Krzysztof Świder" userId="18104692-8d48-48b4-adbb-b481add1a336" providerId="ADAL" clId="{C5F33997-CD22-4513-BB3B-B701F608761C}" dt="2021-11-25T10:31:56.199" v="3542" actId="2696"/>
        <pc:sldMkLst>
          <pc:docMk/>
          <pc:sldMk cId="830023090" sldId="863"/>
        </pc:sldMkLst>
        <pc:spChg chg="mod">
          <ac:chgData name="Krzysztof Świder" userId="18104692-8d48-48b4-adbb-b481add1a336" providerId="ADAL" clId="{C5F33997-CD22-4513-BB3B-B701F608761C}" dt="2021-11-22T14:50:13.983" v="1890" actId="14100"/>
          <ac:spMkLst>
            <pc:docMk/>
            <pc:sldMk cId="830023090" sldId="863"/>
            <ac:spMk id="5" creationId="{665297E9-6C98-4B87-BD96-B182425DA396}"/>
          </ac:spMkLst>
        </pc:spChg>
        <pc:spChg chg="del">
          <ac:chgData name="Krzysztof Świder" userId="18104692-8d48-48b4-adbb-b481add1a336" providerId="ADAL" clId="{C5F33997-CD22-4513-BB3B-B701F608761C}" dt="2021-11-22T14:49:56.158" v="1886" actId="478"/>
          <ac:spMkLst>
            <pc:docMk/>
            <pc:sldMk cId="830023090" sldId="863"/>
            <ac:spMk id="6" creationId="{88310C7A-BC42-46F7-85B0-23D117A8245C}"/>
          </ac:spMkLst>
        </pc:spChg>
        <pc:spChg chg="mod">
          <ac:chgData name="Krzysztof Świder" userId="18104692-8d48-48b4-adbb-b481add1a336" providerId="ADAL" clId="{C5F33997-CD22-4513-BB3B-B701F608761C}" dt="2021-11-22T14:50:05.377" v="1888" actId="1076"/>
          <ac:spMkLst>
            <pc:docMk/>
            <pc:sldMk cId="830023090" sldId="863"/>
            <ac:spMk id="7" creationId="{5E695507-EA32-4266-9991-558955470797}"/>
          </ac:spMkLst>
        </pc:spChg>
        <pc:spChg chg="mod">
          <ac:chgData name="Krzysztof Świder" userId="18104692-8d48-48b4-adbb-b481add1a336" providerId="ADAL" clId="{C5F33997-CD22-4513-BB3B-B701F608761C}" dt="2021-11-24T15:32:21.586" v="2021"/>
          <ac:spMkLst>
            <pc:docMk/>
            <pc:sldMk cId="830023090" sldId="863"/>
            <ac:spMk id="8" creationId="{3EAA6EF2-6980-494C-9D30-D5A31C7796E7}"/>
          </ac:spMkLst>
        </pc:spChg>
        <pc:spChg chg="mod">
          <ac:chgData name="Krzysztof Świder" userId="18104692-8d48-48b4-adbb-b481add1a336" providerId="ADAL" clId="{C5F33997-CD22-4513-BB3B-B701F608761C}" dt="2021-11-24T15:28:24.172" v="2020" actId="6549"/>
          <ac:spMkLst>
            <pc:docMk/>
            <pc:sldMk cId="830023090" sldId="863"/>
            <ac:spMk id="9" creationId="{00000000-0000-0000-0000-000000000000}"/>
          </ac:spMkLst>
        </pc:spChg>
      </pc:sldChg>
      <pc:sldChg chg="modSp add del mod modAnim">
        <pc:chgData name="Krzysztof Świder" userId="18104692-8d48-48b4-adbb-b481add1a336" providerId="ADAL" clId="{C5F33997-CD22-4513-BB3B-B701F608761C}" dt="2021-11-25T10:31:56.199" v="3542" actId="2696"/>
        <pc:sldMkLst>
          <pc:docMk/>
          <pc:sldMk cId="1193962348" sldId="864"/>
        </pc:sldMkLst>
        <pc:spChg chg="mod">
          <ac:chgData name="Krzysztof Świder" userId="18104692-8d48-48b4-adbb-b481add1a336" providerId="ADAL" clId="{C5F33997-CD22-4513-BB3B-B701F608761C}" dt="2021-11-24T15:33:14.398" v="2061" actId="20577"/>
          <ac:spMkLst>
            <pc:docMk/>
            <pc:sldMk cId="1193962348" sldId="864"/>
            <ac:spMk id="5" creationId="{665297E9-6C98-4B87-BD96-B182425DA396}"/>
          </ac:spMkLst>
        </pc:spChg>
        <pc:spChg chg="mod">
          <ac:chgData name="Krzysztof Świder" userId="18104692-8d48-48b4-adbb-b481add1a336" providerId="ADAL" clId="{C5F33997-CD22-4513-BB3B-B701F608761C}" dt="2021-11-24T15:41:41.385" v="2220" actId="6549"/>
          <ac:spMkLst>
            <pc:docMk/>
            <pc:sldMk cId="1193962348" sldId="864"/>
            <ac:spMk id="8" creationId="{3EAA6EF2-6980-494C-9D30-D5A31C7796E7}"/>
          </ac:spMkLst>
        </pc:spChg>
        <pc:spChg chg="mod">
          <ac:chgData name="Krzysztof Świder" userId="18104692-8d48-48b4-adbb-b481add1a336" providerId="ADAL" clId="{C5F33997-CD22-4513-BB3B-B701F608761C}" dt="2021-11-24T15:32:56.173" v="2026" actId="20577"/>
          <ac:spMkLst>
            <pc:docMk/>
            <pc:sldMk cId="1193962348" sldId="864"/>
            <ac:spMk id="9" creationId="{00000000-0000-0000-0000-000000000000}"/>
          </ac:spMkLst>
        </pc:spChg>
      </pc:sldChg>
      <pc:sldChg chg="modSp add del mod modAnim">
        <pc:chgData name="Krzysztof Świder" userId="18104692-8d48-48b4-adbb-b481add1a336" providerId="ADAL" clId="{C5F33997-CD22-4513-BB3B-B701F608761C}" dt="2021-11-25T10:31:56.199" v="3542" actId="2696"/>
        <pc:sldMkLst>
          <pc:docMk/>
          <pc:sldMk cId="574692213" sldId="865"/>
        </pc:sldMkLst>
        <pc:spChg chg="mod">
          <ac:chgData name="Krzysztof Świder" userId="18104692-8d48-48b4-adbb-b481add1a336" providerId="ADAL" clId="{C5F33997-CD22-4513-BB3B-B701F608761C}" dt="2021-11-24T15:39:18.841" v="2204" actId="20577"/>
          <ac:spMkLst>
            <pc:docMk/>
            <pc:sldMk cId="574692213" sldId="865"/>
            <ac:spMk id="5" creationId="{665297E9-6C98-4B87-BD96-B182425DA396}"/>
          </ac:spMkLst>
        </pc:spChg>
        <pc:spChg chg="mod">
          <ac:chgData name="Krzysztof Świder" userId="18104692-8d48-48b4-adbb-b481add1a336" providerId="ADAL" clId="{C5F33997-CD22-4513-BB3B-B701F608761C}" dt="2021-11-24T15:40:54.602" v="2206"/>
          <ac:spMkLst>
            <pc:docMk/>
            <pc:sldMk cId="574692213" sldId="865"/>
            <ac:spMk id="8" creationId="{3EAA6EF2-6980-494C-9D30-D5A31C7796E7}"/>
          </ac:spMkLst>
        </pc:spChg>
        <pc:spChg chg="mod">
          <ac:chgData name="Krzysztof Świder" userId="18104692-8d48-48b4-adbb-b481add1a336" providerId="ADAL" clId="{C5F33997-CD22-4513-BB3B-B701F608761C}" dt="2021-11-24T15:37:25.011" v="2066" actId="6549"/>
          <ac:spMkLst>
            <pc:docMk/>
            <pc:sldMk cId="574692213" sldId="865"/>
            <ac:spMk id="9" creationId="{00000000-0000-0000-0000-000000000000}"/>
          </ac:spMkLst>
        </pc:spChg>
      </pc:sldChg>
      <pc:sldChg chg="modSp add del mod modAnim">
        <pc:chgData name="Krzysztof Świder" userId="18104692-8d48-48b4-adbb-b481add1a336" providerId="ADAL" clId="{C5F33997-CD22-4513-BB3B-B701F608761C}" dt="2021-11-25T10:31:56.199" v="3542" actId="2696"/>
        <pc:sldMkLst>
          <pc:docMk/>
          <pc:sldMk cId="2220346010" sldId="866"/>
        </pc:sldMkLst>
        <pc:spChg chg="mod">
          <ac:chgData name="Krzysztof Świder" userId="18104692-8d48-48b4-adbb-b481add1a336" providerId="ADAL" clId="{C5F33997-CD22-4513-BB3B-B701F608761C}" dt="2021-11-24T15:43:49.515" v="2279" actId="20577"/>
          <ac:spMkLst>
            <pc:docMk/>
            <pc:sldMk cId="2220346010" sldId="866"/>
            <ac:spMk id="5" creationId="{665297E9-6C98-4B87-BD96-B182425DA396}"/>
          </ac:spMkLst>
        </pc:spChg>
        <pc:spChg chg="mod">
          <ac:chgData name="Krzysztof Świder" userId="18104692-8d48-48b4-adbb-b481add1a336" providerId="ADAL" clId="{C5F33997-CD22-4513-BB3B-B701F608761C}" dt="2021-11-24T16:39:40.790" v="2952" actId="20577"/>
          <ac:spMkLst>
            <pc:docMk/>
            <pc:sldMk cId="2220346010" sldId="866"/>
            <ac:spMk id="8" creationId="{3EAA6EF2-6980-494C-9D30-D5A31C7796E7}"/>
          </ac:spMkLst>
        </pc:spChg>
        <pc:spChg chg="mod">
          <ac:chgData name="Krzysztof Świder" userId="18104692-8d48-48b4-adbb-b481add1a336" providerId="ADAL" clId="{C5F33997-CD22-4513-BB3B-B701F608761C}" dt="2021-11-24T15:42:15.280" v="2223" actId="6549"/>
          <ac:spMkLst>
            <pc:docMk/>
            <pc:sldMk cId="2220346010" sldId="866"/>
            <ac:spMk id="9" creationId="{00000000-0000-0000-0000-000000000000}"/>
          </ac:spMkLst>
        </pc:spChg>
      </pc:sldChg>
      <pc:sldChg chg="modSp add del mod modAnim">
        <pc:chgData name="Krzysztof Świder" userId="18104692-8d48-48b4-adbb-b481add1a336" providerId="ADAL" clId="{C5F33997-CD22-4513-BB3B-B701F608761C}" dt="2021-11-25T10:31:56.199" v="3542" actId="2696"/>
        <pc:sldMkLst>
          <pc:docMk/>
          <pc:sldMk cId="3006865819" sldId="867"/>
        </pc:sldMkLst>
        <pc:spChg chg="mod">
          <ac:chgData name="Krzysztof Świder" userId="18104692-8d48-48b4-adbb-b481add1a336" providerId="ADAL" clId="{C5F33997-CD22-4513-BB3B-B701F608761C}" dt="2021-11-24T15:53:49.243" v="2479" actId="20577"/>
          <ac:spMkLst>
            <pc:docMk/>
            <pc:sldMk cId="3006865819" sldId="867"/>
            <ac:spMk id="5" creationId="{665297E9-6C98-4B87-BD96-B182425DA396}"/>
          </ac:spMkLst>
        </pc:spChg>
        <pc:spChg chg="mod">
          <ac:chgData name="Krzysztof Świder" userId="18104692-8d48-48b4-adbb-b481add1a336" providerId="ADAL" clId="{C5F33997-CD22-4513-BB3B-B701F608761C}" dt="2021-11-24T15:52:13.245" v="2454"/>
          <ac:spMkLst>
            <pc:docMk/>
            <pc:sldMk cId="3006865819" sldId="867"/>
            <ac:spMk id="8" creationId="{3EAA6EF2-6980-494C-9D30-D5A31C7796E7}"/>
          </ac:spMkLst>
        </pc:spChg>
        <pc:spChg chg="mod">
          <ac:chgData name="Krzysztof Świder" userId="18104692-8d48-48b4-adbb-b481add1a336" providerId="ADAL" clId="{C5F33997-CD22-4513-BB3B-B701F608761C}" dt="2021-11-24T15:49:54.464" v="2323" actId="6549"/>
          <ac:spMkLst>
            <pc:docMk/>
            <pc:sldMk cId="3006865819" sldId="867"/>
            <ac:spMk id="9" creationId="{00000000-0000-0000-0000-000000000000}"/>
          </ac:spMkLst>
        </pc:spChg>
      </pc:sldChg>
      <pc:sldChg chg="addSp delSp modSp add del mod delAnim modAnim">
        <pc:chgData name="Krzysztof Świder" userId="18104692-8d48-48b4-adbb-b481add1a336" providerId="ADAL" clId="{C5F33997-CD22-4513-BB3B-B701F608761C}" dt="2021-11-25T10:31:56.199" v="3542" actId="2696"/>
        <pc:sldMkLst>
          <pc:docMk/>
          <pc:sldMk cId="506627904" sldId="868"/>
        </pc:sldMkLst>
        <pc:spChg chg="mod">
          <ac:chgData name="Krzysztof Świder" userId="18104692-8d48-48b4-adbb-b481add1a336" providerId="ADAL" clId="{C5F33997-CD22-4513-BB3B-B701F608761C}" dt="2021-11-24T15:54:54.675" v="2521" actId="20577"/>
          <ac:spMkLst>
            <pc:docMk/>
            <pc:sldMk cId="506627904" sldId="868"/>
            <ac:spMk id="5" creationId="{665297E9-6C98-4B87-BD96-B182425DA396}"/>
          </ac:spMkLst>
        </pc:spChg>
        <pc:spChg chg="del mod">
          <ac:chgData name="Krzysztof Świder" userId="18104692-8d48-48b4-adbb-b481add1a336" providerId="ADAL" clId="{C5F33997-CD22-4513-BB3B-B701F608761C}" dt="2021-11-24T15:55:58.686" v="2524" actId="478"/>
          <ac:spMkLst>
            <pc:docMk/>
            <pc:sldMk cId="506627904" sldId="868"/>
            <ac:spMk id="8" creationId="{3EAA6EF2-6980-494C-9D30-D5A31C7796E7}"/>
          </ac:spMkLst>
        </pc:spChg>
        <pc:spChg chg="mod">
          <ac:chgData name="Krzysztof Świder" userId="18104692-8d48-48b4-adbb-b481add1a336" providerId="ADAL" clId="{C5F33997-CD22-4513-BB3B-B701F608761C}" dt="2021-11-24T15:54:08.012" v="2482" actId="6549"/>
          <ac:spMkLst>
            <pc:docMk/>
            <pc:sldMk cId="506627904" sldId="868"/>
            <ac:spMk id="9" creationId="{00000000-0000-0000-0000-000000000000}"/>
          </ac:spMkLst>
        </pc:spChg>
        <pc:spChg chg="add mod">
          <ac:chgData name="Krzysztof Świder" userId="18104692-8d48-48b4-adbb-b481add1a336" providerId="ADAL" clId="{C5F33997-CD22-4513-BB3B-B701F608761C}" dt="2021-11-24T15:56:23.747" v="2526"/>
          <ac:spMkLst>
            <pc:docMk/>
            <pc:sldMk cId="506627904" sldId="868"/>
            <ac:spMk id="10" creationId="{E867CB13-A8F3-4CD2-935D-6948BD0F541E}"/>
          </ac:spMkLst>
        </pc:spChg>
        <pc:spChg chg="add del">
          <ac:chgData name="Krzysztof Świder" userId="18104692-8d48-48b4-adbb-b481add1a336" providerId="ADAL" clId="{C5F33997-CD22-4513-BB3B-B701F608761C}" dt="2021-11-24T15:57:00.129" v="2528" actId="478"/>
          <ac:spMkLst>
            <pc:docMk/>
            <pc:sldMk cId="506627904" sldId="868"/>
            <ac:spMk id="11" creationId="{AA2DC8E7-A62D-4D1F-8489-CF236A1A0DCE}"/>
          </ac:spMkLst>
        </pc:spChg>
      </pc:sldChg>
      <pc:sldChg chg="modSp add del mod modAnim">
        <pc:chgData name="Krzysztof Świder" userId="18104692-8d48-48b4-adbb-b481add1a336" providerId="ADAL" clId="{C5F33997-CD22-4513-BB3B-B701F608761C}" dt="2021-11-25T10:31:56.199" v="3542" actId="2696"/>
        <pc:sldMkLst>
          <pc:docMk/>
          <pc:sldMk cId="1225389698" sldId="869"/>
        </pc:sldMkLst>
        <pc:spChg chg="mod">
          <ac:chgData name="Krzysztof Świder" userId="18104692-8d48-48b4-adbb-b481add1a336" providerId="ADAL" clId="{C5F33997-CD22-4513-BB3B-B701F608761C}" dt="2021-11-24T15:58:19.288" v="2615" actId="20577"/>
          <ac:spMkLst>
            <pc:docMk/>
            <pc:sldMk cId="1225389698" sldId="869"/>
            <ac:spMk id="5" creationId="{665297E9-6C98-4B87-BD96-B182425DA396}"/>
          </ac:spMkLst>
        </pc:spChg>
        <pc:spChg chg="mod">
          <ac:chgData name="Krzysztof Świder" userId="18104692-8d48-48b4-adbb-b481add1a336" providerId="ADAL" clId="{C5F33997-CD22-4513-BB3B-B701F608761C}" dt="2021-11-24T15:57:22.780" v="2531" actId="6549"/>
          <ac:spMkLst>
            <pc:docMk/>
            <pc:sldMk cId="1225389698" sldId="869"/>
            <ac:spMk id="9" creationId="{00000000-0000-0000-0000-000000000000}"/>
          </ac:spMkLst>
        </pc:spChg>
        <pc:spChg chg="mod">
          <ac:chgData name="Krzysztof Świder" userId="18104692-8d48-48b4-adbb-b481add1a336" providerId="ADAL" clId="{C5F33997-CD22-4513-BB3B-B701F608761C}" dt="2021-11-24T21:19:05.379" v="3022"/>
          <ac:spMkLst>
            <pc:docMk/>
            <pc:sldMk cId="1225389698" sldId="869"/>
            <ac:spMk id="10" creationId="{E867CB13-A8F3-4CD2-935D-6948BD0F541E}"/>
          </ac:spMkLst>
        </pc:spChg>
      </pc:sldChg>
      <pc:sldChg chg="modSp add del mod modAnim">
        <pc:chgData name="Krzysztof Świder" userId="18104692-8d48-48b4-adbb-b481add1a336" providerId="ADAL" clId="{C5F33997-CD22-4513-BB3B-B701F608761C}" dt="2021-11-25T10:32:12.464" v="3543" actId="2696"/>
        <pc:sldMkLst>
          <pc:docMk/>
          <pc:sldMk cId="1049894247" sldId="870"/>
        </pc:sldMkLst>
        <pc:spChg chg="mod">
          <ac:chgData name="Krzysztof Świder" userId="18104692-8d48-48b4-adbb-b481add1a336" providerId="ADAL" clId="{C5F33997-CD22-4513-BB3B-B701F608761C}" dt="2021-11-24T16:01:19.937" v="2717" actId="20577"/>
          <ac:spMkLst>
            <pc:docMk/>
            <pc:sldMk cId="1049894247" sldId="870"/>
            <ac:spMk id="5" creationId="{665297E9-6C98-4B87-BD96-B182425DA396}"/>
          </ac:spMkLst>
        </pc:spChg>
        <pc:spChg chg="mod">
          <ac:chgData name="Krzysztof Świder" userId="18104692-8d48-48b4-adbb-b481add1a336" providerId="ADAL" clId="{C5F33997-CD22-4513-BB3B-B701F608761C}" dt="2021-11-24T16:00:14.523" v="2618" actId="6549"/>
          <ac:spMkLst>
            <pc:docMk/>
            <pc:sldMk cId="1049894247" sldId="870"/>
            <ac:spMk id="9" creationId="{00000000-0000-0000-0000-000000000000}"/>
          </ac:spMkLst>
        </pc:spChg>
        <pc:spChg chg="mod">
          <ac:chgData name="Krzysztof Świder" userId="18104692-8d48-48b4-adbb-b481add1a336" providerId="ADAL" clId="{C5F33997-CD22-4513-BB3B-B701F608761C}" dt="2021-11-24T21:17:51.148" v="3021"/>
          <ac:spMkLst>
            <pc:docMk/>
            <pc:sldMk cId="1049894247" sldId="870"/>
            <ac:spMk id="10" creationId="{E867CB13-A8F3-4CD2-935D-6948BD0F541E}"/>
          </ac:spMkLst>
        </pc:spChg>
      </pc:sldChg>
      <pc:sldChg chg="modSp add del mod modAnim">
        <pc:chgData name="Krzysztof Świder" userId="18104692-8d48-48b4-adbb-b481add1a336" providerId="ADAL" clId="{C5F33997-CD22-4513-BB3B-B701F608761C}" dt="2021-11-25T10:32:12.464" v="3543" actId="2696"/>
        <pc:sldMkLst>
          <pc:docMk/>
          <pc:sldMk cId="1779687436" sldId="871"/>
        </pc:sldMkLst>
        <pc:spChg chg="mod">
          <ac:chgData name="Krzysztof Świder" userId="18104692-8d48-48b4-adbb-b481add1a336" providerId="ADAL" clId="{C5F33997-CD22-4513-BB3B-B701F608761C}" dt="2021-11-24T16:05:58.821" v="2797" actId="20577"/>
          <ac:spMkLst>
            <pc:docMk/>
            <pc:sldMk cId="1779687436" sldId="871"/>
            <ac:spMk id="5" creationId="{665297E9-6C98-4B87-BD96-B182425DA396}"/>
          </ac:spMkLst>
        </pc:spChg>
        <pc:spChg chg="mod">
          <ac:chgData name="Krzysztof Świder" userId="18104692-8d48-48b4-adbb-b481add1a336" providerId="ADAL" clId="{C5F33997-CD22-4513-BB3B-B701F608761C}" dt="2021-11-24T16:04:49.936" v="2721" actId="6549"/>
          <ac:spMkLst>
            <pc:docMk/>
            <pc:sldMk cId="1779687436" sldId="871"/>
            <ac:spMk id="9" creationId="{00000000-0000-0000-0000-000000000000}"/>
          </ac:spMkLst>
        </pc:spChg>
        <pc:spChg chg="mod">
          <ac:chgData name="Krzysztof Świder" userId="18104692-8d48-48b4-adbb-b481add1a336" providerId="ADAL" clId="{C5F33997-CD22-4513-BB3B-B701F608761C}" dt="2021-11-24T21:17:37.294" v="3018"/>
          <ac:spMkLst>
            <pc:docMk/>
            <pc:sldMk cId="1779687436" sldId="871"/>
            <ac:spMk id="10" creationId="{E867CB13-A8F3-4CD2-935D-6948BD0F541E}"/>
          </ac:spMkLst>
        </pc:spChg>
      </pc:sldChg>
      <pc:sldChg chg="modSp add del mod modAnim">
        <pc:chgData name="Krzysztof Świder" userId="18104692-8d48-48b4-adbb-b481add1a336" providerId="ADAL" clId="{C5F33997-CD22-4513-BB3B-B701F608761C}" dt="2021-11-25T10:32:12.464" v="3543" actId="2696"/>
        <pc:sldMkLst>
          <pc:docMk/>
          <pc:sldMk cId="550440122" sldId="872"/>
        </pc:sldMkLst>
        <pc:spChg chg="mod">
          <ac:chgData name="Krzysztof Świder" userId="18104692-8d48-48b4-adbb-b481add1a336" providerId="ADAL" clId="{C5F33997-CD22-4513-BB3B-B701F608761C}" dt="2021-11-24T21:45:51.387" v="3321" actId="20577"/>
          <ac:spMkLst>
            <pc:docMk/>
            <pc:sldMk cId="550440122" sldId="872"/>
            <ac:spMk id="5" creationId="{665297E9-6C98-4B87-BD96-B182425DA396}"/>
          </ac:spMkLst>
        </pc:spChg>
        <pc:spChg chg="mod">
          <ac:chgData name="Krzysztof Świder" userId="18104692-8d48-48b4-adbb-b481add1a336" providerId="ADAL" clId="{C5F33997-CD22-4513-BB3B-B701F608761C}" dt="2021-11-24T16:07:30.107" v="2805" actId="20577"/>
          <ac:spMkLst>
            <pc:docMk/>
            <pc:sldMk cId="550440122" sldId="872"/>
            <ac:spMk id="9" creationId="{00000000-0000-0000-0000-000000000000}"/>
          </ac:spMkLst>
        </pc:spChg>
        <pc:spChg chg="mod">
          <ac:chgData name="Krzysztof Świder" userId="18104692-8d48-48b4-adbb-b481add1a336" providerId="ADAL" clId="{C5F33997-CD22-4513-BB3B-B701F608761C}" dt="2021-11-24T16:08:30.196" v="2806"/>
          <ac:spMkLst>
            <pc:docMk/>
            <pc:sldMk cId="550440122" sldId="872"/>
            <ac:spMk id="10" creationId="{E867CB13-A8F3-4CD2-935D-6948BD0F541E}"/>
          </ac:spMkLst>
        </pc:spChg>
      </pc:sldChg>
      <pc:sldChg chg="add del">
        <pc:chgData name="Krzysztof Świder" userId="18104692-8d48-48b4-adbb-b481add1a336" providerId="ADAL" clId="{C5F33997-CD22-4513-BB3B-B701F608761C}" dt="2021-11-24T21:13:42.919" v="3012" actId="2696"/>
        <pc:sldMkLst>
          <pc:docMk/>
          <pc:sldMk cId="1998084301" sldId="873"/>
        </pc:sldMkLst>
      </pc:sldChg>
      <pc:sldChg chg="modSp add del mod modAnim">
        <pc:chgData name="Krzysztof Świder" userId="18104692-8d48-48b4-adbb-b481add1a336" providerId="ADAL" clId="{C5F33997-CD22-4513-BB3B-B701F608761C}" dt="2021-11-25T10:32:12.464" v="3543" actId="2696"/>
        <pc:sldMkLst>
          <pc:docMk/>
          <pc:sldMk cId="64401649" sldId="874"/>
        </pc:sldMkLst>
        <pc:spChg chg="mod">
          <ac:chgData name="Krzysztof Świder" userId="18104692-8d48-48b4-adbb-b481add1a336" providerId="ADAL" clId="{C5F33997-CD22-4513-BB3B-B701F608761C}" dt="2021-11-24T17:43:17.786" v="3010" actId="20577"/>
          <ac:spMkLst>
            <pc:docMk/>
            <pc:sldMk cId="64401649" sldId="874"/>
            <ac:spMk id="5" creationId="{665297E9-6C98-4B87-BD96-B182425DA396}"/>
          </ac:spMkLst>
        </pc:spChg>
        <pc:spChg chg="mod">
          <ac:chgData name="Krzysztof Świder" userId="18104692-8d48-48b4-adbb-b481add1a336" providerId="ADAL" clId="{C5F33997-CD22-4513-BB3B-B701F608761C}" dt="2021-11-24T21:14:11.963" v="3015" actId="6549"/>
          <ac:spMkLst>
            <pc:docMk/>
            <pc:sldMk cId="64401649" sldId="874"/>
            <ac:spMk id="9" creationId="{00000000-0000-0000-0000-000000000000}"/>
          </ac:spMkLst>
        </pc:spChg>
        <pc:spChg chg="mod">
          <ac:chgData name="Krzysztof Świder" userId="18104692-8d48-48b4-adbb-b481add1a336" providerId="ADAL" clId="{C5F33997-CD22-4513-BB3B-B701F608761C}" dt="2021-11-24T21:16:19.860" v="3016"/>
          <ac:spMkLst>
            <pc:docMk/>
            <pc:sldMk cId="64401649" sldId="874"/>
            <ac:spMk id="10" creationId="{E867CB13-A8F3-4CD2-935D-6948BD0F541E}"/>
          </ac:spMkLst>
        </pc:spChg>
      </pc:sldChg>
      <pc:sldChg chg="addSp modSp add del mod modAnim">
        <pc:chgData name="Krzysztof Świder" userId="18104692-8d48-48b4-adbb-b481add1a336" providerId="ADAL" clId="{C5F33997-CD22-4513-BB3B-B701F608761C}" dt="2021-11-25T10:32:12.464" v="3543" actId="2696"/>
        <pc:sldMkLst>
          <pc:docMk/>
          <pc:sldMk cId="419443260" sldId="875"/>
        </pc:sldMkLst>
        <pc:spChg chg="add mod">
          <ac:chgData name="Krzysztof Świder" userId="18104692-8d48-48b4-adbb-b481add1a336" providerId="ADAL" clId="{C5F33997-CD22-4513-BB3B-B701F608761C}" dt="2021-11-24T21:26:20.482" v="3075" actId="20577"/>
          <ac:spMkLst>
            <pc:docMk/>
            <pc:sldMk cId="419443260" sldId="875"/>
            <ac:spMk id="2" creationId="{BC8DA389-AF4A-41E0-82C5-BE3B24EA1A14}"/>
          </ac:spMkLst>
        </pc:spChg>
        <pc:spChg chg="mod">
          <ac:chgData name="Krzysztof Świder" userId="18104692-8d48-48b4-adbb-b481add1a336" providerId="ADAL" clId="{C5F33997-CD22-4513-BB3B-B701F608761C}" dt="2021-11-24T21:21:24.835" v="3063" actId="20577"/>
          <ac:spMkLst>
            <pc:docMk/>
            <pc:sldMk cId="419443260" sldId="875"/>
            <ac:spMk id="5" creationId="{665297E9-6C98-4B87-BD96-B182425DA396}"/>
          </ac:spMkLst>
        </pc:spChg>
        <pc:spChg chg="mod">
          <ac:chgData name="Krzysztof Świder" userId="18104692-8d48-48b4-adbb-b481add1a336" providerId="ADAL" clId="{C5F33997-CD22-4513-BB3B-B701F608761C}" dt="2021-11-24T21:19:52.089" v="3025" actId="6549"/>
          <ac:spMkLst>
            <pc:docMk/>
            <pc:sldMk cId="419443260" sldId="875"/>
            <ac:spMk id="9" creationId="{00000000-0000-0000-0000-000000000000}"/>
          </ac:spMkLst>
        </pc:spChg>
        <pc:spChg chg="mod">
          <ac:chgData name="Krzysztof Świder" userId="18104692-8d48-48b4-adbb-b481add1a336" providerId="ADAL" clId="{C5F33997-CD22-4513-BB3B-B701F608761C}" dt="2021-11-24T21:21:47.547" v="3064"/>
          <ac:spMkLst>
            <pc:docMk/>
            <pc:sldMk cId="419443260" sldId="875"/>
            <ac:spMk id="10" creationId="{E867CB13-A8F3-4CD2-935D-6948BD0F541E}"/>
          </ac:spMkLst>
        </pc:spChg>
      </pc:sldChg>
      <pc:sldChg chg="delSp modSp add del mod modAnim">
        <pc:chgData name="Krzysztof Świder" userId="18104692-8d48-48b4-adbb-b481add1a336" providerId="ADAL" clId="{C5F33997-CD22-4513-BB3B-B701F608761C}" dt="2021-11-25T10:32:12.464" v="3543" actId="2696"/>
        <pc:sldMkLst>
          <pc:docMk/>
          <pc:sldMk cId="1761005338" sldId="876"/>
        </pc:sldMkLst>
        <pc:spChg chg="del">
          <ac:chgData name="Krzysztof Świder" userId="18104692-8d48-48b4-adbb-b481add1a336" providerId="ADAL" clId="{C5F33997-CD22-4513-BB3B-B701F608761C}" dt="2021-11-24T21:31:12.967" v="3084" actId="478"/>
          <ac:spMkLst>
            <pc:docMk/>
            <pc:sldMk cId="1761005338" sldId="876"/>
            <ac:spMk id="2" creationId="{BC8DA389-AF4A-41E0-82C5-BE3B24EA1A14}"/>
          </ac:spMkLst>
        </pc:spChg>
        <pc:spChg chg="mod">
          <ac:chgData name="Krzysztof Świder" userId="18104692-8d48-48b4-adbb-b481add1a336" providerId="ADAL" clId="{C5F33997-CD22-4513-BB3B-B701F608761C}" dt="2021-11-24T21:31:34.045" v="3127" actId="20577"/>
          <ac:spMkLst>
            <pc:docMk/>
            <pc:sldMk cId="1761005338" sldId="876"/>
            <ac:spMk id="5" creationId="{665297E9-6C98-4B87-BD96-B182425DA396}"/>
          </ac:spMkLst>
        </pc:spChg>
        <pc:spChg chg="mod">
          <ac:chgData name="Krzysztof Świder" userId="18104692-8d48-48b4-adbb-b481add1a336" providerId="ADAL" clId="{C5F33997-CD22-4513-BB3B-B701F608761C}" dt="2021-11-24T21:30:20.902" v="3083" actId="20577"/>
          <ac:spMkLst>
            <pc:docMk/>
            <pc:sldMk cId="1761005338" sldId="876"/>
            <ac:spMk id="9" creationId="{00000000-0000-0000-0000-000000000000}"/>
          </ac:spMkLst>
        </pc:spChg>
        <pc:spChg chg="mod">
          <ac:chgData name="Krzysztof Świder" userId="18104692-8d48-48b4-adbb-b481add1a336" providerId="ADAL" clId="{C5F33997-CD22-4513-BB3B-B701F608761C}" dt="2021-11-24T21:32:00.623" v="3128"/>
          <ac:spMkLst>
            <pc:docMk/>
            <pc:sldMk cId="1761005338" sldId="876"/>
            <ac:spMk id="10" creationId="{E867CB13-A8F3-4CD2-935D-6948BD0F541E}"/>
          </ac:spMkLst>
        </pc:spChg>
      </pc:sldChg>
      <pc:sldChg chg="modSp add del mod modAnim">
        <pc:chgData name="Krzysztof Świder" userId="18104692-8d48-48b4-adbb-b481add1a336" providerId="ADAL" clId="{C5F33997-CD22-4513-BB3B-B701F608761C}" dt="2021-11-25T10:32:12.464" v="3543" actId="2696"/>
        <pc:sldMkLst>
          <pc:docMk/>
          <pc:sldMk cId="2681571949" sldId="877"/>
        </pc:sldMkLst>
        <pc:spChg chg="mod">
          <ac:chgData name="Krzysztof Świder" userId="18104692-8d48-48b4-adbb-b481add1a336" providerId="ADAL" clId="{C5F33997-CD22-4513-BB3B-B701F608761C}" dt="2021-11-24T21:35:53.196" v="3195" actId="20577"/>
          <ac:spMkLst>
            <pc:docMk/>
            <pc:sldMk cId="2681571949" sldId="877"/>
            <ac:spMk id="5" creationId="{665297E9-6C98-4B87-BD96-B182425DA396}"/>
          </ac:spMkLst>
        </pc:spChg>
        <pc:spChg chg="mod">
          <ac:chgData name="Krzysztof Świder" userId="18104692-8d48-48b4-adbb-b481add1a336" providerId="ADAL" clId="{C5F33997-CD22-4513-BB3B-B701F608761C}" dt="2021-11-24T21:33:36.775" v="3130" actId="20577"/>
          <ac:spMkLst>
            <pc:docMk/>
            <pc:sldMk cId="2681571949" sldId="877"/>
            <ac:spMk id="9" creationId="{00000000-0000-0000-0000-000000000000}"/>
          </ac:spMkLst>
        </pc:spChg>
        <pc:spChg chg="mod">
          <ac:chgData name="Krzysztof Świder" userId="18104692-8d48-48b4-adbb-b481add1a336" providerId="ADAL" clId="{C5F33997-CD22-4513-BB3B-B701F608761C}" dt="2021-11-24T21:34:46.752" v="3131"/>
          <ac:spMkLst>
            <pc:docMk/>
            <pc:sldMk cId="2681571949" sldId="877"/>
            <ac:spMk id="10" creationId="{E867CB13-A8F3-4CD2-935D-6948BD0F541E}"/>
          </ac:spMkLst>
        </pc:spChg>
      </pc:sldChg>
      <pc:sldChg chg="modSp add del mod modAnim">
        <pc:chgData name="Krzysztof Świder" userId="18104692-8d48-48b4-adbb-b481add1a336" providerId="ADAL" clId="{C5F33997-CD22-4513-BB3B-B701F608761C}" dt="2021-11-25T10:32:12.464" v="3543" actId="2696"/>
        <pc:sldMkLst>
          <pc:docMk/>
          <pc:sldMk cId="3860419872" sldId="878"/>
        </pc:sldMkLst>
        <pc:spChg chg="mod">
          <ac:chgData name="Krzysztof Świder" userId="18104692-8d48-48b4-adbb-b481add1a336" providerId="ADAL" clId="{C5F33997-CD22-4513-BB3B-B701F608761C}" dt="2021-11-24T21:45:15.206" v="3318" actId="6549"/>
          <ac:spMkLst>
            <pc:docMk/>
            <pc:sldMk cId="3860419872" sldId="878"/>
            <ac:spMk id="5" creationId="{665297E9-6C98-4B87-BD96-B182425DA396}"/>
          </ac:spMkLst>
        </pc:spChg>
        <pc:spChg chg="mod">
          <ac:chgData name="Krzysztof Świder" userId="18104692-8d48-48b4-adbb-b481add1a336" providerId="ADAL" clId="{C5F33997-CD22-4513-BB3B-B701F608761C}" dt="2021-11-24T21:38:21.044" v="3197" actId="20577"/>
          <ac:spMkLst>
            <pc:docMk/>
            <pc:sldMk cId="3860419872" sldId="878"/>
            <ac:spMk id="9" creationId="{00000000-0000-0000-0000-000000000000}"/>
          </ac:spMkLst>
        </pc:spChg>
        <pc:spChg chg="mod">
          <ac:chgData name="Krzysztof Świder" userId="18104692-8d48-48b4-adbb-b481add1a336" providerId="ADAL" clId="{C5F33997-CD22-4513-BB3B-B701F608761C}" dt="2021-11-24T21:44:31.651" v="3314" actId="20577"/>
          <ac:spMkLst>
            <pc:docMk/>
            <pc:sldMk cId="3860419872" sldId="878"/>
            <ac:spMk id="10" creationId="{E867CB13-A8F3-4CD2-935D-6948BD0F541E}"/>
          </ac:spMkLst>
        </pc:spChg>
      </pc:sldChg>
      <pc:sldChg chg="modSp add del mod modAnim">
        <pc:chgData name="Krzysztof Świder" userId="18104692-8d48-48b4-adbb-b481add1a336" providerId="ADAL" clId="{C5F33997-CD22-4513-BB3B-B701F608761C}" dt="2021-11-25T10:32:12.464" v="3543" actId="2696"/>
        <pc:sldMkLst>
          <pc:docMk/>
          <pc:sldMk cId="2013573134" sldId="879"/>
        </pc:sldMkLst>
        <pc:spChg chg="mod">
          <ac:chgData name="Krzysztof Świder" userId="18104692-8d48-48b4-adbb-b481add1a336" providerId="ADAL" clId="{C5F33997-CD22-4513-BB3B-B701F608761C}" dt="2021-11-24T21:47:24.219" v="3384" actId="20577"/>
          <ac:spMkLst>
            <pc:docMk/>
            <pc:sldMk cId="2013573134" sldId="879"/>
            <ac:spMk id="5" creationId="{665297E9-6C98-4B87-BD96-B182425DA396}"/>
          </ac:spMkLst>
        </pc:spChg>
        <pc:spChg chg="mod">
          <ac:chgData name="Krzysztof Świder" userId="18104692-8d48-48b4-adbb-b481add1a336" providerId="ADAL" clId="{C5F33997-CD22-4513-BB3B-B701F608761C}" dt="2021-11-24T21:46:47.623" v="3324" actId="6549"/>
          <ac:spMkLst>
            <pc:docMk/>
            <pc:sldMk cId="2013573134" sldId="879"/>
            <ac:spMk id="9" creationId="{00000000-0000-0000-0000-000000000000}"/>
          </ac:spMkLst>
        </pc:spChg>
        <pc:spChg chg="mod">
          <ac:chgData name="Krzysztof Świder" userId="18104692-8d48-48b4-adbb-b481add1a336" providerId="ADAL" clId="{C5F33997-CD22-4513-BB3B-B701F608761C}" dt="2021-11-24T21:50:33.016" v="3421" actId="20577"/>
          <ac:spMkLst>
            <pc:docMk/>
            <pc:sldMk cId="2013573134" sldId="879"/>
            <ac:spMk id="10" creationId="{E867CB13-A8F3-4CD2-935D-6948BD0F541E}"/>
          </ac:spMkLst>
        </pc:spChg>
      </pc:sldChg>
      <pc:sldChg chg="modSp add del mod">
        <pc:chgData name="Krzysztof Świder" userId="18104692-8d48-48b4-adbb-b481add1a336" providerId="ADAL" clId="{C5F33997-CD22-4513-BB3B-B701F608761C}" dt="2021-11-25T10:32:12.464" v="3543" actId="2696"/>
        <pc:sldMkLst>
          <pc:docMk/>
          <pc:sldMk cId="1687644968" sldId="880"/>
        </pc:sldMkLst>
        <pc:spChg chg="mod">
          <ac:chgData name="Krzysztof Świder" userId="18104692-8d48-48b4-adbb-b481add1a336" providerId="ADAL" clId="{C5F33997-CD22-4513-BB3B-B701F608761C}" dt="2021-11-24T21:56:25.544" v="3539" actId="20577"/>
          <ac:spMkLst>
            <pc:docMk/>
            <pc:sldMk cId="1687644968" sldId="880"/>
            <ac:spMk id="5" creationId="{665297E9-6C98-4B87-BD96-B182425DA396}"/>
          </ac:spMkLst>
        </pc:spChg>
        <pc:spChg chg="mod">
          <ac:chgData name="Krzysztof Świder" userId="18104692-8d48-48b4-adbb-b481add1a336" providerId="ADAL" clId="{C5F33997-CD22-4513-BB3B-B701F608761C}" dt="2021-11-24T21:51:39.440" v="3424" actId="6549"/>
          <ac:spMkLst>
            <pc:docMk/>
            <pc:sldMk cId="1687644968" sldId="880"/>
            <ac:spMk id="9" creationId="{00000000-0000-0000-0000-000000000000}"/>
          </ac:spMkLst>
        </pc:spChg>
        <pc:spChg chg="mod">
          <ac:chgData name="Krzysztof Świder" userId="18104692-8d48-48b4-adbb-b481add1a336" providerId="ADAL" clId="{C5F33997-CD22-4513-BB3B-B701F608761C}" dt="2021-11-24T21:56:40.901" v="3540"/>
          <ac:spMkLst>
            <pc:docMk/>
            <pc:sldMk cId="1687644968" sldId="880"/>
            <ac:spMk id="10" creationId="{E867CB13-A8F3-4CD2-935D-6948BD0F541E}"/>
          </ac:spMkLst>
        </pc:spChg>
      </pc:sldChg>
    </pc:docChg>
  </pc:docChgLst>
  <pc:docChgLst>
    <pc:chgData name="Krzysztof Świder" userId="18104692-8d48-48b4-adbb-b481add1a336" providerId="ADAL" clId="{34EDB166-AC14-4864-85C9-39F1197FE03B}"/>
    <pc:docChg chg="undo redo custSel addSld delSld modSld sldOrd">
      <pc:chgData name="Krzysztof Świder" userId="18104692-8d48-48b4-adbb-b481add1a336" providerId="ADAL" clId="{34EDB166-AC14-4864-85C9-39F1197FE03B}" dt="2021-06-30T15:04:13.367" v="7082"/>
      <pc:docMkLst>
        <pc:docMk/>
      </pc:docMkLst>
      <pc:sldChg chg="ord">
        <pc:chgData name="Krzysztof Świder" userId="18104692-8d48-48b4-adbb-b481add1a336" providerId="ADAL" clId="{34EDB166-AC14-4864-85C9-39F1197FE03B}" dt="2021-06-23T12:22:11.008" v="5684"/>
        <pc:sldMkLst>
          <pc:docMk/>
          <pc:sldMk cId="276945143" sldId="534"/>
        </pc:sldMkLst>
      </pc:sldChg>
      <pc:sldChg chg="addSp modSp mod modAnim">
        <pc:chgData name="Krzysztof Świder" userId="18104692-8d48-48b4-adbb-b481add1a336" providerId="ADAL" clId="{34EDB166-AC14-4864-85C9-39F1197FE03B}" dt="2021-06-23T11:47:37.294" v="5665"/>
        <pc:sldMkLst>
          <pc:docMk/>
          <pc:sldMk cId="3937014735" sldId="689"/>
        </pc:sldMkLst>
        <pc:spChg chg="mod">
          <ac:chgData name="Krzysztof Świder" userId="18104692-8d48-48b4-adbb-b481add1a336" providerId="ADAL" clId="{34EDB166-AC14-4864-85C9-39F1197FE03B}" dt="2021-06-23T11:42:53.621" v="5636" actId="1076"/>
          <ac:spMkLst>
            <pc:docMk/>
            <pc:sldMk cId="3937014735" sldId="689"/>
            <ac:spMk id="3" creationId="{00000000-0000-0000-0000-000000000000}"/>
          </ac:spMkLst>
        </pc:spChg>
        <pc:spChg chg="add mod">
          <ac:chgData name="Krzysztof Świder" userId="18104692-8d48-48b4-adbb-b481add1a336" providerId="ADAL" clId="{34EDB166-AC14-4864-85C9-39F1197FE03B}" dt="2021-06-23T11:47:09.815" v="5664" actId="1076"/>
          <ac:spMkLst>
            <pc:docMk/>
            <pc:sldMk cId="3937014735" sldId="689"/>
            <ac:spMk id="6" creationId="{55E5FF06-DD7F-471A-9A19-01E0F9B9F759}"/>
          </ac:spMkLst>
        </pc:spChg>
        <pc:spChg chg="mod">
          <ac:chgData name="Krzysztof Świder" userId="18104692-8d48-48b4-adbb-b481add1a336" providerId="ADAL" clId="{34EDB166-AC14-4864-85C9-39F1197FE03B}" dt="2021-06-23T11:41:07.913" v="5629" actId="20577"/>
          <ac:spMkLst>
            <pc:docMk/>
            <pc:sldMk cId="3937014735" sldId="689"/>
            <ac:spMk id="9" creationId="{00000000-0000-0000-0000-000000000000}"/>
          </ac:spMkLst>
        </pc:spChg>
        <pc:picChg chg="add mod">
          <ac:chgData name="Krzysztof Świder" userId="18104692-8d48-48b4-adbb-b481add1a336" providerId="ADAL" clId="{34EDB166-AC14-4864-85C9-39F1197FE03B}" dt="2021-06-23T11:45:57.150" v="5654" actId="1076"/>
          <ac:picMkLst>
            <pc:docMk/>
            <pc:sldMk cId="3937014735" sldId="689"/>
            <ac:picMk id="7" creationId="{A33A3BC9-1C11-4238-86C4-F0D83E0FF890}"/>
          </ac:picMkLst>
        </pc:picChg>
      </pc:sldChg>
      <pc:sldChg chg="addSp delSp modSp mod delAnim modAnim">
        <pc:chgData name="Krzysztof Świder" userId="18104692-8d48-48b4-adbb-b481add1a336" providerId="ADAL" clId="{34EDB166-AC14-4864-85C9-39F1197FE03B}" dt="2021-06-21T08:24:05.484" v="762" actId="1035"/>
        <pc:sldMkLst>
          <pc:docMk/>
          <pc:sldMk cId="2351347450" sldId="743"/>
        </pc:sldMkLst>
        <pc:spChg chg="mod">
          <ac:chgData name="Krzysztof Świder" userId="18104692-8d48-48b4-adbb-b481add1a336" providerId="ADAL" clId="{34EDB166-AC14-4864-85C9-39F1197FE03B}" dt="2021-06-21T08:11:18.360" v="295" actId="1076"/>
          <ac:spMkLst>
            <pc:docMk/>
            <pc:sldMk cId="2351347450" sldId="743"/>
            <ac:spMk id="3" creationId="{00000000-0000-0000-0000-000000000000}"/>
          </ac:spMkLst>
        </pc:spChg>
        <pc:spChg chg="mod">
          <ac:chgData name="Krzysztof Świder" userId="18104692-8d48-48b4-adbb-b481add1a336" providerId="ADAL" clId="{34EDB166-AC14-4864-85C9-39F1197FE03B}" dt="2021-06-21T08:17:27.418" v="572" actId="1036"/>
          <ac:spMkLst>
            <pc:docMk/>
            <pc:sldMk cId="2351347450" sldId="743"/>
            <ac:spMk id="6" creationId="{00000000-0000-0000-0000-000000000000}"/>
          </ac:spMkLst>
        </pc:spChg>
        <pc:spChg chg="mod">
          <ac:chgData name="Krzysztof Świder" userId="18104692-8d48-48b4-adbb-b481add1a336" providerId="ADAL" clId="{34EDB166-AC14-4864-85C9-39F1197FE03B}" dt="2021-06-21T07:49:54.383" v="20" actId="20577"/>
          <ac:spMkLst>
            <pc:docMk/>
            <pc:sldMk cId="2351347450" sldId="743"/>
            <ac:spMk id="7" creationId="{00000000-0000-0000-0000-000000000000}"/>
          </ac:spMkLst>
        </pc:spChg>
        <pc:spChg chg="mod">
          <ac:chgData name="Krzysztof Świder" userId="18104692-8d48-48b4-adbb-b481add1a336" providerId="ADAL" clId="{34EDB166-AC14-4864-85C9-39F1197FE03B}" dt="2021-06-21T07:55:36.104" v="112" actId="20577"/>
          <ac:spMkLst>
            <pc:docMk/>
            <pc:sldMk cId="2351347450" sldId="743"/>
            <ac:spMk id="8" creationId="{00000000-0000-0000-0000-000000000000}"/>
          </ac:spMkLst>
        </pc:spChg>
        <pc:spChg chg="mod">
          <ac:chgData name="Krzysztof Świder" userId="18104692-8d48-48b4-adbb-b481add1a336" providerId="ADAL" clId="{34EDB166-AC14-4864-85C9-39F1197FE03B}" dt="2021-06-21T08:23:54.093" v="738" actId="1076"/>
          <ac:spMkLst>
            <pc:docMk/>
            <pc:sldMk cId="2351347450" sldId="743"/>
            <ac:spMk id="10" creationId="{00000000-0000-0000-0000-000000000000}"/>
          </ac:spMkLst>
        </pc:spChg>
        <pc:spChg chg="mod">
          <ac:chgData name="Krzysztof Świder" userId="18104692-8d48-48b4-adbb-b481add1a336" providerId="ADAL" clId="{34EDB166-AC14-4864-85C9-39F1197FE03B}" dt="2021-06-21T08:19:35.406" v="728" actId="1036"/>
          <ac:spMkLst>
            <pc:docMk/>
            <pc:sldMk cId="2351347450" sldId="743"/>
            <ac:spMk id="11" creationId="{00000000-0000-0000-0000-000000000000}"/>
          </ac:spMkLst>
        </pc:spChg>
        <pc:spChg chg="mod">
          <ac:chgData name="Krzysztof Świder" userId="18104692-8d48-48b4-adbb-b481add1a336" providerId="ADAL" clId="{34EDB166-AC14-4864-85C9-39F1197FE03B}" dt="2021-06-21T08:23:09.281" v="737" actId="1037"/>
          <ac:spMkLst>
            <pc:docMk/>
            <pc:sldMk cId="2351347450" sldId="743"/>
            <ac:spMk id="12" creationId="{00000000-0000-0000-0000-000000000000}"/>
          </ac:spMkLst>
        </pc:spChg>
        <pc:spChg chg="add mod">
          <ac:chgData name="Krzysztof Świder" userId="18104692-8d48-48b4-adbb-b481add1a336" providerId="ADAL" clId="{34EDB166-AC14-4864-85C9-39F1197FE03B}" dt="2021-06-21T08:19:15.584" v="717" actId="688"/>
          <ac:spMkLst>
            <pc:docMk/>
            <pc:sldMk cId="2351347450" sldId="743"/>
            <ac:spMk id="18" creationId="{DCE17745-45B3-4B96-9445-D30C67C997FB}"/>
          </ac:spMkLst>
        </pc:spChg>
        <pc:spChg chg="mod">
          <ac:chgData name="Krzysztof Świder" userId="18104692-8d48-48b4-adbb-b481add1a336" providerId="ADAL" clId="{34EDB166-AC14-4864-85C9-39F1197FE03B}" dt="2021-06-21T07:56:14.015" v="138" actId="1037"/>
          <ac:spMkLst>
            <pc:docMk/>
            <pc:sldMk cId="2351347450" sldId="743"/>
            <ac:spMk id="20" creationId="{00000000-0000-0000-0000-000000000000}"/>
          </ac:spMkLst>
        </pc:spChg>
        <pc:spChg chg="mod">
          <ac:chgData name="Krzysztof Świder" userId="18104692-8d48-48b4-adbb-b481add1a336" providerId="ADAL" clId="{34EDB166-AC14-4864-85C9-39F1197FE03B}" dt="2021-06-21T08:24:05.484" v="762" actId="1035"/>
          <ac:spMkLst>
            <pc:docMk/>
            <pc:sldMk cId="2351347450" sldId="743"/>
            <ac:spMk id="21" creationId="{00000000-0000-0000-0000-000000000000}"/>
          </ac:spMkLst>
        </pc:spChg>
        <pc:spChg chg="del mod">
          <ac:chgData name="Krzysztof Świder" userId="18104692-8d48-48b4-adbb-b481add1a336" providerId="ADAL" clId="{34EDB166-AC14-4864-85C9-39F1197FE03B}" dt="2021-06-21T08:12:12.678" v="316" actId="478"/>
          <ac:spMkLst>
            <pc:docMk/>
            <pc:sldMk cId="2351347450" sldId="743"/>
            <ac:spMk id="22" creationId="{00000000-0000-0000-0000-000000000000}"/>
          </ac:spMkLst>
        </pc:spChg>
        <pc:spChg chg="mod">
          <ac:chgData name="Krzysztof Świder" userId="18104692-8d48-48b4-adbb-b481add1a336" providerId="ADAL" clId="{34EDB166-AC14-4864-85C9-39F1197FE03B}" dt="2021-06-21T08:19:47.208" v="729" actId="688"/>
          <ac:spMkLst>
            <pc:docMk/>
            <pc:sldMk cId="2351347450" sldId="743"/>
            <ac:spMk id="23" creationId="{00000000-0000-0000-0000-000000000000}"/>
          </ac:spMkLst>
        </pc:spChg>
        <pc:spChg chg="mod">
          <ac:chgData name="Krzysztof Świder" userId="18104692-8d48-48b4-adbb-b481add1a336" providerId="ADAL" clId="{34EDB166-AC14-4864-85C9-39F1197FE03B}" dt="2021-06-21T07:56:14.015" v="138" actId="1037"/>
          <ac:spMkLst>
            <pc:docMk/>
            <pc:sldMk cId="2351347450" sldId="743"/>
            <ac:spMk id="38" creationId="{00000000-0000-0000-0000-000000000000}"/>
          </ac:spMkLst>
        </pc:spChg>
      </pc:sldChg>
      <pc:sldChg chg="addSp delSp modSp mod addAnim delAnim modAnim">
        <pc:chgData name="Krzysztof Świder" userId="18104692-8d48-48b4-adbb-b481add1a336" providerId="ADAL" clId="{34EDB166-AC14-4864-85C9-39F1197FE03B}" dt="2021-06-22T10:10:10.165" v="1763"/>
        <pc:sldMkLst>
          <pc:docMk/>
          <pc:sldMk cId="1362425203" sldId="748"/>
        </pc:sldMkLst>
        <pc:spChg chg="add mod">
          <ac:chgData name="Krzysztof Świder" userId="18104692-8d48-48b4-adbb-b481add1a336" providerId="ADAL" clId="{34EDB166-AC14-4864-85C9-39F1197FE03B}" dt="2021-06-21T14:55:56.739" v="1280" actId="164"/>
          <ac:spMkLst>
            <pc:docMk/>
            <pc:sldMk cId="1362425203" sldId="748"/>
            <ac:spMk id="2" creationId="{80A87EBA-2A78-40C0-B123-905E988DDFDF}"/>
          </ac:spMkLst>
        </pc:spChg>
        <pc:spChg chg="add mod">
          <ac:chgData name="Krzysztof Świder" userId="18104692-8d48-48b4-adbb-b481add1a336" providerId="ADAL" clId="{34EDB166-AC14-4864-85C9-39F1197FE03B}" dt="2021-06-21T14:55:56.739" v="1280" actId="164"/>
          <ac:spMkLst>
            <pc:docMk/>
            <pc:sldMk cId="1362425203" sldId="748"/>
            <ac:spMk id="3" creationId="{69598368-51D9-4AF4-BAA6-0B61A194531B}"/>
          </ac:spMkLst>
        </pc:spChg>
        <pc:spChg chg="add del mod">
          <ac:chgData name="Krzysztof Świder" userId="18104692-8d48-48b4-adbb-b481add1a336" providerId="ADAL" clId="{34EDB166-AC14-4864-85C9-39F1197FE03B}" dt="2021-06-22T10:05:28.283" v="1740" actId="14100"/>
          <ac:spMkLst>
            <pc:docMk/>
            <pc:sldMk cId="1362425203" sldId="748"/>
            <ac:spMk id="4" creationId="{B45B0319-8DA5-479E-AAF4-B7DE1BCCF7F9}"/>
          </ac:spMkLst>
        </pc:spChg>
        <pc:spChg chg="add del mod">
          <ac:chgData name="Krzysztof Świder" userId="18104692-8d48-48b4-adbb-b481add1a336" providerId="ADAL" clId="{34EDB166-AC14-4864-85C9-39F1197FE03B}" dt="2021-06-22T09:58:05.958" v="1489" actId="478"/>
          <ac:spMkLst>
            <pc:docMk/>
            <pc:sldMk cId="1362425203" sldId="748"/>
            <ac:spMk id="5" creationId="{00000000-0000-0000-0000-000000000000}"/>
          </ac:spMkLst>
        </pc:spChg>
        <pc:spChg chg="add del mod">
          <ac:chgData name="Krzysztof Świder" userId="18104692-8d48-48b4-adbb-b481add1a336" providerId="ADAL" clId="{34EDB166-AC14-4864-85C9-39F1197FE03B}" dt="2021-06-22T10:01:32.483" v="1624" actId="1037"/>
          <ac:spMkLst>
            <pc:docMk/>
            <pc:sldMk cId="1362425203" sldId="748"/>
            <ac:spMk id="7" creationId="{325E9BA3-58F6-4E71-AEF0-74054BEA551E}"/>
          </ac:spMkLst>
        </pc:spChg>
        <pc:spChg chg="mod">
          <ac:chgData name="Krzysztof Świder" userId="18104692-8d48-48b4-adbb-b481add1a336" providerId="ADAL" clId="{34EDB166-AC14-4864-85C9-39F1197FE03B}" dt="2021-06-22T10:00:37.009" v="1499" actId="20577"/>
          <ac:spMkLst>
            <pc:docMk/>
            <pc:sldMk cId="1362425203" sldId="748"/>
            <ac:spMk id="9" creationId="{00000000-0000-0000-0000-000000000000}"/>
          </ac:spMkLst>
        </pc:spChg>
        <pc:spChg chg="add mod">
          <ac:chgData name="Krzysztof Świder" userId="18104692-8d48-48b4-adbb-b481add1a336" providerId="ADAL" clId="{34EDB166-AC14-4864-85C9-39F1197FE03B}" dt="2021-06-21T14:55:56.739" v="1280" actId="164"/>
          <ac:spMkLst>
            <pc:docMk/>
            <pc:sldMk cId="1362425203" sldId="748"/>
            <ac:spMk id="10" creationId="{FF0024BC-6316-4F18-A969-520B808D29BE}"/>
          </ac:spMkLst>
        </pc:spChg>
        <pc:spChg chg="add mod">
          <ac:chgData name="Krzysztof Świder" userId="18104692-8d48-48b4-adbb-b481add1a336" providerId="ADAL" clId="{34EDB166-AC14-4864-85C9-39F1197FE03B}" dt="2021-06-21T14:55:56.739" v="1280" actId="164"/>
          <ac:spMkLst>
            <pc:docMk/>
            <pc:sldMk cId="1362425203" sldId="748"/>
            <ac:spMk id="11" creationId="{F7A57CAF-8CE9-44A0-B5A3-E995BE95EC23}"/>
          </ac:spMkLst>
        </pc:spChg>
        <pc:spChg chg="add mod">
          <ac:chgData name="Krzysztof Świder" userId="18104692-8d48-48b4-adbb-b481add1a336" providerId="ADAL" clId="{34EDB166-AC14-4864-85C9-39F1197FE03B}" dt="2021-06-21T14:55:56.739" v="1280" actId="164"/>
          <ac:spMkLst>
            <pc:docMk/>
            <pc:sldMk cId="1362425203" sldId="748"/>
            <ac:spMk id="12" creationId="{0EAA4062-91A4-45F9-9E91-52DB52894A8F}"/>
          </ac:spMkLst>
        </pc:spChg>
        <pc:spChg chg="add del mod ord">
          <ac:chgData name="Krzysztof Świder" userId="18104692-8d48-48b4-adbb-b481add1a336" providerId="ADAL" clId="{34EDB166-AC14-4864-85C9-39F1197FE03B}" dt="2021-06-22T10:01:32.483" v="1624" actId="1037"/>
          <ac:spMkLst>
            <pc:docMk/>
            <pc:sldMk cId="1362425203" sldId="748"/>
            <ac:spMk id="21" creationId="{134984EA-36E2-4C00-9809-689062025AE5}"/>
          </ac:spMkLst>
        </pc:spChg>
        <pc:spChg chg="add mod">
          <ac:chgData name="Krzysztof Świder" userId="18104692-8d48-48b4-adbb-b481add1a336" providerId="ADAL" clId="{34EDB166-AC14-4864-85C9-39F1197FE03B}" dt="2021-06-21T14:55:56.739" v="1280" actId="164"/>
          <ac:spMkLst>
            <pc:docMk/>
            <pc:sldMk cId="1362425203" sldId="748"/>
            <ac:spMk id="26" creationId="{4341B15D-0FDE-49CF-B105-DD8098B5C92E}"/>
          </ac:spMkLst>
        </pc:spChg>
        <pc:spChg chg="add mod">
          <ac:chgData name="Krzysztof Świder" userId="18104692-8d48-48b4-adbb-b481add1a336" providerId="ADAL" clId="{34EDB166-AC14-4864-85C9-39F1197FE03B}" dt="2021-06-21T14:55:56.739" v="1280" actId="164"/>
          <ac:spMkLst>
            <pc:docMk/>
            <pc:sldMk cId="1362425203" sldId="748"/>
            <ac:spMk id="27" creationId="{A1DF71FF-A19E-4F2E-BA46-278DA23C0305}"/>
          </ac:spMkLst>
        </pc:spChg>
        <pc:spChg chg="add mod">
          <ac:chgData name="Krzysztof Świder" userId="18104692-8d48-48b4-adbb-b481add1a336" providerId="ADAL" clId="{34EDB166-AC14-4864-85C9-39F1197FE03B}" dt="2021-06-21T14:55:56.739" v="1280" actId="164"/>
          <ac:spMkLst>
            <pc:docMk/>
            <pc:sldMk cId="1362425203" sldId="748"/>
            <ac:spMk id="28" creationId="{1B86869E-2D16-4F70-AE52-D78F4DCD0C12}"/>
          </ac:spMkLst>
        </pc:spChg>
        <pc:spChg chg="add mod">
          <ac:chgData name="Krzysztof Świder" userId="18104692-8d48-48b4-adbb-b481add1a336" providerId="ADAL" clId="{34EDB166-AC14-4864-85C9-39F1197FE03B}" dt="2021-06-21T14:55:56.739" v="1280" actId="164"/>
          <ac:spMkLst>
            <pc:docMk/>
            <pc:sldMk cId="1362425203" sldId="748"/>
            <ac:spMk id="29" creationId="{C72A8734-E621-4F95-AAB2-641F25AE5E87}"/>
          </ac:spMkLst>
        </pc:spChg>
        <pc:spChg chg="add mod">
          <ac:chgData name="Krzysztof Świder" userId="18104692-8d48-48b4-adbb-b481add1a336" providerId="ADAL" clId="{34EDB166-AC14-4864-85C9-39F1197FE03B}" dt="2021-06-21T14:55:56.739" v="1280" actId="164"/>
          <ac:spMkLst>
            <pc:docMk/>
            <pc:sldMk cId="1362425203" sldId="748"/>
            <ac:spMk id="30" creationId="{DDDAAC27-C5A4-4C6A-975E-AB7741D3D530}"/>
          </ac:spMkLst>
        </pc:spChg>
        <pc:spChg chg="add mod">
          <ac:chgData name="Krzysztof Świder" userId="18104692-8d48-48b4-adbb-b481add1a336" providerId="ADAL" clId="{34EDB166-AC14-4864-85C9-39F1197FE03B}" dt="2021-06-21T14:55:56.739" v="1280" actId="164"/>
          <ac:spMkLst>
            <pc:docMk/>
            <pc:sldMk cId="1362425203" sldId="748"/>
            <ac:spMk id="31" creationId="{39F2FB75-2049-4B36-818B-6B9CB648B4CF}"/>
          </ac:spMkLst>
        </pc:spChg>
        <pc:spChg chg="add mod">
          <ac:chgData name="Krzysztof Świder" userId="18104692-8d48-48b4-adbb-b481add1a336" providerId="ADAL" clId="{34EDB166-AC14-4864-85C9-39F1197FE03B}" dt="2021-06-21T14:55:56.739" v="1280" actId="164"/>
          <ac:spMkLst>
            <pc:docMk/>
            <pc:sldMk cId="1362425203" sldId="748"/>
            <ac:spMk id="32" creationId="{2EEB3232-A87D-4772-A04D-27AC5ECF49A3}"/>
          </ac:spMkLst>
        </pc:spChg>
        <pc:spChg chg="add mod">
          <ac:chgData name="Krzysztof Świder" userId="18104692-8d48-48b4-adbb-b481add1a336" providerId="ADAL" clId="{34EDB166-AC14-4864-85C9-39F1197FE03B}" dt="2021-06-21T14:55:56.739" v="1280" actId="164"/>
          <ac:spMkLst>
            <pc:docMk/>
            <pc:sldMk cId="1362425203" sldId="748"/>
            <ac:spMk id="33" creationId="{2EC7085A-46D7-488D-ACA4-6BD0CC5A1E08}"/>
          </ac:spMkLst>
        </pc:spChg>
        <pc:spChg chg="add mod">
          <ac:chgData name="Krzysztof Świder" userId="18104692-8d48-48b4-adbb-b481add1a336" providerId="ADAL" clId="{34EDB166-AC14-4864-85C9-39F1197FE03B}" dt="2021-06-21T14:55:56.739" v="1280" actId="164"/>
          <ac:spMkLst>
            <pc:docMk/>
            <pc:sldMk cId="1362425203" sldId="748"/>
            <ac:spMk id="34" creationId="{1F3CBAEE-A942-4259-A531-DC29755E7824}"/>
          </ac:spMkLst>
        </pc:spChg>
        <pc:spChg chg="add mod">
          <ac:chgData name="Krzysztof Świder" userId="18104692-8d48-48b4-adbb-b481add1a336" providerId="ADAL" clId="{34EDB166-AC14-4864-85C9-39F1197FE03B}" dt="2021-06-21T14:55:56.739" v="1280" actId="164"/>
          <ac:spMkLst>
            <pc:docMk/>
            <pc:sldMk cId="1362425203" sldId="748"/>
            <ac:spMk id="35" creationId="{2452EBB5-2EC3-4DB0-B776-B7B42B3D44AB}"/>
          </ac:spMkLst>
        </pc:spChg>
        <pc:spChg chg="add mod">
          <ac:chgData name="Krzysztof Świder" userId="18104692-8d48-48b4-adbb-b481add1a336" providerId="ADAL" clId="{34EDB166-AC14-4864-85C9-39F1197FE03B}" dt="2021-06-21T14:55:56.739" v="1280" actId="164"/>
          <ac:spMkLst>
            <pc:docMk/>
            <pc:sldMk cId="1362425203" sldId="748"/>
            <ac:spMk id="36" creationId="{39E30B56-7AB4-4E62-81BA-11109DB461D4}"/>
          </ac:spMkLst>
        </pc:spChg>
        <pc:spChg chg="add mod">
          <ac:chgData name="Krzysztof Świder" userId="18104692-8d48-48b4-adbb-b481add1a336" providerId="ADAL" clId="{34EDB166-AC14-4864-85C9-39F1197FE03B}" dt="2021-06-21T14:55:56.739" v="1280" actId="164"/>
          <ac:spMkLst>
            <pc:docMk/>
            <pc:sldMk cId="1362425203" sldId="748"/>
            <ac:spMk id="37" creationId="{1EC199AB-E132-48FF-857C-4CFA6BA9D211}"/>
          </ac:spMkLst>
        </pc:spChg>
        <pc:spChg chg="add del mod">
          <ac:chgData name="Krzysztof Świder" userId="18104692-8d48-48b4-adbb-b481add1a336" providerId="ADAL" clId="{34EDB166-AC14-4864-85C9-39F1197FE03B}" dt="2021-06-22T09:58:05.958" v="1489" actId="478"/>
          <ac:spMkLst>
            <pc:docMk/>
            <pc:sldMk cId="1362425203" sldId="748"/>
            <ac:spMk id="38" creationId="{00000000-0000-0000-0000-000000000000}"/>
          </ac:spMkLst>
        </pc:spChg>
        <pc:spChg chg="add mod">
          <ac:chgData name="Krzysztof Świder" userId="18104692-8d48-48b4-adbb-b481add1a336" providerId="ADAL" clId="{34EDB166-AC14-4864-85C9-39F1197FE03B}" dt="2021-06-21T14:55:56.739" v="1280" actId="164"/>
          <ac:spMkLst>
            <pc:docMk/>
            <pc:sldMk cId="1362425203" sldId="748"/>
            <ac:spMk id="39" creationId="{269DD8C3-BB9B-49AE-8202-CF1E4061DC1F}"/>
          </ac:spMkLst>
        </pc:spChg>
        <pc:spChg chg="add mod">
          <ac:chgData name="Krzysztof Świder" userId="18104692-8d48-48b4-adbb-b481add1a336" providerId="ADAL" clId="{34EDB166-AC14-4864-85C9-39F1197FE03B}" dt="2021-06-21T14:55:56.739" v="1280" actId="164"/>
          <ac:spMkLst>
            <pc:docMk/>
            <pc:sldMk cId="1362425203" sldId="748"/>
            <ac:spMk id="40" creationId="{D1120B93-4BAF-4554-A26F-B046A1EF5CFB}"/>
          </ac:spMkLst>
        </pc:spChg>
        <pc:spChg chg="add mod">
          <ac:chgData name="Krzysztof Świder" userId="18104692-8d48-48b4-adbb-b481add1a336" providerId="ADAL" clId="{34EDB166-AC14-4864-85C9-39F1197FE03B}" dt="2021-06-21T14:55:56.739" v="1280" actId="164"/>
          <ac:spMkLst>
            <pc:docMk/>
            <pc:sldMk cId="1362425203" sldId="748"/>
            <ac:spMk id="41" creationId="{48B29F99-6A93-4FC6-A4E1-31AB694C9B7F}"/>
          </ac:spMkLst>
        </pc:spChg>
        <pc:spChg chg="add mod">
          <ac:chgData name="Krzysztof Świder" userId="18104692-8d48-48b4-adbb-b481add1a336" providerId="ADAL" clId="{34EDB166-AC14-4864-85C9-39F1197FE03B}" dt="2021-06-21T14:55:56.739" v="1280" actId="164"/>
          <ac:spMkLst>
            <pc:docMk/>
            <pc:sldMk cId="1362425203" sldId="748"/>
            <ac:spMk id="42" creationId="{D93DF47C-2099-4997-B90E-AB3948E79FFC}"/>
          </ac:spMkLst>
        </pc:spChg>
        <pc:spChg chg="add mod">
          <ac:chgData name="Krzysztof Świder" userId="18104692-8d48-48b4-adbb-b481add1a336" providerId="ADAL" clId="{34EDB166-AC14-4864-85C9-39F1197FE03B}" dt="2021-06-21T14:55:56.739" v="1280" actId="164"/>
          <ac:spMkLst>
            <pc:docMk/>
            <pc:sldMk cId="1362425203" sldId="748"/>
            <ac:spMk id="43" creationId="{B656CC89-9D3F-4C04-B012-6C02F6C3A15F}"/>
          </ac:spMkLst>
        </pc:spChg>
        <pc:spChg chg="add mod">
          <ac:chgData name="Krzysztof Świder" userId="18104692-8d48-48b4-adbb-b481add1a336" providerId="ADAL" clId="{34EDB166-AC14-4864-85C9-39F1197FE03B}" dt="2021-06-21T14:55:56.739" v="1280" actId="164"/>
          <ac:spMkLst>
            <pc:docMk/>
            <pc:sldMk cId="1362425203" sldId="748"/>
            <ac:spMk id="44" creationId="{73B4375D-3997-423C-ABAA-804EB59CBDF7}"/>
          </ac:spMkLst>
        </pc:spChg>
        <pc:spChg chg="add mod">
          <ac:chgData name="Krzysztof Świder" userId="18104692-8d48-48b4-adbb-b481add1a336" providerId="ADAL" clId="{34EDB166-AC14-4864-85C9-39F1197FE03B}" dt="2021-06-21T14:55:56.739" v="1280" actId="164"/>
          <ac:spMkLst>
            <pc:docMk/>
            <pc:sldMk cId="1362425203" sldId="748"/>
            <ac:spMk id="45" creationId="{1A9D21D9-A008-4639-A809-A426816B2EF8}"/>
          </ac:spMkLst>
        </pc:spChg>
        <pc:spChg chg="add mod">
          <ac:chgData name="Krzysztof Świder" userId="18104692-8d48-48b4-adbb-b481add1a336" providerId="ADAL" clId="{34EDB166-AC14-4864-85C9-39F1197FE03B}" dt="2021-06-21T14:55:56.739" v="1280" actId="164"/>
          <ac:spMkLst>
            <pc:docMk/>
            <pc:sldMk cId="1362425203" sldId="748"/>
            <ac:spMk id="46" creationId="{087AAF2D-FD42-400A-9472-7C70D21C38B0}"/>
          </ac:spMkLst>
        </pc:spChg>
        <pc:spChg chg="add mod">
          <ac:chgData name="Krzysztof Świder" userId="18104692-8d48-48b4-adbb-b481add1a336" providerId="ADAL" clId="{34EDB166-AC14-4864-85C9-39F1197FE03B}" dt="2021-06-21T14:55:56.739" v="1280" actId="164"/>
          <ac:spMkLst>
            <pc:docMk/>
            <pc:sldMk cId="1362425203" sldId="748"/>
            <ac:spMk id="47" creationId="{042A96FC-2852-45C9-B8B3-1B270158431A}"/>
          </ac:spMkLst>
        </pc:spChg>
        <pc:spChg chg="add mod">
          <ac:chgData name="Krzysztof Świder" userId="18104692-8d48-48b4-adbb-b481add1a336" providerId="ADAL" clId="{34EDB166-AC14-4864-85C9-39F1197FE03B}" dt="2021-06-21T14:55:56.739" v="1280" actId="164"/>
          <ac:spMkLst>
            <pc:docMk/>
            <pc:sldMk cId="1362425203" sldId="748"/>
            <ac:spMk id="48" creationId="{A0561183-8935-4159-9806-2D4E220F54ED}"/>
          </ac:spMkLst>
        </pc:spChg>
        <pc:spChg chg="add mod">
          <ac:chgData name="Krzysztof Świder" userId="18104692-8d48-48b4-adbb-b481add1a336" providerId="ADAL" clId="{34EDB166-AC14-4864-85C9-39F1197FE03B}" dt="2021-06-21T14:55:56.739" v="1280" actId="164"/>
          <ac:spMkLst>
            <pc:docMk/>
            <pc:sldMk cId="1362425203" sldId="748"/>
            <ac:spMk id="49" creationId="{8CD33293-6EC9-45F5-9C0C-A16B3A1CED05}"/>
          </ac:spMkLst>
        </pc:spChg>
        <pc:spChg chg="add mod">
          <ac:chgData name="Krzysztof Świder" userId="18104692-8d48-48b4-adbb-b481add1a336" providerId="ADAL" clId="{34EDB166-AC14-4864-85C9-39F1197FE03B}" dt="2021-06-21T14:55:56.739" v="1280" actId="164"/>
          <ac:spMkLst>
            <pc:docMk/>
            <pc:sldMk cId="1362425203" sldId="748"/>
            <ac:spMk id="50" creationId="{0345AA5F-8430-440D-9F24-66425C10AC54}"/>
          </ac:spMkLst>
        </pc:spChg>
        <pc:spChg chg="add del mod">
          <ac:chgData name="Krzysztof Świder" userId="18104692-8d48-48b4-adbb-b481add1a336" providerId="ADAL" clId="{34EDB166-AC14-4864-85C9-39F1197FE03B}" dt="2021-06-21T14:55:11.696" v="1277"/>
          <ac:spMkLst>
            <pc:docMk/>
            <pc:sldMk cId="1362425203" sldId="748"/>
            <ac:spMk id="51" creationId="{19B60F64-B5DE-4D3F-B1DD-6E63BC4A06F3}"/>
          </ac:spMkLst>
        </pc:spChg>
        <pc:spChg chg="add del mod">
          <ac:chgData name="Krzysztof Świder" userId="18104692-8d48-48b4-adbb-b481add1a336" providerId="ADAL" clId="{34EDB166-AC14-4864-85C9-39F1197FE03B}" dt="2021-06-22T10:04:14.174" v="1708" actId="14100"/>
          <ac:spMkLst>
            <pc:docMk/>
            <pc:sldMk cId="1362425203" sldId="748"/>
            <ac:spMk id="51" creationId="{E45C3E74-384C-48DA-A754-C347115B2646}"/>
          </ac:spMkLst>
        </pc:spChg>
        <pc:spChg chg="add del mod ord">
          <ac:chgData name="Krzysztof Świder" userId="18104692-8d48-48b4-adbb-b481add1a336" providerId="ADAL" clId="{34EDB166-AC14-4864-85C9-39F1197FE03B}" dt="2021-06-22T10:01:32.483" v="1624" actId="1037"/>
          <ac:spMkLst>
            <pc:docMk/>
            <pc:sldMk cId="1362425203" sldId="748"/>
            <ac:spMk id="53" creationId="{B4B42237-C6F0-498B-B312-18C763B9D5F7}"/>
          </ac:spMkLst>
        </pc:spChg>
        <pc:spChg chg="add del mod">
          <ac:chgData name="Krzysztof Świder" userId="18104692-8d48-48b4-adbb-b481add1a336" providerId="ADAL" clId="{34EDB166-AC14-4864-85C9-39F1197FE03B}" dt="2021-06-22T10:04:24.693" v="1710" actId="14100"/>
          <ac:spMkLst>
            <pc:docMk/>
            <pc:sldMk cId="1362425203" sldId="748"/>
            <ac:spMk id="54" creationId="{0BAF348E-08B5-4987-A5EE-63B62D0C6F25}"/>
          </ac:spMkLst>
        </pc:spChg>
        <pc:spChg chg="add del mod">
          <ac:chgData name="Krzysztof Świder" userId="18104692-8d48-48b4-adbb-b481add1a336" providerId="ADAL" clId="{34EDB166-AC14-4864-85C9-39F1197FE03B}" dt="2021-06-22T10:06:10.554" v="1745" actId="1036"/>
          <ac:spMkLst>
            <pc:docMk/>
            <pc:sldMk cId="1362425203" sldId="748"/>
            <ac:spMk id="56" creationId="{19C81C45-F72B-4F93-948E-418203BF43A8}"/>
          </ac:spMkLst>
        </pc:spChg>
        <pc:spChg chg="add del mod">
          <ac:chgData name="Krzysztof Świder" userId="18104692-8d48-48b4-adbb-b481add1a336" providerId="ADAL" clId="{34EDB166-AC14-4864-85C9-39F1197FE03B}" dt="2021-06-22T06:59:09.079" v="1358" actId="478"/>
          <ac:spMkLst>
            <pc:docMk/>
            <pc:sldMk cId="1362425203" sldId="748"/>
            <ac:spMk id="56" creationId="{483B9AC4-7942-459A-ADD0-3AD09EE43BC3}"/>
          </ac:spMkLst>
        </pc:spChg>
        <pc:spChg chg="add del mod">
          <ac:chgData name="Krzysztof Świder" userId="18104692-8d48-48b4-adbb-b481add1a336" providerId="ADAL" clId="{34EDB166-AC14-4864-85C9-39F1197FE03B}" dt="2021-06-22T10:06:21.173" v="1747" actId="14100"/>
          <ac:spMkLst>
            <pc:docMk/>
            <pc:sldMk cId="1362425203" sldId="748"/>
            <ac:spMk id="57" creationId="{C2ECA804-52AE-456C-A9FA-17C4036184FA}"/>
          </ac:spMkLst>
        </pc:spChg>
        <pc:spChg chg="add mod">
          <ac:chgData name="Krzysztof Świder" userId="18104692-8d48-48b4-adbb-b481add1a336" providerId="ADAL" clId="{34EDB166-AC14-4864-85C9-39F1197FE03B}" dt="2021-06-22T10:01:32.483" v="1624" actId="1037"/>
          <ac:spMkLst>
            <pc:docMk/>
            <pc:sldMk cId="1362425203" sldId="748"/>
            <ac:spMk id="58" creationId="{8001AC11-5269-460C-AA69-504E2123E760}"/>
          </ac:spMkLst>
        </pc:spChg>
        <pc:spChg chg="add mod">
          <ac:chgData name="Krzysztof Świder" userId="18104692-8d48-48b4-adbb-b481add1a336" providerId="ADAL" clId="{34EDB166-AC14-4864-85C9-39F1197FE03B}" dt="2021-06-22T10:02:58.501" v="1676" actId="20577"/>
          <ac:spMkLst>
            <pc:docMk/>
            <pc:sldMk cId="1362425203" sldId="748"/>
            <ac:spMk id="59" creationId="{46C4CC0C-C0F6-4910-8B6B-6CF95DE1012B}"/>
          </ac:spMkLst>
        </pc:spChg>
        <pc:grpChg chg="add del mod">
          <ac:chgData name="Krzysztof Świder" userId="18104692-8d48-48b4-adbb-b481add1a336" providerId="ADAL" clId="{34EDB166-AC14-4864-85C9-39F1197FE03B}" dt="2021-06-22T10:01:32.483" v="1624" actId="1037"/>
          <ac:grpSpMkLst>
            <pc:docMk/>
            <pc:sldMk cId="1362425203" sldId="748"/>
            <ac:grpSpMk id="52" creationId="{A6C03910-86AA-4726-BDDC-93917A8D6604}"/>
          </ac:grpSpMkLst>
        </pc:grpChg>
        <pc:picChg chg="del">
          <ac:chgData name="Krzysztof Świder" userId="18104692-8d48-48b4-adbb-b481add1a336" providerId="ADAL" clId="{34EDB166-AC14-4864-85C9-39F1197FE03B}" dt="2021-06-22T10:00:51.616" v="1501" actId="478"/>
          <ac:picMkLst>
            <pc:docMk/>
            <pc:sldMk cId="1362425203" sldId="748"/>
            <ac:picMk id="14" creationId="{00000000-0000-0000-0000-000000000000}"/>
          </ac:picMkLst>
        </pc:picChg>
        <pc:picChg chg="del mod">
          <ac:chgData name="Krzysztof Świder" userId="18104692-8d48-48b4-adbb-b481add1a336" providerId="ADAL" clId="{34EDB166-AC14-4864-85C9-39F1197FE03B}" dt="2021-06-22T10:00:46.087" v="1500" actId="478"/>
          <ac:picMkLst>
            <pc:docMk/>
            <pc:sldMk cId="1362425203" sldId="748"/>
            <ac:picMk id="15" creationId="{00000000-0000-0000-0000-000000000000}"/>
          </ac:picMkLst>
        </pc:picChg>
        <pc:cxnChg chg="add mod">
          <ac:chgData name="Krzysztof Świder" userId="18104692-8d48-48b4-adbb-b481add1a336" providerId="ADAL" clId="{34EDB166-AC14-4864-85C9-39F1197FE03B}" dt="2021-06-21T14:55:56.739" v="1280" actId="164"/>
          <ac:cxnSpMkLst>
            <pc:docMk/>
            <pc:sldMk cId="1362425203" sldId="748"/>
            <ac:cxnSpMk id="6" creationId="{0B99B114-8EC7-4D2C-ADBC-FFC733B903A5}"/>
          </ac:cxnSpMkLst>
        </pc:cxnChg>
        <pc:cxnChg chg="add mod">
          <ac:chgData name="Krzysztof Świder" userId="18104692-8d48-48b4-adbb-b481add1a336" providerId="ADAL" clId="{34EDB166-AC14-4864-85C9-39F1197FE03B}" dt="2021-06-21T14:55:56.739" v="1280" actId="164"/>
          <ac:cxnSpMkLst>
            <pc:docMk/>
            <pc:sldMk cId="1362425203" sldId="748"/>
            <ac:cxnSpMk id="16" creationId="{8F332681-57FF-4921-879A-4F009BC0F910}"/>
          </ac:cxnSpMkLst>
        </pc:cxnChg>
        <pc:cxnChg chg="add mod">
          <ac:chgData name="Krzysztof Świder" userId="18104692-8d48-48b4-adbb-b481add1a336" providerId="ADAL" clId="{34EDB166-AC14-4864-85C9-39F1197FE03B}" dt="2021-06-21T14:55:56.739" v="1280" actId="164"/>
          <ac:cxnSpMkLst>
            <pc:docMk/>
            <pc:sldMk cId="1362425203" sldId="748"/>
            <ac:cxnSpMk id="17" creationId="{E408510B-93E7-4F06-BFEC-3560F8EB5EAD}"/>
          </ac:cxnSpMkLst>
        </pc:cxnChg>
        <pc:cxnChg chg="add mod">
          <ac:chgData name="Krzysztof Świder" userId="18104692-8d48-48b4-adbb-b481add1a336" providerId="ADAL" clId="{34EDB166-AC14-4864-85C9-39F1197FE03B}" dt="2021-06-21T14:55:56.739" v="1280" actId="164"/>
          <ac:cxnSpMkLst>
            <pc:docMk/>
            <pc:sldMk cId="1362425203" sldId="748"/>
            <ac:cxnSpMk id="18" creationId="{5B536E9B-B71A-4784-BBD0-8DD6DE98DD81}"/>
          </ac:cxnSpMkLst>
        </pc:cxnChg>
        <pc:cxnChg chg="add mod">
          <ac:chgData name="Krzysztof Świder" userId="18104692-8d48-48b4-adbb-b481add1a336" providerId="ADAL" clId="{34EDB166-AC14-4864-85C9-39F1197FE03B}" dt="2021-06-21T14:55:56.739" v="1280" actId="164"/>
          <ac:cxnSpMkLst>
            <pc:docMk/>
            <pc:sldMk cId="1362425203" sldId="748"/>
            <ac:cxnSpMk id="22" creationId="{706C80C6-627D-4022-80B8-98C643CCFE2C}"/>
          </ac:cxnSpMkLst>
        </pc:cxnChg>
        <pc:cxnChg chg="add mod">
          <ac:chgData name="Krzysztof Świder" userId="18104692-8d48-48b4-adbb-b481add1a336" providerId="ADAL" clId="{34EDB166-AC14-4864-85C9-39F1197FE03B}" dt="2021-06-21T14:55:56.739" v="1280" actId="164"/>
          <ac:cxnSpMkLst>
            <pc:docMk/>
            <pc:sldMk cId="1362425203" sldId="748"/>
            <ac:cxnSpMk id="23" creationId="{D73B44FD-4047-4AB0-A962-54BB22421DF7}"/>
          </ac:cxnSpMkLst>
        </pc:cxnChg>
        <pc:cxnChg chg="add mod">
          <ac:chgData name="Krzysztof Świder" userId="18104692-8d48-48b4-adbb-b481add1a336" providerId="ADAL" clId="{34EDB166-AC14-4864-85C9-39F1197FE03B}" dt="2021-06-21T14:55:56.739" v="1280" actId="164"/>
          <ac:cxnSpMkLst>
            <pc:docMk/>
            <pc:sldMk cId="1362425203" sldId="748"/>
            <ac:cxnSpMk id="24" creationId="{94A605DA-DBC7-42B2-ADDA-7930029C942B}"/>
          </ac:cxnSpMkLst>
        </pc:cxnChg>
        <pc:cxnChg chg="add mod">
          <ac:chgData name="Krzysztof Świder" userId="18104692-8d48-48b4-adbb-b481add1a336" providerId="ADAL" clId="{34EDB166-AC14-4864-85C9-39F1197FE03B}" dt="2021-06-21T14:55:56.739" v="1280" actId="164"/>
          <ac:cxnSpMkLst>
            <pc:docMk/>
            <pc:sldMk cId="1362425203" sldId="748"/>
            <ac:cxnSpMk id="25" creationId="{55B01DB6-8DA6-4462-B69E-3C2A819D405F}"/>
          </ac:cxnSpMkLst>
        </pc:cxnChg>
        <pc:cxnChg chg="add del mod">
          <ac:chgData name="Krzysztof Świder" userId="18104692-8d48-48b4-adbb-b481add1a336" providerId="ADAL" clId="{34EDB166-AC14-4864-85C9-39F1197FE03B}" dt="2021-06-22T10:00:55.224" v="1502" actId="478"/>
          <ac:cxnSpMkLst>
            <pc:docMk/>
            <pc:sldMk cId="1362425203" sldId="748"/>
            <ac:cxnSpMk id="55" creationId="{98DA11AE-3E2C-48CE-BCEA-B0C93146BF9B}"/>
          </ac:cxnSpMkLst>
        </pc:cxnChg>
      </pc:sldChg>
      <pc:sldChg chg="addSp delSp modSp mod delAnim modAnim">
        <pc:chgData name="Krzysztof Świder" userId="18104692-8d48-48b4-adbb-b481add1a336" providerId="ADAL" clId="{34EDB166-AC14-4864-85C9-39F1197FE03B}" dt="2021-06-23T16:10:17.027" v="5918" actId="20577"/>
        <pc:sldMkLst>
          <pc:docMk/>
          <pc:sldMk cId="10524535" sldId="750"/>
        </pc:sldMkLst>
        <pc:spChg chg="add del mod">
          <ac:chgData name="Krzysztof Świder" userId="18104692-8d48-48b4-adbb-b481add1a336" providerId="ADAL" clId="{34EDB166-AC14-4864-85C9-39F1197FE03B}" dt="2021-06-22T10:57:55.733" v="2126"/>
          <ac:spMkLst>
            <pc:docMk/>
            <pc:sldMk cId="10524535" sldId="750"/>
            <ac:spMk id="6" creationId="{6C617346-A8EB-4900-AEDC-E7BAF6B66FF7}"/>
          </ac:spMkLst>
        </pc:spChg>
        <pc:spChg chg="add del mod">
          <ac:chgData name="Krzysztof Świder" userId="18104692-8d48-48b4-adbb-b481add1a336" providerId="ADAL" clId="{34EDB166-AC14-4864-85C9-39F1197FE03B}" dt="2021-06-22T11:09:45.235" v="2496" actId="478"/>
          <ac:spMkLst>
            <pc:docMk/>
            <pc:sldMk cId="10524535" sldId="750"/>
            <ac:spMk id="7" creationId="{64F9D408-532B-4CD7-B3C9-C0DB1A6EC0CF}"/>
          </ac:spMkLst>
        </pc:spChg>
        <pc:spChg chg="add mod">
          <ac:chgData name="Krzysztof Świder" userId="18104692-8d48-48b4-adbb-b481add1a336" providerId="ADAL" clId="{34EDB166-AC14-4864-85C9-39F1197FE03B}" dt="2021-06-22T11:21:43.124" v="2742" actId="164"/>
          <ac:spMkLst>
            <pc:docMk/>
            <pc:sldMk cId="10524535" sldId="750"/>
            <ac:spMk id="8" creationId="{F68A225E-42B7-4F05-8558-81434F8004CA}"/>
          </ac:spMkLst>
        </pc:spChg>
        <pc:spChg chg="add mod">
          <ac:chgData name="Krzysztof Świder" userId="18104692-8d48-48b4-adbb-b481add1a336" providerId="ADAL" clId="{34EDB166-AC14-4864-85C9-39F1197FE03B}" dt="2021-06-22T11:11:48.172" v="2530" actId="1035"/>
          <ac:spMkLst>
            <pc:docMk/>
            <pc:sldMk cId="10524535" sldId="750"/>
            <ac:spMk id="12" creationId="{8A2DA469-41B7-449B-952D-CD857A89DB02}"/>
          </ac:spMkLst>
        </pc:spChg>
        <pc:spChg chg="add mod">
          <ac:chgData name="Krzysztof Świder" userId="18104692-8d48-48b4-adbb-b481add1a336" providerId="ADAL" clId="{34EDB166-AC14-4864-85C9-39F1197FE03B}" dt="2021-06-22T11:22:22.677" v="2747" actId="164"/>
          <ac:spMkLst>
            <pc:docMk/>
            <pc:sldMk cId="10524535" sldId="750"/>
            <ac:spMk id="13" creationId="{5B96C370-2D0A-45E2-BDDE-07BE585FF518}"/>
          </ac:spMkLst>
        </pc:spChg>
        <pc:spChg chg="add mod">
          <ac:chgData name="Krzysztof Świder" userId="18104692-8d48-48b4-adbb-b481add1a336" providerId="ADAL" clId="{34EDB166-AC14-4864-85C9-39F1197FE03B}" dt="2021-06-22T11:13:25.452" v="2568" actId="1035"/>
          <ac:spMkLst>
            <pc:docMk/>
            <pc:sldMk cId="10524535" sldId="750"/>
            <ac:spMk id="15" creationId="{764EBDDA-CE07-492A-8427-005A7329CFB7}"/>
          </ac:spMkLst>
        </pc:spChg>
        <pc:spChg chg="add mod">
          <ac:chgData name="Krzysztof Świder" userId="18104692-8d48-48b4-adbb-b481add1a336" providerId="ADAL" clId="{34EDB166-AC14-4864-85C9-39F1197FE03B}" dt="2021-06-22T11:09:59.905" v="2506" actId="20577"/>
          <ac:spMkLst>
            <pc:docMk/>
            <pc:sldMk cId="10524535" sldId="750"/>
            <ac:spMk id="16" creationId="{C7B5E840-6808-41B8-94AA-782AD0B52E4B}"/>
          </ac:spMkLst>
        </pc:spChg>
        <pc:spChg chg="add mod">
          <ac:chgData name="Krzysztof Świder" userId="18104692-8d48-48b4-adbb-b481add1a336" providerId="ADAL" clId="{34EDB166-AC14-4864-85C9-39F1197FE03B}" dt="2021-06-22T11:22:52.724" v="2752" actId="164"/>
          <ac:spMkLst>
            <pc:docMk/>
            <pc:sldMk cId="10524535" sldId="750"/>
            <ac:spMk id="17" creationId="{49B6429B-90AF-4B9E-AC96-4C29CB540815}"/>
          </ac:spMkLst>
        </pc:spChg>
        <pc:spChg chg="add mod">
          <ac:chgData name="Krzysztof Świder" userId="18104692-8d48-48b4-adbb-b481add1a336" providerId="ADAL" clId="{34EDB166-AC14-4864-85C9-39F1197FE03B}" dt="2021-06-22T11:15:21.407" v="2631" actId="1035"/>
          <ac:spMkLst>
            <pc:docMk/>
            <pc:sldMk cId="10524535" sldId="750"/>
            <ac:spMk id="19" creationId="{5F007559-6D3E-477C-B259-00ACB38BEE2B}"/>
          </ac:spMkLst>
        </pc:spChg>
        <pc:spChg chg="add mod">
          <ac:chgData name="Krzysztof Świder" userId="18104692-8d48-48b4-adbb-b481add1a336" providerId="ADAL" clId="{34EDB166-AC14-4864-85C9-39F1197FE03B}" dt="2021-06-22T11:24:47.013" v="2762" actId="164"/>
          <ac:spMkLst>
            <pc:docMk/>
            <pc:sldMk cId="10524535" sldId="750"/>
            <ac:spMk id="26" creationId="{2B38C436-7080-4676-B529-CEB63E69B493}"/>
          </ac:spMkLst>
        </pc:spChg>
        <pc:spChg chg="add mod">
          <ac:chgData name="Krzysztof Świder" userId="18104692-8d48-48b4-adbb-b481add1a336" providerId="ADAL" clId="{34EDB166-AC14-4864-85C9-39F1197FE03B}" dt="2021-06-22T11:19:36.799" v="2737" actId="20577"/>
          <ac:spMkLst>
            <pc:docMk/>
            <pc:sldMk cId="10524535" sldId="750"/>
            <ac:spMk id="27" creationId="{E402C2D8-935A-4ECE-8593-E7C06C977ECD}"/>
          </ac:spMkLst>
        </pc:spChg>
        <pc:spChg chg="add mod">
          <ac:chgData name="Krzysztof Świder" userId="18104692-8d48-48b4-adbb-b481add1a336" providerId="ADAL" clId="{34EDB166-AC14-4864-85C9-39F1197FE03B}" dt="2021-06-23T16:10:17.027" v="5918" actId="20577"/>
          <ac:spMkLst>
            <pc:docMk/>
            <pc:sldMk cId="10524535" sldId="750"/>
            <ac:spMk id="29" creationId="{EF9275DC-23E2-4010-914E-B182A4D1B86C}"/>
          </ac:spMkLst>
        </pc:spChg>
        <pc:spChg chg="add mod">
          <ac:chgData name="Krzysztof Świder" userId="18104692-8d48-48b4-adbb-b481add1a336" providerId="ADAL" clId="{34EDB166-AC14-4864-85C9-39F1197FE03B}" dt="2021-06-22T11:17:54.025" v="2689" actId="20577"/>
          <ac:spMkLst>
            <pc:docMk/>
            <pc:sldMk cId="10524535" sldId="750"/>
            <ac:spMk id="30" creationId="{6C346653-E73B-4201-9807-32190A37A77D}"/>
          </ac:spMkLst>
        </pc:spChg>
        <pc:grpChg chg="add mod">
          <ac:chgData name="Krzysztof Świder" userId="18104692-8d48-48b4-adbb-b481add1a336" providerId="ADAL" clId="{34EDB166-AC14-4864-85C9-39F1197FE03B}" dt="2021-06-22T11:21:43.124" v="2742" actId="164"/>
          <ac:grpSpMkLst>
            <pc:docMk/>
            <pc:sldMk cId="10524535" sldId="750"/>
            <ac:grpSpMk id="32" creationId="{FC07D176-47ED-452C-97D8-2C9D27ABAC18}"/>
          </ac:grpSpMkLst>
        </pc:grpChg>
        <pc:grpChg chg="add mod">
          <ac:chgData name="Krzysztof Świder" userId="18104692-8d48-48b4-adbb-b481add1a336" providerId="ADAL" clId="{34EDB166-AC14-4864-85C9-39F1197FE03B}" dt="2021-06-22T11:22:22.677" v="2747" actId="164"/>
          <ac:grpSpMkLst>
            <pc:docMk/>
            <pc:sldMk cId="10524535" sldId="750"/>
            <ac:grpSpMk id="33" creationId="{2BBEF03C-266F-4AD9-8661-56092D3908AE}"/>
          </ac:grpSpMkLst>
        </pc:grpChg>
        <pc:grpChg chg="add mod">
          <ac:chgData name="Krzysztof Świder" userId="18104692-8d48-48b4-adbb-b481add1a336" providerId="ADAL" clId="{34EDB166-AC14-4864-85C9-39F1197FE03B}" dt="2021-06-22T11:22:52.724" v="2752" actId="164"/>
          <ac:grpSpMkLst>
            <pc:docMk/>
            <pc:sldMk cId="10524535" sldId="750"/>
            <ac:grpSpMk id="34" creationId="{0E2F39CB-504C-4780-88AE-23B4CDC9EA9A}"/>
          </ac:grpSpMkLst>
        </pc:grpChg>
        <pc:grpChg chg="add mod">
          <ac:chgData name="Krzysztof Świder" userId="18104692-8d48-48b4-adbb-b481add1a336" providerId="ADAL" clId="{34EDB166-AC14-4864-85C9-39F1197FE03B}" dt="2021-06-22T11:24:05.085" v="2757" actId="164"/>
          <ac:grpSpMkLst>
            <pc:docMk/>
            <pc:sldMk cId="10524535" sldId="750"/>
            <ac:grpSpMk id="35" creationId="{EB2FA8B1-2DBD-4207-B4AC-E491D8B81042}"/>
          </ac:grpSpMkLst>
        </pc:grpChg>
        <pc:grpChg chg="add mod">
          <ac:chgData name="Krzysztof Świder" userId="18104692-8d48-48b4-adbb-b481add1a336" providerId="ADAL" clId="{34EDB166-AC14-4864-85C9-39F1197FE03B}" dt="2021-06-22T11:24:47.013" v="2762" actId="164"/>
          <ac:grpSpMkLst>
            <pc:docMk/>
            <pc:sldMk cId="10524535" sldId="750"/>
            <ac:grpSpMk id="36" creationId="{0AE8FCD6-11EE-4491-997A-CA3FD07DE67A}"/>
          </ac:grpSpMkLst>
        </pc:grpChg>
        <pc:picChg chg="add mod">
          <ac:chgData name="Krzysztof Świder" userId="18104692-8d48-48b4-adbb-b481add1a336" providerId="ADAL" clId="{34EDB166-AC14-4864-85C9-39F1197FE03B}" dt="2021-06-22T11:10:42.032" v="2510" actId="14100"/>
          <ac:picMkLst>
            <pc:docMk/>
            <pc:sldMk cId="10524535" sldId="750"/>
            <ac:picMk id="3" creationId="{ADC180B9-8B9E-4C00-9749-0122FBAA7F95}"/>
          </ac:picMkLst>
        </pc:picChg>
        <pc:picChg chg="del mod">
          <ac:chgData name="Krzysztof Świder" userId="18104692-8d48-48b4-adbb-b481add1a336" providerId="ADAL" clId="{34EDB166-AC14-4864-85C9-39F1197FE03B}" dt="2021-06-22T11:19:57.587" v="2738" actId="478"/>
          <ac:picMkLst>
            <pc:docMk/>
            <pc:sldMk cId="10524535" sldId="750"/>
            <ac:picMk id="5" creationId="{00000000-0000-0000-0000-000000000000}"/>
          </ac:picMkLst>
        </pc:picChg>
        <pc:cxnChg chg="add mod">
          <ac:chgData name="Krzysztof Świder" userId="18104692-8d48-48b4-adbb-b481add1a336" providerId="ADAL" clId="{34EDB166-AC14-4864-85C9-39F1197FE03B}" dt="2021-06-22T11:21:43.124" v="2742" actId="164"/>
          <ac:cxnSpMkLst>
            <pc:docMk/>
            <pc:sldMk cId="10524535" sldId="750"/>
            <ac:cxnSpMk id="11" creationId="{DA11D512-0607-4855-93DA-F2CB3288056A}"/>
          </ac:cxnSpMkLst>
        </pc:cxnChg>
        <pc:cxnChg chg="add del mod">
          <ac:chgData name="Krzysztof Świder" userId="18104692-8d48-48b4-adbb-b481add1a336" providerId="ADAL" clId="{34EDB166-AC14-4864-85C9-39F1197FE03B}" dt="2021-06-22T11:11:22.724" v="2518" actId="478"/>
          <ac:cxnSpMkLst>
            <pc:docMk/>
            <pc:sldMk cId="10524535" sldId="750"/>
            <ac:cxnSpMk id="14" creationId="{2A00D5D0-A607-42DC-8A35-3F89F26205DC}"/>
          </ac:cxnSpMkLst>
        </pc:cxnChg>
        <pc:cxnChg chg="add del mod">
          <ac:chgData name="Krzysztof Świder" userId="18104692-8d48-48b4-adbb-b481add1a336" providerId="ADAL" clId="{34EDB166-AC14-4864-85C9-39F1197FE03B}" dt="2021-06-22T11:11:23.463" v="2519" actId="478"/>
          <ac:cxnSpMkLst>
            <pc:docMk/>
            <pc:sldMk cId="10524535" sldId="750"/>
            <ac:cxnSpMk id="18" creationId="{02A2AE18-F906-419C-A437-B2AB2401886E}"/>
          </ac:cxnSpMkLst>
        </pc:cxnChg>
        <pc:cxnChg chg="add mod">
          <ac:chgData name="Krzysztof Świder" userId="18104692-8d48-48b4-adbb-b481add1a336" providerId="ADAL" clId="{34EDB166-AC14-4864-85C9-39F1197FE03B}" dt="2021-06-22T11:22:22.677" v="2747" actId="164"/>
          <ac:cxnSpMkLst>
            <pc:docMk/>
            <pc:sldMk cId="10524535" sldId="750"/>
            <ac:cxnSpMk id="23" creationId="{664E05BE-C5AF-47FF-8007-B29E20E0DFD6}"/>
          </ac:cxnSpMkLst>
        </pc:cxnChg>
        <pc:cxnChg chg="add del mod">
          <ac:chgData name="Krzysztof Świder" userId="18104692-8d48-48b4-adbb-b481add1a336" providerId="ADAL" clId="{34EDB166-AC14-4864-85C9-39F1197FE03B}" dt="2021-06-22T11:15:57.247" v="2634" actId="478"/>
          <ac:cxnSpMkLst>
            <pc:docMk/>
            <pc:sldMk cId="10524535" sldId="750"/>
            <ac:cxnSpMk id="24" creationId="{9F7AD1A4-07CE-4A3B-837E-0F85D3483B57}"/>
          </ac:cxnSpMkLst>
        </pc:cxnChg>
        <pc:cxnChg chg="add mod">
          <ac:chgData name="Krzysztof Świder" userId="18104692-8d48-48b4-adbb-b481add1a336" providerId="ADAL" clId="{34EDB166-AC14-4864-85C9-39F1197FE03B}" dt="2021-06-22T11:22:52.724" v="2752" actId="164"/>
          <ac:cxnSpMkLst>
            <pc:docMk/>
            <pc:sldMk cId="10524535" sldId="750"/>
            <ac:cxnSpMk id="25" creationId="{08943E36-B972-4C17-B58B-2C648D12559F}"/>
          </ac:cxnSpMkLst>
        </pc:cxnChg>
        <pc:cxnChg chg="add mod">
          <ac:chgData name="Krzysztof Świder" userId="18104692-8d48-48b4-adbb-b481add1a336" providerId="ADAL" clId="{34EDB166-AC14-4864-85C9-39F1197FE03B}" dt="2021-06-22T11:24:47.013" v="2762" actId="164"/>
          <ac:cxnSpMkLst>
            <pc:docMk/>
            <pc:sldMk cId="10524535" sldId="750"/>
            <ac:cxnSpMk id="28" creationId="{5551ED71-A725-4DEE-B372-AD9EEED2ECE9}"/>
          </ac:cxnSpMkLst>
        </pc:cxnChg>
        <pc:cxnChg chg="add mod">
          <ac:chgData name="Krzysztof Świder" userId="18104692-8d48-48b4-adbb-b481add1a336" providerId="ADAL" clId="{34EDB166-AC14-4864-85C9-39F1197FE03B}" dt="2021-06-22T11:24:05.085" v="2757" actId="164"/>
          <ac:cxnSpMkLst>
            <pc:docMk/>
            <pc:sldMk cId="10524535" sldId="750"/>
            <ac:cxnSpMk id="31" creationId="{A3966F65-48CA-4F29-B243-EC9DD32C6705}"/>
          </ac:cxnSpMkLst>
        </pc:cxnChg>
      </pc:sldChg>
      <pc:sldChg chg="modSp ord modAnim">
        <pc:chgData name="Krzysztof Świder" userId="18104692-8d48-48b4-adbb-b481add1a336" providerId="ADAL" clId="{34EDB166-AC14-4864-85C9-39F1197FE03B}" dt="2021-06-24T15:13:33.323" v="6219" actId="20577"/>
        <pc:sldMkLst>
          <pc:docMk/>
          <pc:sldMk cId="2704239097" sldId="751"/>
        </pc:sldMkLst>
        <pc:spChg chg="mod">
          <ac:chgData name="Krzysztof Świder" userId="18104692-8d48-48b4-adbb-b481add1a336" providerId="ADAL" clId="{34EDB166-AC14-4864-85C9-39F1197FE03B}" dt="2021-06-24T15:13:33.323" v="6219" actId="20577"/>
          <ac:spMkLst>
            <pc:docMk/>
            <pc:sldMk cId="2704239097" sldId="751"/>
            <ac:spMk id="7" creationId="{00000000-0000-0000-0000-000000000000}"/>
          </ac:spMkLst>
        </pc:spChg>
      </pc:sldChg>
      <pc:sldChg chg="modSp">
        <pc:chgData name="Krzysztof Świder" userId="18104692-8d48-48b4-adbb-b481add1a336" providerId="ADAL" clId="{34EDB166-AC14-4864-85C9-39F1197FE03B}" dt="2021-06-22T11:25:57.165" v="2768" actId="20577"/>
        <pc:sldMkLst>
          <pc:docMk/>
          <pc:sldMk cId="4263935182" sldId="753"/>
        </pc:sldMkLst>
        <pc:spChg chg="mod">
          <ac:chgData name="Krzysztof Świder" userId="18104692-8d48-48b4-adbb-b481add1a336" providerId="ADAL" clId="{34EDB166-AC14-4864-85C9-39F1197FE03B}" dt="2021-06-22T11:25:57.165" v="2768" actId="20577"/>
          <ac:spMkLst>
            <pc:docMk/>
            <pc:sldMk cId="4263935182" sldId="753"/>
            <ac:spMk id="7" creationId="{00000000-0000-0000-0000-000000000000}"/>
          </ac:spMkLst>
        </pc:spChg>
      </pc:sldChg>
      <pc:sldChg chg="modAnim">
        <pc:chgData name="Krzysztof Świder" userId="18104692-8d48-48b4-adbb-b481add1a336" providerId="ADAL" clId="{34EDB166-AC14-4864-85C9-39F1197FE03B}" dt="2021-06-24T13:44:03.113" v="5926"/>
        <pc:sldMkLst>
          <pc:docMk/>
          <pc:sldMk cId="3767468338" sldId="756"/>
        </pc:sldMkLst>
      </pc:sldChg>
      <pc:sldChg chg="addSp delSp modSp mod delAnim modAnim">
        <pc:chgData name="Krzysztof Świder" userId="18104692-8d48-48b4-adbb-b481add1a336" providerId="ADAL" clId="{34EDB166-AC14-4864-85C9-39F1197FE03B}" dt="2021-06-22T13:12:39.715" v="3268" actId="1037"/>
        <pc:sldMkLst>
          <pc:docMk/>
          <pc:sldMk cId="219000052" sldId="759"/>
        </pc:sldMkLst>
        <pc:spChg chg="add mod">
          <ac:chgData name="Krzysztof Świder" userId="18104692-8d48-48b4-adbb-b481add1a336" providerId="ADAL" clId="{34EDB166-AC14-4864-85C9-39F1197FE03B}" dt="2021-06-22T13:02:05.871" v="3107" actId="14100"/>
          <ac:spMkLst>
            <pc:docMk/>
            <pc:sldMk cId="219000052" sldId="759"/>
            <ac:spMk id="2" creationId="{7D311080-2913-448C-973B-E8FA35411F34}"/>
          </ac:spMkLst>
        </pc:spChg>
        <pc:spChg chg="add mod topLvl">
          <ac:chgData name="Krzysztof Świder" userId="18104692-8d48-48b4-adbb-b481add1a336" providerId="ADAL" clId="{34EDB166-AC14-4864-85C9-39F1197FE03B}" dt="2021-06-22T12:54:08.871" v="2937" actId="164"/>
          <ac:spMkLst>
            <pc:docMk/>
            <pc:sldMk cId="219000052" sldId="759"/>
            <ac:spMk id="3" creationId="{5355222E-CA9B-4F6F-AE33-409BF377C3F0}"/>
          </ac:spMkLst>
        </pc:spChg>
        <pc:spChg chg="add mod">
          <ac:chgData name="Krzysztof Świder" userId="18104692-8d48-48b4-adbb-b481add1a336" providerId="ADAL" clId="{34EDB166-AC14-4864-85C9-39F1197FE03B}" dt="2021-06-22T13:06:28.105" v="3196" actId="164"/>
          <ac:spMkLst>
            <pc:docMk/>
            <pc:sldMk cId="219000052" sldId="759"/>
            <ac:spMk id="6" creationId="{8DE63754-2E47-4573-A0FA-B88AE681F279}"/>
          </ac:spMkLst>
        </pc:spChg>
        <pc:spChg chg="add mod">
          <ac:chgData name="Krzysztof Świder" userId="18104692-8d48-48b4-adbb-b481add1a336" providerId="ADAL" clId="{34EDB166-AC14-4864-85C9-39F1197FE03B}" dt="2021-06-22T13:00:17.736" v="3080" actId="1076"/>
          <ac:spMkLst>
            <pc:docMk/>
            <pc:sldMk cId="219000052" sldId="759"/>
            <ac:spMk id="12" creationId="{131970EA-955E-4C5D-B954-64BAC3F14DBF}"/>
          </ac:spMkLst>
        </pc:spChg>
        <pc:spChg chg="add del mod">
          <ac:chgData name="Krzysztof Świder" userId="18104692-8d48-48b4-adbb-b481add1a336" providerId="ADAL" clId="{34EDB166-AC14-4864-85C9-39F1197FE03B}" dt="2021-06-22T12:53:57.630" v="2936" actId="478"/>
          <ac:spMkLst>
            <pc:docMk/>
            <pc:sldMk cId="219000052" sldId="759"/>
            <ac:spMk id="14" creationId="{28E7F25F-075F-4824-83C0-0D934C8D317C}"/>
          </ac:spMkLst>
        </pc:spChg>
        <pc:spChg chg="mod topLvl">
          <ac:chgData name="Krzysztof Świder" userId="18104692-8d48-48b4-adbb-b481add1a336" providerId="ADAL" clId="{34EDB166-AC14-4864-85C9-39F1197FE03B}" dt="2021-06-22T13:07:29.742" v="3202" actId="164"/>
          <ac:spMkLst>
            <pc:docMk/>
            <pc:sldMk cId="219000052" sldId="759"/>
            <ac:spMk id="21" creationId="{1DE87A64-CD27-4C9B-A865-41B716CD3420}"/>
          </ac:spMkLst>
        </pc:spChg>
        <pc:spChg chg="mod topLvl">
          <ac:chgData name="Krzysztof Świder" userId="18104692-8d48-48b4-adbb-b481add1a336" providerId="ADAL" clId="{34EDB166-AC14-4864-85C9-39F1197FE03B}" dt="2021-06-22T13:09:40.022" v="3223" actId="20577"/>
          <ac:spMkLst>
            <pc:docMk/>
            <pc:sldMk cId="219000052" sldId="759"/>
            <ac:spMk id="23" creationId="{18A11697-FA21-4F24-9715-EDAD6C66C99B}"/>
          </ac:spMkLst>
        </pc:spChg>
        <pc:spChg chg="mod">
          <ac:chgData name="Krzysztof Świder" userId="18104692-8d48-48b4-adbb-b481add1a336" providerId="ADAL" clId="{34EDB166-AC14-4864-85C9-39F1197FE03B}" dt="2021-06-22T12:55:22.129" v="2969"/>
          <ac:spMkLst>
            <pc:docMk/>
            <pc:sldMk cId="219000052" sldId="759"/>
            <ac:spMk id="25" creationId="{CA7E7FE7-6688-46F6-A534-81436DDBB883}"/>
          </ac:spMkLst>
        </pc:spChg>
        <pc:spChg chg="mod">
          <ac:chgData name="Krzysztof Świder" userId="18104692-8d48-48b4-adbb-b481add1a336" providerId="ADAL" clId="{34EDB166-AC14-4864-85C9-39F1197FE03B}" dt="2021-06-22T12:55:47.450" v="2980" actId="20577"/>
          <ac:spMkLst>
            <pc:docMk/>
            <pc:sldMk cId="219000052" sldId="759"/>
            <ac:spMk id="27" creationId="{CA27A8B8-6DEB-49C9-B908-10AC7D67607B}"/>
          </ac:spMkLst>
        </pc:spChg>
        <pc:spChg chg="mod topLvl">
          <ac:chgData name="Krzysztof Świder" userId="18104692-8d48-48b4-adbb-b481add1a336" providerId="ADAL" clId="{34EDB166-AC14-4864-85C9-39F1197FE03B}" dt="2021-06-22T12:58:22.905" v="3015" actId="164"/>
          <ac:spMkLst>
            <pc:docMk/>
            <pc:sldMk cId="219000052" sldId="759"/>
            <ac:spMk id="29" creationId="{F164499B-09D1-430E-AD86-932812B513DD}"/>
          </ac:spMkLst>
        </pc:spChg>
        <pc:spChg chg="mod topLvl">
          <ac:chgData name="Krzysztof Świder" userId="18104692-8d48-48b4-adbb-b481add1a336" providerId="ADAL" clId="{34EDB166-AC14-4864-85C9-39F1197FE03B}" dt="2021-06-22T13:12:12.402" v="3260" actId="1036"/>
          <ac:spMkLst>
            <pc:docMk/>
            <pc:sldMk cId="219000052" sldId="759"/>
            <ac:spMk id="31" creationId="{3934D299-3ECC-4EB2-BC67-DBBDF6A85BCF}"/>
          </ac:spMkLst>
        </pc:spChg>
        <pc:spChg chg="mod">
          <ac:chgData name="Krzysztof Świder" userId="18104692-8d48-48b4-adbb-b481add1a336" providerId="ADAL" clId="{34EDB166-AC14-4864-85C9-39F1197FE03B}" dt="2021-06-22T13:12:22.435" v="3266" actId="1037"/>
          <ac:spMkLst>
            <pc:docMk/>
            <pc:sldMk cId="219000052" sldId="759"/>
            <ac:spMk id="35" creationId="{B47C4069-6ABA-49AE-8F79-B8C94E6D7D31}"/>
          </ac:spMkLst>
        </pc:spChg>
        <pc:spChg chg="add mod">
          <ac:chgData name="Krzysztof Świder" userId="18104692-8d48-48b4-adbb-b481add1a336" providerId="ADAL" clId="{34EDB166-AC14-4864-85C9-39F1197FE03B}" dt="2021-06-22T13:12:04.005" v="3259" actId="1036"/>
          <ac:spMkLst>
            <pc:docMk/>
            <pc:sldMk cId="219000052" sldId="759"/>
            <ac:spMk id="37" creationId="{1367AA2A-591C-4DB5-92D6-994EB13CC500}"/>
          </ac:spMkLst>
        </pc:spChg>
        <pc:spChg chg="mod">
          <ac:chgData name="Krzysztof Świder" userId="18104692-8d48-48b4-adbb-b481add1a336" providerId="ADAL" clId="{34EDB166-AC14-4864-85C9-39F1197FE03B}" dt="2021-06-22T13:03:24.129" v="3155"/>
          <ac:spMkLst>
            <pc:docMk/>
            <pc:sldMk cId="219000052" sldId="759"/>
            <ac:spMk id="41" creationId="{EF8C23E2-C5FE-47B2-9378-512C3257B3B5}"/>
          </ac:spMkLst>
        </pc:spChg>
        <pc:spChg chg="add mod">
          <ac:chgData name="Krzysztof Świder" userId="18104692-8d48-48b4-adbb-b481add1a336" providerId="ADAL" clId="{34EDB166-AC14-4864-85C9-39F1197FE03B}" dt="2021-06-22T13:11:57.438" v="3258" actId="1035"/>
          <ac:spMkLst>
            <pc:docMk/>
            <pc:sldMk cId="219000052" sldId="759"/>
            <ac:spMk id="43" creationId="{A05CF64C-F8C5-4765-BBDA-FCD09DA8500D}"/>
          </ac:spMkLst>
        </pc:spChg>
        <pc:spChg chg="mod">
          <ac:chgData name="Krzysztof Świder" userId="18104692-8d48-48b4-adbb-b481add1a336" providerId="ADAL" clId="{34EDB166-AC14-4864-85C9-39F1197FE03B}" dt="2021-06-22T13:04:38.993" v="3173"/>
          <ac:spMkLst>
            <pc:docMk/>
            <pc:sldMk cId="219000052" sldId="759"/>
            <ac:spMk id="46" creationId="{DAA6C9EF-851C-44C2-AA90-6D3F4D4CBF1B}"/>
          </ac:spMkLst>
        </pc:spChg>
        <pc:spChg chg="add mod">
          <ac:chgData name="Krzysztof Świder" userId="18104692-8d48-48b4-adbb-b481add1a336" providerId="ADAL" clId="{34EDB166-AC14-4864-85C9-39F1197FE03B}" dt="2021-06-22T13:11:37.712" v="3257" actId="1036"/>
          <ac:spMkLst>
            <pc:docMk/>
            <pc:sldMk cId="219000052" sldId="759"/>
            <ac:spMk id="48" creationId="{4F6CB9CB-A600-4676-AB3B-3A6D52E4AB33}"/>
          </ac:spMkLst>
        </pc:spChg>
        <pc:spChg chg="mod topLvl">
          <ac:chgData name="Krzysztof Świder" userId="18104692-8d48-48b4-adbb-b481add1a336" providerId="ADAL" clId="{34EDB166-AC14-4864-85C9-39F1197FE03B}" dt="2021-06-22T13:12:39.715" v="3268" actId="1037"/>
          <ac:spMkLst>
            <pc:docMk/>
            <pc:sldMk cId="219000052" sldId="759"/>
            <ac:spMk id="50" creationId="{CAEEEBC4-7512-4883-9C85-C6FEEB73DA34}"/>
          </ac:spMkLst>
        </pc:spChg>
        <pc:grpChg chg="add del mod">
          <ac:chgData name="Krzysztof Świder" userId="18104692-8d48-48b4-adbb-b481add1a336" providerId="ADAL" clId="{34EDB166-AC14-4864-85C9-39F1197FE03B}" dt="2021-06-22T12:52:16.683" v="2872" actId="165"/>
          <ac:grpSpMkLst>
            <pc:docMk/>
            <pc:sldMk cId="219000052" sldId="759"/>
            <ac:grpSpMk id="11" creationId="{8AE93A91-B967-4229-B0A1-848A547FF518}"/>
          </ac:grpSpMkLst>
        </pc:grpChg>
        <pc:grpChg chg="add mod">
          <ac:chgData name="Krzysztof Świder" userId="18104692-8d48-48b4-adbb-b481add1a336" providerId="ADAL" clId="{34EDB166-AC14-4864-85C9-39F1197FE03B}" dt="2021-06-22T13:00:13.431" v="3079" actId="1037"/>
          <ac:grpSpMkLst>
            <pc:docMk/>
            <pc:sldMk cId="219000052" sldId="759"/>
            <ac:grpSpMk id="18" creationId="{1070F7F7-6A46-4114-80C4-64D11891EE11}"/>
          </ac:grpSpMkLst>
        </pc:grpChg>
        <pc:grpChg chg="add del mod">
          <ac:chgData name="Krzysztof Świder" userId="18104692-8d48-48b4-adbb-b481add1a336" providerId="ADAL" clId="{34EDB166-AC14-4864-85C9-39F1197FE03B}" dt="2021-06-22T13:00:41.352" v="3082" actId="165"/>
          <ac:grpSpMkLst>
            <pc:docMk/>
            <pc:sldMk cId="219000052" sldId="759"/>
            <ac:grpSpMk id="20" creationId="{891DAD49-0090-4848-80D8-3CDA1CCDFE29}"/>
          </ac:grpSpMkLst>
        </pc:grpChg>
        <pc:grpChg chg="add mod">
          <ac:chgData name="Krzysztof Świder" userId="18104692-8d48-48b4-adbb-b481add1a336" providerId="ADAL" clId="{34EDB166-AC14-4864-85C9-39F1197FE03B}" dt="2021-06-22T13:01:57.655" v="3106" actId="1076"/>
          <ac:grpSpMkLst>
            <pc:docMk/>
            <pc:sldMk cId="219000052" sldId="759"/>
            <ac:grpSpMk id="24" creationId="{162135C0-89B1-430A-AAAC-47D78483A893}"/>
          </ac:grpSpMkLst>
        </pc:grpChg>
        <pc:grpChg chg="add del mod">
          <ac:chgData name="Krzysztof Świder" userId="18104692-8d48-48b4-adbb-b481add1a336" providerId="ADAL" clId="{34EDB166-AC14-4864-85C9-39F1197FE03B}" dt="2021-06-22T12:56:22.715" v="2983" actId="165"/>
          <ac:grpSpMkLst>
            <pc:docMk/>
            <pc:sldMk cId="219000052" sldId="759"/>
            <ac:grpSpMk id="28" creationId="{4DED51C6-94DD-4C00-9D6A-625CD308F7DF}"/>
          </ac:grpSpMkLst>
        </pc:grpChg>
        <pc:grpChg chg="add mod">
          <ac:chgData name="Krzysztof Świder" userId="18104692-8d48-48b4-adbb-b481add1a336" providerId="ADAL" clId="{34EDB166-AC14-4864-85C9-39F1197FE03B}" dt="2021-06-22T13:08:20.679" v="3207" actId="164"/>
          <ac:grpSpMkLst>
            <pc:docMk/>
            <pc:sldMk cId="219000052" sldId="759"/>
            <ac:grpSpMk id="32" creationId="{D0E87282-DD35-446A-8163-0F03C49E9B81}"/>
          </ac:grpSpMkLst>
        </pc:grpChg>
        <pc:grpChg chg="add del mod">
          <ac:chgData name="Krzysztof Świder" userId="18104692-8d48-48b4-adbb-b481add1a336" providerId="ADAL" clId="{34EDB166-AC14-4864-85C9-39F1197FE03B}" dt="2021-06-22T13:01:28.729" v="3088" actId="165"/>
          <ac:grpSpMkLst>
            <pc:docMk/>
            <pc:sldMk cId="219000052" sldId="759"/>
            <ac:grpSpMk id="33" creationId="{5DC19BBB-15AC-41D0-8923-3D32E3349FA5}"/>
          </ac:grpSpMkLst>
        </pc:grpChg>
        <pc:grpChg chg="add mod">
          <ac:chgData name="Krzysztof Świder" userId="18104692-8d48-48b4-adbb-b481add1a336" providerId="ADAL" clId="{34EDB166-AC14-4864-85C9-39F1197FE03B}" dt="2021-06-22T13:03:54.328" v="3160" actId="164"/>
          <ac:grpSpMkLst>
            <pc:docMk/>
            <pc:sldMk cId="219000052" sldId="759"/>
            <ac:grpSpMk id="34" creationId="{6D9EC0A0-2B1A-4D00-808C-416D601A9837}"/>
          </ac:grpSpMkLst>
        </pc:grpChg>
        <pc:grpChg chg="add del mod">
          <ac:chgData name="Krzysztof Świder" userId="18104692-8d48-48b4-adbb-b481add1a336" providerId="ADAL" clId="{34EDB166-AC14-4864-85C9-39F1197FE03B}" dt="2021-06-22T13:07:11.705" v="3200" actId="165"/>
          <ac:grpSpMkLst>
            <pc:docMk/>
            <pc:sldMk cId="219000052" sldId="759"/>
            <ac:grpSpMk id="39" creationId="{196911F5-8AB2-4C08-B9FB-650CDDBCA64F}"/>
          </ac:grpSpMkLst>
        </pc:grpChg>
        <pc:grpChg chg="add mod">
          <ac:chgData name="Krzysztof Świder" userId="18104692-8d48-48b4-adbb-b481add1a336" providerId="ADAL" clId="{34EDB166-AC14-4864-85C9-39F1197FE03B}" dt="2021-06-22T13:08:37.408" v="3208" actId="164"/>
          <ac:grpSpMkLst>
            <pc:docMk/>
            <pc:sldMk cId="219000052" sldId="759"/>
            <ac:grpSpMk id="40" creationId="{A4762DF8-2872-4F90-992D-F982824623DD}"/>
          </ac:grpSpMkLst>
        </pc:grpChg>
        <pc:grpChg chg="add mod">
          <ac:chgData name="Krzysztof Świder" userId="18104692-8d48-48b4-adbb-b481add1a336" providerId="ADAL" clId="{34EDB166-AC14-4864-85C9-39F1197FE03B}" dt="2021-06-22T13:03:56.677" v="3164" actId="1037"/>
          <ac:grpSpMkLst>
            <pc:docMk/>
            <pc:sldMk cId="219000052" sldId="759"/>
            <ac:grpSpMk id="44" creationId="{5BDB456D-CCD6-4EE4-B1EB-2082B7B45C73}"/>
          </ac:grpSpMkLst>
        </pc:grpChg>
        <pc:grpChg chg="add mod">
          <ac:chgData name="Krzysztof Świder" userId="18104692-8d48-48b4-adbb-b481add1a336" providerId="ADAL" clId="{34EDB166-AC14-4864-85C9-39F1197FE03B}" dt="2021-06-22T13:08:50.487" v="3209" actId="164"/>
          <ac:grpSpMkLst>
            <pc:docMk/>
            <pc:sldMk cId="219000052" sldId="759"/>
            <ac:grpSpMk id="45" creationId="{BF4B546F-43CB-4A85-91C7-82475F0911BA}"/>
          </ac:grpSpMkLst>
        </pc:grpChg>
        <pc:grpChg chg="add del mod">
          <ac:chgData name="Krzysztof Świder" userId="18104692-8d48-48b4-adbb-b481add1a336" providerId="ADAL" clId="{34EDB166-AC14-4864-85C9-39F1197FE03B}" dt="2021-06-22T13:05:38.626" v="3193" actId="165"/>
          <ac:grpSpMkLst>
            <pc:docMk/>
            <pc:sldMk cId="219000052" sldId="759"/>
            <ac:grpSpMk id="49" creationId="{AE099929-A723-4DA4-BE08-79EEEDC6D09B}"/>
          </ac:grpSpMkLst>
        </pc:grpChg>
        <pc:grpChg chg="add mod">
          <ac:chgData name="Krzysztof Świder" userId="18104692-8d48-48b4-adbb-b481add1a336" providerId="ADAL" clId="{34EDB166-AC14-4864-85C9-39F1197FE03B}" dt="2021-06-22T13:06:28.105" v="3196" actId="164"/>
          <ac:grpSpMkLst>
            <pc:docMk/>
            <pc:sldMk cId="219000052" sldId="759"/>
            <ac:grpSpMk id="53" creationId="{F2E8971A-901E-4B07-A3DE-C1C86B216AB8}"/>
          </ac:grpSpMkLst>
        </pc:grpChg>
        <pc:grpChg chg="add mod">
          <ac:chgData name="Krzysztof Świder" userId="18104692-8d48-48b4-adbb-b481add1a336" providerId="ADAL" clId="{34EDB166-AC14-4864-85C9-39F1197FE03B}" dt="2021-06-22T13:07:29.742" v="3202" actId="164"/>
          <ac:grpSpMkLst>
            <pc:docMk/>
            <pc:sldMk cId="219000052" sldId="759"/>
            <ac:grpSpMk id="55" creationId="{D127485B-08ED-4867-BD58-D96A9A5092DC}"/>
          </ac:grpSpMkLst>
        </pc:grpChg>
        <pc:grpChg chg="add mod">
          <ac:chgData name="Krzysztof Świder" userId="18104692-8d48-48b4-adbb-b481add1a336" providerId="ADAL" clId="{34EDB166-AC14-4864-85C9-39F1197FE03B}" dt="2021-06-22T13:08:20.679" v="3207" actId="164"/>
          <ac:grpSpMkLst>
            <pc:docMk/>
            <pc:sldMk cId="219000052" sldId="759"/>
            <ac:grpSpMk id="56" creationId="{A27F8538-43BD-4EE0-AB50-97DAB22051E8}"/>
          </ac:grpSpMkLst>
        </pc:grpChg>
        <pc:grpChg chg="add mod">
          <ac:chgData name="Krzysztof Świder" userId="18104692-8d48-48b4-adbb-b481add1a336" providerId="ADAL" clId="{34EDB166-AC14-4864-85C9-39F1197FE03B}" dt="2021-06-22T13:08:37.408" v="3208" actId="164"/>
          <ac:grpSpMkLst>
            <pc:docMk/>
            <pc:sldMk cId="219000052" sldId="759"/>
            <ac:grpSpMk id="57" creationId="{11EA0B11-CCAA-4F88-96BF-96B79198FDE0}"/>
          </ac:grpSpMkLst>
        </pc:grpChg>
        <pc:grpChg chg="add mod">
          <ac:chgData name="Krzysztof Świder" userId="18104692-8d48-48b4-adbb-b481add1a336" providerId="ADAL" clId="{34EDB166-AC14-4864-85C9-39F1197FE03B}" dt="2021-06-22T13:08:50.487" v="3209" actId="164"/>
          <ac:grpSpMkLst>
            <pc:docMk/>
            <pc:sldMk cId="219000052" sldId="759"/>
            <ac:grpSpMk id="58" creationId="{E99AEB48-6344-49CE-880C-A27A1AC039AA}"/>
          </ac:grpSpMkLst>
        </pc:grpChg>
        <pc:picChg chg="del mod">
          <ac:chgData name="Krzysztof Świder" userId="18104692-8d48-48b4-adbb-b481add1a336" providerId="ADAL" clId="{34EDB166-AC14-4864-85C9-39F1197FE03B}" dt="2021-06-22T13:06:59.978" v="3199" actId="478"/>
          <ac:picMkLst>
            <pc:docMk/>
            <pc:sldMk cId="219000052" sldId="759"/>
            <ac:picMk id="38" creationId="{00000000-0000-0000-0000-000000000000}"/>
          </ac:picMkLst>
        </pc:picChg>
        <pc:cxnChg chg="add mod topLvl">
          <ac:chgData name="Krzysztof Świder" userId="18104692-8d48-48b4-adbb-b481add1a336" providerId="ADAL" clId="{34EDB166-AC14-4864-85C9-39F1197FE03B}" dt="2021-06-22T12:54:08.871" v="2937" actId="164"/>
          <ac:cxnSpMkLst>
            <pc:docMk/>
            <pc:sldMk cId="219000052" sldId="759"/>
            <ac:cxnSpMk id="7" creationId="{8A6AB76B-E042-405E-BBF1-CFA8D6CC1A4F}"/>
          </ac:cxnSpMkLst>
        </pc:cxnChg>
        <pc:cxnChg chg="mod topLvl">
          <ac:chgData name="Krzysztof Świder" userId="18104692-8d48-48b4-adbb-b481add1a336" providerId="ADAL" clId="{34EDB166-AC14-4864-85C9-39F1197FE03B}" dt="2021-06-22T13:07:29.742" v="3202" actId="164"/>
          <ac:cxnSpMkLst>
            <pc:docMk/>
            <pc:sldMk cId="219000052" sldId="759"/>
            <ac:cxnSpMk id="22" creationId="{69CC7881-7C73-496E-9948-AF6F49963B4F}"/>
          </ac:cxnSpMkLst>
        </pc:cxnChg>
        <pc:cxnChg chg="mod">
          <ac:chgData name="Krzysztof Świder" userId="18104692-8d48-48b4-adbb-b481add1a336" providerId="ADAL" clId="{34EDB166-AC14-4864-85C9-39F1197FE03B}" dt="2021-06-22T12:55:22.129" v="2969"/>
          <ac:cxnSpMkLst>
            <pc:docMk/>
            <pc:sldMk cId="219000052" sldId="759"/>
            <ac:cxnSpMk id="26" creationId="{257D3D09-A839-4C2B-B704-3BD001AE36CF}"/>
          </ac:cxnSpMkLst>
        </pc:cxnChg>
        <pc:cxnChg chg="mod topLvl">
          <ac:chgData name="Krzysztof Świder" userId="18104692-8d48-48b4-adbb-b481add1a336" providerId="ADAL" clId="{34EDB166-AC14-4864-85C9-39F1197FE03B}" dt="2021-06-22T12:58:22.905" v="3015" actId="164"/>
          <ac:cxnSpMkLst>
            <pc:docMk/>
            <pc:sldMk cId="219000052" sldId="759"/>
            <ac:cxnSpMk id="30" creationId="{764E8CC9-C7B8-4049-A5B2-1569CF143F8D}"/>
          </ac:cxnSpMkLst>
        </pc:cxnChg>
        <pc:cxnChg chg="mod">
          <ac:chgData name="Krzysztof Świder" userId="18104692-8d48-48b4-adbb-b481add1a336" providerId="ADAL" clId="{34EDB166-AC14-4864-85C9-39F1197FE03B}" dt="2021-06-22T13:12:22.435" v="3266" actId="1037"/>
          <ac:cxnSpMkLst>
            <pc:docMk/>
            <pc:sldMk cId="219000052" sldId="759"/>
            <ac:cxnSpMk id="36" creationId="{71439C9A-2973-47A2-9483-BFF69774E10A}"/>
          </ac:cxnSpMkLst>
        </pc:cxnChg>
        <pc:cxnChg chg="mod">
          <ac:chgData name="Krzysztof Świder" userId="18104692-8d48-48b4-adbb-b481add1a336" providerId="ADAL" clId="{34EDB166-AC14-4864-85C9-39F1197FE03B}" dt="2021-06-22T13:03:24.129" v="3155"/>
          <ac:cxnSpMkLst>
            <pc:docMk/>
            <pc:sldMk cId="219000052" sldId="759"/>
            <ac:cxnSpMk id="42" creationId="{7C70AD09-1F77-4C9A-9EA3-DBD598609737}"/>
          </ac:cxnSpMkLst>
        </pc:cxnChg>
        <pc:cxnChg chg="mod">
          <ac:chgData name="Krzysztof Świder" userId="18104692-8d48-48b4-adbb-b481add1a336" providerId="ADAL" clId="{34EDB166-AC14-4864-85C9-39F1197FE03B}" dt="2021-06-22T13:04:38.993" v="3173"/>
          <ac:cxnSpMkLst>
            <pc:docMk/>
            <pc:sldMk cId="219000052" sldId="759"/>
            <ac:cxnSpMk id="47" creationId="{DE6E6D5C-73CC-450A-AFD6-62C6BD95C051}"/>
          </ac:cxnSpMkLst>
        </pc:cxnChg>
        <pc:cxnChg chg="mod topLvl">
          <ac:chgData name="Krzysztof Świder" userId="18104692-8d48-48b4-adbb-b481add1a336" providerId="ADAL" clId="{34EDB166-AC14-4864-85C9-39F1197FE03B}" dt="2021-06-22T13:06:28.105" v="3196" actId="164"/>
          <ac:cxnSpMkLst>
            <pc:docMk/>
            <pc:sldMk cId="219000052" sldId="759"/>
            <ac:cxnSpMk id="51" creationId="{957E854E-34BC-471B-BAB2-7DD16CBC23B5}"/>
          </ac:cxnSpMkLst>
        </pc:cxnChg>
      </pc:sldChg>
      <pc:sldChg chg="modSp mod modAnim">
        <pc:chgData name="Krzysztof Świder" userId="18104692-8d48-48b4-adbb-b481add1a336" providerId="ADAL" clId="{34EDB166-AC14-4864-85C9-39F1197FE03B}" dt="2021-06-24T15:08:18.654" v="6200"/>
        <pc:sldMkLst>
          <pc:docMk/>
          <pc:sldMk cId="419436092" sldId="763"/>
        </pc:sldMkLst>
        <pc:spChg chg="mod">
          <ac:chgData name="Krzysztof Świder" userId="18104692-8d48-48b4-adbb-b481add1a336" providerId="ADAL" clId="{34EDB166-AC14-4864-85C9-39F1197FE03B}" dt="2021-06-22T13:14:30.129" v="3308" actId="14100"/>
          <ac:spMkLst>
            <pc:docMk/>
            <pc:sldMk cId="419436092" sldId="763"/>
            <ac:spMk id="2" creationId="{00000000-0000-0000-0000-000000000000}"/>
          </ac:spMkLst>
        </pc:spChg>
        <pc:spChg chg="mod">
          <ac:chgData name="Krzysztof Świder" userId="18104692-8d48-48b4-adbb-b481add1a336" providerId="ADAL" clId="{34EDB166-AC14-4864-85C9-39F1197FE03B}" dt="2021-06-22T13:19:42.593" v="3385" actId="207"/>
          <ac:spMkLst>
            <pc:docMk/>
            <pc:sldMk cId="419436092" sldId="763"/>
            <ac:spMk id="6" creationId="{00000000-0000-0000-0000-000000000000}"/>
          </ac:spMkLst>
        </pc:spChg>
      </pc:sldChg>
      <pc:sldChg chg="modSp mod">
        <pc:chgData name="Krzysztof Świder" userId="18104692-8d48-48b4-adbb-b481add1a336" providerId="ADAL" clId="{34EDB166-AC14-4864-85C9-39F1197FE03B}" dt="2021-06-22T14:13:42.694" v="3747" actId="14100"/>
        <pc:sldMkLst>
          <pc:docMk/>
          <pc:sldMk cId="2581305871" sldId="764"/>
        </pc:sldMkLst>
        <pc:spChg chg="mod">
          <ac:chgData name="Krzysztof Świder" userId="18104692-8d48-48b4-adbb-b481add1a336" providerId="ADAL" clId="{34EDB166-AC14-4864-85C9-39F1197FE03B}" dt="2021-06-22T14:13:42.694" v="3747" actId="14100"/>
          <ac:spMkLst>
            <pc:docMk/>
            <pc:sldMk cId="2581305871" sldId="764"/>
            <ac:spMk id="2" creationId="{00000000-0000-0000-0000-000000000000}"/>
          </ac:spMkLst>
        </pc:spChg>
        <pc:spChg chg="mod">
          <ac:chgData name="Krzysztof Świder" userId="18104692-8d48-48b4-adbb-b481add1a336" providerId="ADAL" clId="{34EDB166-AC14-4864-85C9-39F1197FE03B}" dt="2021-06-22T14:13:13.106" v="3745" actId="1076"/>
          <ac:spMkLst>
            <pc:docMk/>
            <pc:sldMk cId="2581305871" sldId="764"/>
            <ac:spMk id="6" creationId="{00000000-0000-0000-0000-000000000000}"/>
          </ac:spMkLst>
        </pc:spChg>
      </pc:sldChg>
      <pc:sldChg chg="modSp mod modAnim">
        <pc:chgData name="Krzysztof Świder" userId="18104692-8d48-48b4-adbb-b481add1a336" providerId="ADAL" clId="{34EDB166-AC14-4864-85C9-39F1197FE03B}" dt="2021-06-25T14:32:03.513" v="6428" actId="1076"/>
        <pc:sldMkLst>
          <pc:docMk/>
          <pc:sldMk cId="2289309372" sldId="765"/>
        </pc:sldMkLst>
        <pc:spChg chg="mod">
          <ac:chgData name="Krzysztof Świder" userId="18104692-8d48-48b4-adbb-b481add1a336" providerId="ADAL" clId="{34EDB166-AC14-4864-85C9-39F1197FE03B}" dt="2021-06-25T14:32:03.513" v="6428" actId="1076"/>
          <ac:spMkLst>
            <pc:docMk/>
            <pc:sldMk cId="2289309372" sldId="765"/>
            <ac:spMk id="6" creationId="{00000000-0000-0000-0000-000000000000}"/>
          </ac:spMkLst>
        </pc:spChg>
        <pc:spChg chg="mod">
          <ac:chgData name="Krzysztof Świder" userId="18104692-8d48-48b4-adbb-b481add1a336" providerId="ADAL" clId="{34EDB166-AC14-4864-85C9-39F1197FE03B}" dt="2021-06-25T14:31:42.367" v="6426" actId="20577"/>
          <ac:spMkLst>
            <pc:docMk/>
            <pc:sldMk cId="2289309372" sldId="765"/>
            <ac:spMk id="9" creationId="{00000000-0000-0000-0000-000000000000}"/>
          </ac:spMkLst>
        </pc:spChg>
      </pc:sldChg>
      <pc:sldChg chg="ord">
        <pc:chgData name="Krzysztof Świder" userId="18104692-8d48-48b4-adbb-b481add1a336" providerId="ADAL" clId="{34EDB166-AC14-4864-85C9-39F1197FE03B}" dt="2021-06-25T14:32:19.333" v="6430"/>
        <pc:sldMkLst>
          <pc:docMk/>
          <pc:sldMk cId="1344005172" sldId="766"/>
        </pc:sldMkLst>
      </pc:sldChg>
      <pc:sldChg chg="ord">
        <pc:chgData name="Krzysztof Świder" userId="18104692-8d48-48b4-adbb-b481add1a336" providerId="ADAL" clId="{34EDB166-AC14-4864-85C9-39F1197FE03B}" dt="2021-06-25T14:23:04.837" v="6225"/>
        <pc:sldMkLst>
          <pc:docMk/>
          <pc:sldMk cId="3680242918" sldId="769"/>
        </pc:sldMkLst>
      </pc:sldChg>
      <pc:sldChg chg="ord">
        <pc:chgData name="Krzysztof Świder" userId="18104692-8d48-48b4-adbb-b481add1a336" providerId="ADAL" clId="{34EDB166-AC14-4864-85C9-39F1197FE03B}" dt="2021-06-25T14:22:25.792" v="6223"/>
        <pc:sldMkLst>
          <pc:docMk/>
          <pc:sldMk cId="413468640" sldId="771"/>
        </pc:sldMkLst>
      </pc:sldChg>
      <pc:sldChg chg="modSp mod">
        <pc:chgData name="Krzysztof Świder" userId="18104692-8d48-48b4-adbb-b481add1a336" providerId="ADAL" clId="{34EDB166-AC14-4864-85C9-39F1197FE03B}" dt="2021-06-23T11:48:19.319" v="5682" actId="20577"/>
        <pc:sldMkLst>
          <pc:docMk/>
          <pc:sldMk cId="1694868547" sldId="784"/>
        </pc:sldMkLst>
        <pc:spChg chg="mod">
          <ac:chgData name="Krzysztof Świder" userId="18104692-8d48-48b4-adbb-b481add1a336" providerId="ADAL" clId="{34EDB166-AC14-4864-85C9-39F1197FE03B}" dt="2021-06-23T11:48:19.319" v="5682" actId="20577"/>
          <ac:spMkLst>
            <pc:docMk/>
            <pc:sldMk cId="1694868547" sldId="784"/>
            <ac:spMk id="9" creationId="{00000000-0000-0000-0000-000000000000}"/>
          </ac:spMkLst>
        </pc:spChg>
      </pc:sldChg>
      <pc:sldChg chg="addSp modSp mod modAnim">
        <pc:chgData name="Krzysztof Świder" userId="18104692-8d48-48b4-adbb-b481add1a336" providerId="ADAL" clId="{34EDB166-AC14-4864-85C9-39F1197FE03B}" dt="2021-06-22T14:36:00.460" v="3783"/>
        <pc:sldMkLst>
          <pc:docMk/>
          <pc:sldMk cId="2694018467" sldId="792"/>
        </pc:sldMkLst>
        <pc:spChg chg="mod">
          <ac:chgData name="Krzysztof Świder" userId="18104692-8d48-48b4-adbb-b481add1a336" providerId="ADAL" clId="{34EDB166-AC14-4864-85C9-39F1197FE03B}" dt="2021-06-22T14:34:53.418" v="3779" actId="1076"/>
          <ac:spMkLst>
            <pc:docMk/>
            <pc:sldMk cId="2694018467" sldId="792"/>
            <ac:spMk id="10" creationId="{00000000-0000-0000-0000-000000000000}"/>
          </ac:spMkLst>
        </pc:spChg>
        <pc:spChg chg="mod">
          <ac:chgData name="Krzysztof Świder" userId="18104692-8d48-48b4-adbb-b481add1a336" providerId="ADAL" clId="{34EDB166-AC14-4864-85C9-39F1197FE03B}" dt="2021-06-22T14:35:01.775" v="3780" actId="1076"/>
          <ac:spMkLst>
            <pc:docMk/>
            <pc:sldMk cId="2694018467" sldId="792"/>
            <ac:spMk id="19" creationId="{00000000-0000-0000-0000-000000000000}"/>
          </ac:spMkLst>
        </pc:spChg>
        <pc:graphicFrameChg chg="modGraphic">
          <ac:chgData name="Krzysztof Świder" userId="18104692-8d48-48b4-adbb-b481add1a336" providerId="ADAL" clId="{34EDB166-AC14-4864-85C9-39F1197FE03B}" dt="2021-06-22T14:32:42.831" v="3768" actId="14100"/>
          <ac:graphicFrameMkLst>
            <pc:docMk/>
            <pc:sldMk cId="2694018467" sldId="792"/>
            <ac:graphicFrameMk id="8" creationId="{00000000-0000-0000-0000-000000000000}"/>
          </ac:graphicFrameMkLst>
        </pc:graphicFrameChg>
        <pc:graphicFrameChg chg="add mod modGraphic">
          <ac:chgData name="Krzysztof Świder" userId="18104692-8d48-48b4-adbb-b481add1a336" providerId="ADAL" clId="{34EDB166-AC14-4864-85C9-39F1197FE03B}" dt="2021-06-22T14:34:28.999" v="3777" actId="14100"/>
          <ac:graphicFrameMkLst>
            <pc:docMk/>
            <pc:sldMk cId="2694018467" sldId="792"/>
            <ac:graphicFrameMk id="12" creationId="{952B0F91-6AEB-45F5-8075-C85E8EAAF224}"/>
          </ac:graphicFrameMkLst>
        </pc:graphicFrameChg>
      </pc:sldChg>
      <pc:sldChg chg="modSp mod">
        <pc:chgData name="Krzysztof Świder" userId="18104692-8d48-48b4-adbb-b481add1a336" providerId="ADAL" clId="{34EDB166-AC14-4864-85C9-39F1197FE03B}" dt="2021-06-22T14:37:44.564" v="3799" actId="20577"/>
        <pc:sldMkLst>
          <pc:docMk/>
          <pc:sldMk cId="1714595264" sldId="796"/>
        </pc:sldMkLst>
        <pc:spChg chg="mod">
          <ac:chgData name="Krzysztof Świder" userId="18104692-8d48-48b4-adbb-b481add1a336" providerId="ADAL" clId="{34EDB166-AC14-4864-85C9-39F1197FE03B}" dt="2021-06-22T14:37:44.564" v="3799" actId="20577"/>
          <ac:spMkLst>
            <pc:docMk/>
            <pc:sldMk cId="1714595264" sldId="796"/>
            <ac:spMk id="9" creationId="{00000000-0000-0000-0000-000000000000}"/>
          </ac:spMkLst>
        </pc:spChg>
      </pc:sldChg>
      <pc:sldChg chg="modSp modAnim">
        <pc:chgData name="Krzysztof Świder" userId="18104692-8d48-48b4-adbb-b481add1a336" providerId="ADAL" clId="{34EDB166-AC14-4864-85C9-39F1197FE03B}" dt="2021-06-22T20:16:21.691" v="3934"/>
        <pc:sldMkLst>
          <pc:docMk/>
          <pc:sldMk cId="232230661" sldId="821"/>
        </pc:sldMkLst>
        <pc:spChg chg="mod">
          <ac:chgData name="Krzysztof Świder" userId="18104692-8d48-48b4-adbb-b481add1a336" providerId="ADAL" clId="{34EDB166-AC14-4864-85C9-39F1197FE03B}" dt="2021-06-22T20:16:21.691" v="3934"/>
          <ac:spMkLst>
            <pc:docMk/>
            <pc:sldMk cId="232230661" sldId="821"/>
            <ac:spMk id="13" creationId="{00000000-0000-0000-0000-000000000000}"/>
          </ac:spMkLst>
        </pc:spChg>
      </pc:sldChg>
      <pc:sldChg chg="modSp">
        <pc:chgData name="Krzysztof Świder" userId="18104692-8d48-48b4-adbb-b481add1a336" providerId="ADAL" clId="{34EDB166-AC14-4864-85C9-39F1197FE03B}" dt="2021-06-22T14:56:15.860" v="3902" actId="20577"/>
        <pc:sldMkLst>
          <pc:docMk/>
          <pc:sldMk cId="4218798052" sldId="828"/>
        </pc:sldMkLst>
        <pc:spChg chg="mod">
          <ac:chgData name="Krzysztof Świder" userId="18104692-8d48-48b4-adbb-b481add1a336" providerId="ADAL" clId="{34EDB166-AC14-4864-85C9-39F1197FE03B}" dt="2021-06-22T14:53:07.496" v="3816" actId="20577"/>
          <ac:spMkLst>
            <pc:docMk/>
            <pc:sldMk cId="4218798052" sldId="828"/>
            <ac:spMk id="9" creationId="{00000000-0000-0000-0000-000000000000}"/>
          </ac:spMkLst>
        </pc:spChg>
        <pc:spChg chg="mod">
          <ac:chgData name="Krzysztof Świder" userId="18104692-8d48-48b4-adbb-b481add1a336" providerId="ADAL" clId="{34EDB166-AC14-4864-85C9-39F1197FE03B}" dt="2021-06-22T14:53:53.695" v="3867" actId="6549"/>
          <ac:spMkLst>
            <pc:docMk/>
            <pc:sldMk cId="4218798052" sldId="828"/>
            <ac:spMk id="10" creationId="{00000000-0000-0000-0000-000000000000}"/>
          </ac:spMkLst>
        </pc:spChg>
        <pc:spChg chg="mod">
          <ac:chgData name="Krzysztof Świder" userId="18104692-8d48-48b4-adbb-b481add1a336" providerId="ADAL" clId="{34EDB166-AC14-4864-85C9-39F1197FE03B}" dt="2021-06-22T14:56:04.629" v="3894" actId="20577"/>
          <ac:spMkLst>
            <pc:docMk/>
            <pc:sldMk cId="4218798052" sldId="828"/>
            <ac:spMk id="11" creationId="{00000000-0000-0000-0000-000000000000}"/>
          </ac:spMkLst>
        </pc:spChg>
        <pc:spChg chg="mod">
          <ac:chgData name="Krzysztof Świder" userId="18104692-8d48-48b4-adbb-b481add1a336" providerId="ADAL" clId="{34EDB166-AC14-4864-85C9-39F1197FE03B}" dt="2021-06-22T14:55:32.245" v="3887" actId="20577"/>
          <ac:spMkLst>
            <pc:docMk/>
            <pc:sldMk cId="4218798052" sldId="828"/>
            <ac:spMk id="17" creationId="{00000000-0000-0000-0000-000000000000}"/>
          </ac:spMkLst>
        </pc:spChg>
        <pc:spChg chg="mod">
          <ac:chgData name="Krzysztof Świder" userId="18104692-8d48-48b4-adbb-b481add1a336" providerId="ADAL" clId="{34EDB166-AC14-4864-85C9-39F1197FE03B}" dt="2021-06-22T14:56:15.860" v="3902" actId="20577"/>
          <ac:spMkLst>
            <pc:docMk/>
            <pc:sldMk cId="4218798052" sldId="828"/>
            <ac:spMk id="18" creationId="{00000000-0000-0000-0000-000000000000}"/>
          </ac:spMkLst>
        </pc:spChg>
      </pc:sldChg>
      <pc:sldChg chg="addSp delSp modSp mod modAnim">
        <pc:chgData name="Krzysztof Świder" userId="18104692-8d48-48b4-adbb-b481add1a336" providerId="ADAL" clId="{34EDB166-AC14-4864-85C9-39F1197FE03B}" dt="2021-06-24T15:06:34.035" v="6199"/>
        <pc:sldMkLst>
          <pc:docMk/>
          <pc:sldMk cId="1983219637" sldId="830"/>
        </pc:sldMkLst>
        <pc:spChg chg="mod topLvl">
          <ac:chgData name="Krzysztof Świder" userId="18104692-8d48-48b4-adbb-b481add1a336" providerId="ADAL" clId="{34EDB166-AC14-4864-85C9-39F1197FE03B}" dt="2021-06-24T15:05:57.730" v="6195" actId="1076"/>
          <ac:spMkLst>
            <pc:docMk/>
            <pc:sldMk cId="1983219637" sldId="830"/>
            <ac:spMk id="8" creationId="{00000000-0000-0000-0000-000000000000}"/>
          </ac:spMkLst>
        </pc:spChg>
        <pc:spChg chg="add mod">
          <ac:chgData name="Krzysztof Świder" userId="18104692-8d48-48b4-adbb-b481add1a336" providerId="ADAL" clId="{34EDB166-AC14-4864-85C9-39F1197FE03B}" dt="2021-06-24T14:14:12.568" v="6106" actId="1035"/>
          <ac:spMkLst>
            <pc:docMk/>
            <pc:sldMk cId="1983219637" sldId="830"/>
            <ac:spMk id="16" creationId="{63AD680E-F8A8-4FD7-A84F-7F74CF35EEE7}"/>
          </ac:spMkLst>
        </pc:spChg>
        <pc:spChg chg="add del mod">
          <ac:chgData name="Krzysztof Świder" userId="18104692-8d48-48b4-adbb-b481add1a336" providerId="ADAL" clId="{34EDB166-AC14-4864-85C9-39F1197FE03B}" dt="2021-06-24T13:56:59.565" v="5962" actId="478"/>
          <ac:spMkLst>
            <pc:docMk/>
            <pc:sldMk cId="1983219637" sldId="830"/>
            <ac:spMk id="48" creationId="{02AA1120-C310-4D6D-A858-E2843A0CC62E}"/>
          </ac:spMkLst>
        </pc:spChg>
        <pc:spChg chg="mod">
          <ac:chgData name="Krzysztof Świder" userId="18104692-8d48-48b4-adbb-b481add1a336" providerId="ADAL" clId="{34EDB166-AC14-4864-85C9-39F1197FE03B}" dt="2021-06-24T14:44:07.294" v="6170" actId="20577"/>
          <ac:spMkLst>
            <pc:docMk/>
            <pc:sldMk cId="1983219637" sldId="830"/>
            <ac:spMk id="51" creationId="{00000000-0000-0000-0000-000000000000}"/>
          </ac:spMkLst>
        </pc:spChg>
        <pc:spChg chg="mod topLvl">
          <ac:chgData name="Krzysztof Świder" userId="18104692-8d48-48b4-adbb-b481add1a336" providerId="ADAL" clId="{34EDB166-AC14-4864-85C9-39F1197FE03B}" dt="2021-06-24T15:05:51.616" v="6194" actId="1076"/>
          <ac:spMkLst>
            <pc:docMk/>
            <pc:sldMk cId="1983219637" sldId="830"/>
            <ac:spMk id="53" creationId="{00000000-0000-0000-0000-000000000000}"/>
          </ac:spMkLst>
        </pc:spChg>
        <pc:spChg chg="mod topLvl">
          <ac:chgData name="Krzysztof Świder" userId="18104692-8d48-48b4-adbb-b481add1a336" providerId="ADAL" clId="{34EDB166-AC14-4864-85C9-39F1197FE03B}" dt="2021-06-24T15:05:34.861" v="6192" actId="1076"/>
          <ac:spMkLst>
            <pc:docMk/>
            <pc:sldMk cId="1983219637" sldId="830"/>
            <ac:spMk id="54" creationId="{00000000-0000-0000-0000-000000000000}"/>
          </ac:spMkLst>
        </pc:spChg>
        <pc:spChg chg="mod topLvl">
          <ac:chgData name="Krzysztof Świder" userId="18104692-8d48-48b4-adbb-b481add1a336" providerId="ADAL" clId="{34EDB166-AC14-4864-85C9-39F1197FE03B}" dt="2021-06-24T15:05:31.586" v="6191" actId="1076"/>
          <ac:spMkLst>
            <pc:docMk/>
            <pc:sldMk cId="1983219637" sldId="830"/>
            <ac:spMk id="55" creationId="{00000000-0000-0000-0000-000000000000}"/>
          </ac:spMkLst>
        </pc:spChg>
        <pc:spChg chg="add mod">
          <ac:chgData name="Krzysztof Świder" userId="18104692-8d48-48b4-adbb-b481add1a336" providerId="ADAL" clId="{34EDB166-AC14-4864-85C9-39F1197FE03B}" dt="2021-06-24T14:45:08.921" v="6171" actId="164"/>
          <ac:spMkLst>
            <pc:docMk/>
            <pc:sldMk cId="1983219637" sldId="830"/>
            <ac:spMk id="59" creationId="{72532A4E-9A9A-4ADB-9047-42D84691CFE2}"/>
          </ac:spMkLst>
        </pc:spChg>
        <pc:spChg chg="mod">
          <ac:chgData name="Krzysztof Świder" userId="18104692-8d48-48b4-adbb-b481add1a336" providerId="ADAL" clId="{34EDB166-AC14-4864-85C9-39F1197FE03B}" dt="2021-06-24T14:05:19.685" v="6001" actId="165"/>
          <ac:spMkLst>
            <pc:docMk/>
            <pc:sldMk cId="1983219637" sldId="830"/>
            <ac:spMk id="67" creationId="{00000000-0000-0000-0000-000000000000}"/>
          </ac:spMkLst>
        </pc:spChg>
        <pc:spChg chg="add mod">
          <ac:chgData name="Krzysztof Świder" userId="18104692-8d48-48b4-adbb-b481add1a336" providerId="ADAL" clId="{34EDB166-AC14-4864-85C9-39F1197FE03B}" dt="2021-06-24T14:13:59.812" v="6098" actId="1036"/>
          <ac:spMkLst>
            <pc:docMk/>
            <pc:sldMk cId="1983219637" sldId="830"/>
            <ac:spMk id="77" creationId="{7AE51969-7C59-4EBE-B633-9376E186DBE4}"/>
          </ac:spMkLst>
        </pc:spChg>
        <pc:spChg chg="add mod">
          <ac:chgData name="Krzysztof Świder" userId="18104692-8d48-48b4-adbb-b481add1a336" providerId="ADAL" clId="{34EDB166-AC14-4864-85C9-39F1197FE03B}" dt="2021-06-24T14:13:59.812" v="6098" actId="1036"/>
          <ac:spMkLst>
            <pc:docMk/>
            <pc:sldMk cId="1983219637" sldId="830"/>
            <ac:spMk id="79" creationId="{84F19219-7C64-4AB4-972F-3F5A449CD0E6}"/>
          </ac:spMkLst>
        </pc:spChg>
        <pc:spChg chg="add del mod">
          <ac:chgData name="Krzysztof Świder" userId="18104692-8d48-48b4-adbb-b481add1a336" providerId="ADAL" clId="{34EDB166-AC14-4864-85C9-39F1197FE03B}" dt="2021-06-24T14:12:50.682" v="6080"/>
          <ac:spMkLst>
            <pc:docMk/>
            <pc:sldMk cId="1983219637" sldId="830"/>
            <ac:spMk id="83" creationId="{5D9132E8-1DDE-473C-88B1-7FA7B23BEFAF}"/>
          </ac:spMkLst>
        </pc:spChg>
        <pc:spChg chg="mod ord topLvl">
          <ac:chgData name="Krzysztof Świder" userId="18104692-8d48-48b4-adbb-b481add1a336" providerId="ADAL" clId="{34EDB166-AC14-4864-85C9-39F1197FE03B}" dt="2021-06-24T14:14:12.568" v="6106" actId="1035"/>
          <ac:spMkLst>
            <pc:docMk/>
            <pc:sldMk cId="1983219637" sldId="830"/>
            <ac:spMk id="87" creationId="{00000000-0000-0000-0000-000000000000}"/>
          </ac:spMkLst>
        </pc:spChg>
        <pc:spChg chg="add mod">
          <ac:chgData name="Krzysztof Świder" userId="18104692-8d48-48b4-adbb-b481add1a336" providerId="ADAL" clId="{34EDB166-AC14-4864-85C9-39F1197FE03B}" dt="2021-06-24T15:01:34.019" v="6185" actId="164"/>
          <ac:spMkLst>
            <pc:docMk/>
            <pc:sldMk cId="1983219637" sldId="830"/>
            <ac:spMk id="90" creationId="{E1B21EEE-4212-4794-A81C-E44593DBEB3D}"/>
          </ac:spMkLst>
        </pc:spChg>
        <pc:spChg chg="add del mod">
          <ac:chgData name="Krzysztof Świder" userId="18104692-8d48-48b4-adbb-b481add1a336" providerId="ADAL" clId="{34EDB166-AC14-4864-85C9-39F1197FE03B}" dt="2021-06-24T14:13:14.211" v="6083" actId="478"/>
          <ac:spMkLst>
            <pc:docMk/>
            <pc:sldMk cId="1983219637" sldId="830"/>
            <ac:spMk id="102" creationId="{87F54BA9-95DE-42B2-9657-31651E71DFD2}"/>
          </ac:spMkLst>
        </pc:spChg>
        <pc:grpChg chg="add del mod">
          <ac:chgData name="Krzysztof Świder" userId="18104692-8d48-48b4-adbb-b481add1a336" providerId="ADAL" clId="{34EDB166-AC14-4864-85C9-39F1197FE03B}" dt="2021-06-24T13:55:56.680" v="5957" actId="165"/>
          <ac:grpSpMkLst>
            <pc:docMk/>
            <pc:sldMk cId="1983219637" sldId="830"/>
            <ac:grpSpMk id="2" creationId="{95BEFEE2-8C5D-4837-BF32-7E0267400986}"/>
          </ac:grpSpMkLst>
        </pc:grpChg>
        <pc:grpChg chg="add del mod">
          <ac:chgData name="Krzysztof Świder" userId="18104692-8d48-48b4-adbb-b481add1a336" providerId="ADAL" clId="{34EDB166-AC14-4864-85C9-39F1197FE03B}" dt="2021-06-24T13:51:30.112" v="5941" actId="165"/>
          <ac:grpSpMkLst>
            <pc:docMk/>
            <pc:sldMk cId="1983219637" sldId="830"/>
            <ac:grpSpMk id="5" creationId="{04C0BBF9-91F8-4FB5-A8C4-5E9A0BDF71FA}"/>
          </ac:grpSpMkLst>
        </pc:grpChg>
        <pc:grpChg chg="add del mod">
          <ac:chgData name="Krzysztof Świder" userId="18104692-8d48-48b4-adbb-b481add1a336" providerId="ADAL" clId="{34EDB166-AC14-4864-85C9-39F1197FE03B}" dt="2021-06-24T14:05:34.371" v="6003" actId="165"/>
          <ac:grpSpMkLst>
            <pc:docMk/>
            <pc:sldMk cId="1983219637" sldId="830"/>
            <ac:grpSpMk id="6" creationId="{B2C7BEF3-309B-441B-9F4C-C70ADEA1DA23}"/>
          </ac:grpSpMkLst>
        </pc:grpChg>
        <pc:grpChg chg="add del mod">
          <ac:chgData name="Krzysztof Świder" userId="18104692-8d48-48b4-adbb-b481add1a336" providerId="ADAL" clId="{34EDB166-AC14-4864-85C9-39F1197FE03B}" dt="2021-06-24T14:05:19.685" v="6001" actId="165"/>
          <ac:grpSpMkLst>
            <pc:docMk/>
            <pc:sldMk cId="1983219637" sldId="830"/>
            <ac:grpSpMk id="7" creationId="{9F72A6F8-DE6A-4535-BE7F-F043A1DA2F67}"/>
          </ac:grpSpMkLst>
        </pc:grpChg>
        <pc:grpChg chg="add mod">
          <ac:chgData name="Krzysztof Świder" userId="18104692-8d48-48b4-adbb-b481add1a336" providerId="ADAL" clId="{34EDB166-AC14-4864-85C9-39F1197FE03B}" dt="2021-06-24T14:14:12.568" v="6106" actId="1035"/>
          <ac:grpSpMkLst>
            <pc:docMk/>
            <pc:sldMk cId="1983219637" sldId="830"/>
            <ac:grpSpMk id="15" creationId="{8CC42F3C-F9D0-438C-B8E4-C71E4BC09CE0}"/>
          </ac:grpSpMkLst>
        </pc:grpChg>
        <pc:grpChg chg="add mod">
          <ac:chgData name="Krzysztof Świder" userId="18104692-8d48-48b4-adbb-b481add1a336" providerId="ADAL" clId="{34EDB166-AC14-4864-85C9-39F1197FE03B}" dt="2021-06-24T14:15:33.198" v="6110" actId="164"/>
          <ac:grpSpMkLst>
            <pc:docMk/>
            <pc:sldMk cId="1983219637" sldId="830"/>
            <ac:grpSpMk id="21" creationId="{6B84D9F5-3715-4756-9A66-A46C901DCE18}"/>
          </ac:grpSpMkLst>
        </pc:grpChg>
        <pc:grpChg chg="add mod">
          <ac:chgData name="Krzysztof Świder" userId="18104692-8d48-48b4-adbb-b481add1a336" providerId="ADAL" clId="{34EDB166-AC14-4864-85C9-39F1197FE03B}" dt="2021-06-24T15:01:34.019" v="6185" actId="164"/>
          <ac:grpSpMkLst>
            <pc:docMk/>
            <pc:sldMk cId="1983219637" sldId="830"/>
            <ac:grpSpMk id="22" creationId="{465664A8-0082-4E29-851D-50ACE7E61E98}"/>
          </ac:grpSpMkLst>
        </pc:grpChg>
        <pc:grpChg chg="add mod">
          <ac:chgData name="Krzysztof Świder" userId="18104692-8d48-48b4-adbb-b481add1a336" providerId="ADAL" clId="{34EDB166-AC14-4864-85C9-39F1197FE03B}" dt="2021-06-24T14:45:08.921" v="6171" actId="164"/>
          <ac:grpSpMkLst>
            <pc:docMk/>
            <pc:sldMk cId="1983219637" sldId="830"/>
            <ac:grpSpMk id="23" creationId="{EB94D188-10A9-427E-8E94-119AC3C9E26C}"/>
          </ac:grpSpMkLst>
        </pc:grpChg>
        <pc:grpChg chg="add mod">
          <ac:chgData name="Krzysztof Świder" userId="18104692-8d48-48b4-adbb-b481add1a336" providerId="ADAL" clId="{34EDB166-AC14-4864-85C9-39F1197FE03B}" dt="2021-06-24T15:01:34.019" v="6185" actId="164"/>
          <ac:grpSpMkLst>
            <pc:docMk/>
            <pc:sldMk cId="1983219637" sldId="830"/>
            <ac:grpSpMk id="24" creationId="{76A5D3E2-31BE-432C-8079-1826FA109FD7}"/>
          </ac:grpSpMkLst>
        </pc:grpChg>
        <pc:grpChg chg="add del mod">
          <ac:chgData name="Krzysztof Świder" userId="18104692-8d48-48b4-adbb-b481add1a336" providerId="ADAL" clId="{34EDB166-AC14-4864-85C9-39F1197FE03B}" dt="2021-06-24T14:11:32.347" v="6071" actId="478"/>
          <ac:grpSpMkLst>
            <pc:docMk/>
            <pc:sldMk cId="1983219637" sldId="830"/>
            <ac:grpSpMk id="49" creationId="{D12DAD94-2F7A-482B-8F5F-4AE662CA3D53}"/>
          </ac:grpSpMkLst>
        </pc:grpChg>
        <pc:grpChg chg="add mod">
          <ac:chgData name="Krzysztof Świder" userId="18104692-8d48-48b4-adbb-b481add1a336" providerId="ADAL" clId="{34EDB166-AC14-4864-85C9-39F1197FE03B}" dt="2021-06-24T14:45:08.921" v="6171" actId="164"/>
          <ac:grpSpMkLst>
            <pc:docMk/>
            <pc:sldMk cId="1983219637" sldId="830"/>
            <ac:grpSpMk id="56" creationId="{DF492DEC-E6ED-41C0-A7B8-C8F3E48255E2}"/>
          </ac:grpSpMkLst>
        </pc:grpChg>
        <pc:grpChg chg="add del mod">
          <ac:chgData name="Krzysztof Świder" userId="18104692-8d48-48b4-adbb-b481add1a336" providerId="ADAL" clId="{34EDB166-AC14-4864-85C9-39F1197FE03B}" dt="2021-06-24T14:04:12.420" v="5997" actId="165"/>
          <ac:grpSpMkLst>
            <pc:docMk/>
            <pc:sldMk cId="1983219637" sldId="830"/>
            <ac:grpSpMk id="60" creationId="{B458261E-5C9C-43A2-B77C-4103F30F742A}"/>
          </ac:grpSpMkLst>
        </pc:grpChg>
        <pc:grpChg chg="add del mod">
          <ac:chgData name="Krzysztof Świder" userId="18104692-8d48-48b4-adbb-b481add1a336" providerId="ADAL" clId="{34EDB166-AC14-4864-85C9-39F1197FE03B}" dt="2021-06-24T14:08:07.202" v="6010" actId="165"/>
          <ac:grpSpMkLst>
            <pc:docMk/>
            <pc:sldMk cId="1983219637" sldId="830"/>
            <ac:grpSpMk id="73" creationId="{9D930B52-8089-4EE1-A68F-CFAB68637458}"/>
          </ac:grpSpMkLst>
        </pc:grpChg>
        <pc:grpChg chg="mod">
          <ac:chgData name="Krzysztof Świder" userId="18104692-8d48-48b4-adbb-b481add1a336" providerId="ADAL" clId="{34EDB166-AC14-4864-85C9-39F1197FE03B}" dt="2021-06-24T13:55:56.680" v="5957" actId="165"/>
          <ac:grpSpMkLst>
            <pc:docMk/>
            <pc:sldMk cId="1983219637" sldId="830"/>
            <ac:grpSpMk id="94" creationId="{00000000-0000-0000-0000-000000000000}"/>
          </ac:grpSpMkLst>
        </pc:grpChg>
        <pc:grpChg chg="mod">
          <ac:chgData name="Krzysztof Świder" userId="18104692-8d48-48b4-adbb-b481add1a336" providerId="ADAL" clId="{34EDB166-AC14-4864-85C9-39F1197FE03B}" dt="2021-06-24T14:05:34.371" v="6003" actId="165"/>
          <ac:grpSpMkLst>
            <pc:docMk/>
            <pc:sldMk cId="1983219637" sldId="830"/>
            <ac:grpSpMk id="95" creationId="{00000000-0000-0000-0000-000000000000}"/>
          </ac:grpSpMkLst>
        </pc:grpChg>
        <pc:grpChg chg="mod">
          <ac:chgData name="Krzysztof Świder" userId="18104692-8d48-48b4-adbb-b481add1a336" providerId="ADAL" clId="{34EDB166-AC14-4864-85C9-39F1197FE03B}" dt="2021-06-24T14:05:19.685" v="6001" actId="165"/>
          <ac:grpSpMkLst>
            <pc:docMk/>
            <pc:sldMk cId="1983219637" sldId="830"/>
            <ac:grpSpMk id="96" creationId="{00000000-0000-0000-0000-000000000000}"/>
          </ac:grpSpMkLst>
        </pc:grpChg>
        <pc:grpChg chg="del mod topLvl">
          <ac:chgData name="Krzysztof Świder" userId="18104692-8d48-48b4-adbb-b481add1a336" providerId="ADAL" clId="{34EDB166-AC14-4864-85C9-39F1197FE03B}" dt="2021-06-24T13:51:52.822" v="5943" actId="165"/>
          <ac:grpSpMkLst>
            <pc:docMk/>
            <pc:sldMk cId="1983219637" sldId="830"/>
            <ac:grpSpMk id="97" creationId="{00000000-0000-0000-0000-000000000000}"/>
          </ac:grpSpMkLst>
        </pc:grpChg>
        <pc:grpChg chg="del mod topLvl">
          <ac:chgData name="Krzysztof Świder" userId="18104692-8d48-48b4-adbb-b481add1a336" providerId="ADAL" clId="{34EDB166-AC14-4864-85C9-39F1197FE03B}" dt="2021-06-24T13:51:44.327" v="5942" actId="165"/>
          <ac:grpSpMkLst>
            <pc:docMk/>
            <pc:sldMk cId="1983219637" sldId="830"/>
            <ac:grpSpMk id="98" creationId="{00000000-0000-0000-0000-000000000000}"/>
          </ac:grpSpMkLst>
        </pc:grpChg>
        <pc:grpChg chg="del mod topLvl">
          <ac:chgData name="Krzysztof Świder" userId="18104692-8d48-48b4-adbb-b481add1a336" providerId="ADAL" clId="{34EDB166-AC14-4864-85C9-39F1197FE03B}" dt="2021-06-24T14:11:34.096" v="6072" actId="478"/>
          <ac:grpSpMkLst>
            <pc:docMk/>
            <pc:sldMk cId="1983219637" sldId="830"/>
            <ac:grpSpMk id="99" creationId="{00000000-0000-0000-0000-000000000000}"/>
          </ac:grpSpMkLst>
        </pc:grpChg>
        <pc:grpChg chg="del mod topLvl">
          <ac:chgData name="Krzysztof Świder" userId="18104692-8d48-48b4-adbb-b481add1a336" providerId="ADAL" clId="{34EDB166-AC14-4864-85C9-39F1197FE03B}" dt="2021-06-24T14:11:36.115" v="6073" actId="478"/>
          <ac:grpSpMkLst>
            <pc:docMk/>
            <pc:sldMk cId="1983219637" sldId="830"/>
            <ac:grpSpMk id="100" creationId="{00000000-0000-0000-0000-000000000000}"/>
          </ac:grpSpMkLst>
        </pc:grpChg>
        <pc:grpChg chg="del mod topLvl">
          <ac:chgData name="Krzysztof Świder" userId="18104692-8d48-48b4-adbb-b481add1a336" providerId="ADAL" clId="{34EDB166-AC14-4864-85C9-39F1197FE03B}" dt="2021-06-24T13:56:13.767" v="5958" actId="478"/>
          <ac:grpSpMkLst>
            <pc:docMk/>
            <pc:sldMk cId="1983219637" sldId="830"/>
            <ac:grpSpMk id="101" creationId="{00000000-0000-0000-0000-000000000000}"/>
          </ac:grpSpMkLst>
        </pc:grpChg>
        <pc:cxnChg chg="mod">
          <ac:chgData name="Krzysztof Świder" userId="18104692-8d48-48b4-adbb-b481add1a336" providerId="ADAL" clId="{34EDB166-AC14-4864-85C9-39F1197FE03B}" dt="2021-06-24T13:56:29.710" v="5960"/>
          <ac:cxnSpMkLst>
            <pc:docMk/>
            <pc:sldMk cId="1983219637" sldId="830"/>
            <ac:cxnSpMk id="50" creationId="{2D1BC534-CA00-4B5F-8440-9816D01AC1F5}"/>
          </ac:cxnSpMkLst>
        </pc:cxnChg>
        <pc:cxnChg chg="mod">
          <ac:chgData name="Krzysztof Świder" userId="18104692-8d48-48b4-adbb-b481add1a336" providerId="ADAL" clId="{34EDB166-AC14-4864-85C9-39F1197FE03B}" dt="2021-06-24T13:56:29.710" v="5960"/>
          <ac:cxnSpMkLst>
            <pc:docMk/>
            <pc:sldMk cId="1983219637" sldId="830"/>
            <ac:cxnSpMk id="52" creationId="{0402B4DA-B34F-4197-9EB8-F23E4754FF98}"/>
          </ac:cxnSpMkLst>
        </pc:cxnChg>
        <pc:cxnChg chg="mod">
          <ac:chgData name="Krzysztof Świder" userId="18104692-8d48-48b4-adbb-b481add1a336" providerId="ADAL" clId="{34EDB166-AC14-4864-85C9-39F1197FE03B}" dt="2021-06-24T14:02:40.143" v="5989"/>
          <ac:cxnSpMkLst>
            <pc:docMk/>
            <pc:sldMk cId="1983219637" sldId="830"/>
            <ac:cxnSpMk id="57" creationId="{B9172149-C1A2-43F1-8D81-64FD75427D1D}"/>
          </ac:cxnSpMkLst>
        </pc:cxnChg>
        <pc:cxnChg chg="mod">
          <ac:chgData name="Krzysztof Świder" userId="18104692-8d48-48b4-adbb-b481add1a336" providerId="ADAL" clId="{34EDB166-AC14-4864-85C9-39F1197FE03B}" dt="2021-06-24T14:02:40.143" v="5989"/>
          <ac:cxnSpMkLst>
            <pc:docMk/>
            <pc:sldMk cId="1983219637" sldId="830"/>
            <ac:cxnSpMk id="58" creationId="{20C7970F-D965-45CE-88AF-856D09D56D5B}"/>
          </ac:cxnSpMkLst>
        </pc:cxnChg>
        <pc:cxnChg chg="del mod topLvl">
          <ac:chgData name="Krzysztof Świder" userId="18104692-8d48-48b4-adbb-b481add1a336" providerId="ADAL" clId="{34EDB166-AC14-4864-85C9-39F1197FE03B}" dt="2021-06-24T14:11:31.746" v="6070" actId="478"/>
          <ac:cxnSpMkLst>
            <pc:docMk/>
            <pc:sldMk cId="1983219637" sldId="830"/>
            <ac:cxnSpMk id="61" creationId="{E4525682-EDA6-4E1F-8800-A95A975E4A7A}"/>
          </ac:cxnSpMkLst>
        </pc:cxnChg>
        <pc:cxnChg chg="mod">
          <ac:chgData name="Krzysztof Świder" userId="18104692-8d48-48b4-adbb-b481add1a336" providerId="ADAL" clId="{34EDB166-AC14-4864-85C9-39F1197FE03B}" dt="2021-06-24T14:05:34.371" v="6003" actId="165"/>
          <ac:cxnSpMkLst>
            <pc:docMk/>
            <pc:sldMk cId="1983219637" sldId="830"/>
            <ac:cxnSpMk id="62" creationId="{00000000-0000-0000-0000-000000000000}"/>
          </ac:cxnSpMkLst>
        </pc:cxnChg>
        <pc:cxnChg chg="mod">
          <ac:chgData name="Krzysztof Świder" userId="18104692-8d48-48b4-adbb-b481add1a336" providerId="ADAL" clId="{34EDB166-AC14-4864-85C9-39F1197FE03B}" dt="2021-06-24T14:05:34.371" v="6003" actId="165"/>
          <ac:cxnSpMkLst>
            <pc:docMk/>
            <pc:sldMk cId="1983219637" sldId="830"/>
            <ac:cxnSpMk id="63" creationId="{00000000-0000-0000-0000-000000000000}"/>
          </ac:cxnSpMkLst>
        </pc:cxnChg>
        <pc:cxnChg chg="mod">
          <ac:chgData name="Krzysztof Świder" userId="18104692-8d48-48b4-adbb-b481add1a336" providerId="ADAL" clId="{34EDB166-AC14-4864-85C9-39F1197FE03B}" dt="2021-06-24T14:05:34.371" v="6003" actId="165"/>
          <ac:cxnSpMkLst>
            <pc:docMk/>
            <pc:sldMk cId="1983219637" sldId="830"/>
            <ac:cxnSpMk id="64" creationId="{00000000-0000-0000-0000-000000000000}"/>
          </ac:cxnSpMkLst>
        </pc:cxnChg>
        <pc:cxnChg chg="mod">
          <ac:chgData name="Krzysztof Świder" userId="18104692-8d48-48b4-adbb-b481add1a336" providerId="ADAL" clId="{34EDB166-AC14-4864-85C9-39F1197FE03B}" dt="2021-06-24T14:05:34.371" v="6003" actId="165"/>
          <ac:cxnSpMkLst>
            <pc:docMk/>
            <pc:sldMk cId="1983219637" sldId="830"/>
            <ac:cxnSpMk id="65" creationId="{00000000-0000-0000-0000-000000000000}"/>
          </ac:cxnSpMkLst>
        </pc:cxnChg>
        <pc:cxnChg chg="mod">
          <ac:chgData name="Krzysztof Świder" userId="18104692-8d48-48b4-adbb-b481add1a336" providerId="ADAL" clId="{34EDB166-AC14-4864-85C9-39F1197FE03B}" dt="2021-06-24T14:05:34.371" v="6003" actId="165"/>
          <ac:cxnSpMkLst>
            <pc:docMk/>
            <pc:sldMk cId="1983219637" sldId="830"/>
            <ac:cxnSpMk id="66" creationId="{00000000-0000-0000-0000-000000000000}"/>
          </ac:cxnSpMkLst>
        </pc:cxnChg>
        <pc:cxnChg chg="mod">
          <ac:chgData name="Krzysztof Świder" userId="18104692-8d48-48b4-adbb-b481add1a336" providerId="ADAL" clId="{34EDB166-AC14-4864-85C9-39F1197FE03B}" dt="2021-06-24T14:11:34.096" v="6072" actId="478"/>
          <ac:cxnSpMkLst>
            <pc:docMk/>
            <pc:sldMk cId="1983219637" sldId="830"/>
            <ac:cxnSpMk id="68" creationId="{00000000-0000-0000-0000-000000000000}"/>
          </ac:cxnSpMkLst>
        </pc:cxnChg>
        <pc:cxnChg chg="mod">
          <ac:chgData name="Krzysztof Świder" userId="18104692-8d48-48b4-adbb-b481add1a336" providerId="ADAL" clId="{34EDB166-AC14-4864-85C9-39F1197FE03B}" dt="2021-06-24T14:11:34.096" v="6072" actId="478"/>
          <ac:cxnSpMkLst>
            <pc:docMk/>
            <pc:sldMk cId="1983219637" sldId="830"/>
            <ac:cxnSpMk id="69" creationId="{00000000-0000-0000-0000-000000000000}"/>
          </ac:cxnSpMkLst>
        </pc:cxnChg>
        <pc:cxnChg chg="mod">
          <ac:chgData name="Krzysztof Świder" userId="18104692-8d48-48b4-adbb-b481add1a336" providerId="ADAL" clId="{34EDB166-AC14-4864-85C9-39F1197FE03B}" dt="2021-06-24T14:11:34.096" v="6072" actId="478"/>
          <ac:cxnSpMkLst>
            <pc:docMk/>
            <pc:sldMk cId="1983219637" sldId="830"/>
            <ac:cxnSpMk id="70" creationId="{00000000-0000-0000-0000-000000000000}"/>
          </ac:cxnSpMkLst>
        </pc:cxnChg>
        <pc:cxnChg chg="mod">
          <ac:chgData name="Krzysztof Świder" userId="18104692-8d48-48b4-adbb-b481add1a336" providerId="ADAL" clId="{34EDB166-AC14-4864-85C9-39F1197FE03B}" dt="2021-06-24T14:05:19.685" v="6001" actId="165"/>
          <ac:cxnSpMkLst>
            <pc:docMk/>
            <pc:sldMk cId="1983219637" sldId="830"/>
            <ac:cxnSpMk id="71" creationId="{00000000-0000-0000-0000-000000000000}"/>
          </ac:cxnSpMkLst>
        </pc:cxnChg>
        <pc:cxnChg chg="mod topLvl">
          <ac:chgData name="Krzysztof Świder" userId="18104692-8d48-48b4-adbb-b481add1a336" providerId="ADAL" clId="{34EDB166-AC14-4864-85C9-39F1197FE03B}" dt="2021-06-24T14:45:08.921" v="6171" actId="164"/>
          <ac:cxnSpMkLst>
            <pc:docMk/>
            <pc:sldMk cId="1983219637" sldId="830"/>
            <ac:cxnSpMk id="72" creationId="{8C0B8532-15B5-43E5-A00D-4B69E8FCC6B4}"/>
          </ac:cxnSpMkLst>
        </pc:cxnChg>
        <pc:cxnChg chg="mod">
          <ac:chgData name="Krzysztof Świder" userId="18104692-8d48-48b4-adbb-b481add1a336" providerId="ADAL" clId="{34EDB166-AC14-4864-85C9-39F1197FE03B}" dt="2021-06-24T14:05:34.371" v="6003" actId="165"/>
          <ac:cxnSpMkLst>
            <pc:docMk/>
            <pc:sldMk cId="1983219637" sldId="830"/>
            <ac:cxnSpMk id="74" creationId="{00000000-0000-0000-0000-000000000000}"/>
          </ac:cxnSpMkLst>
        </pc:cxnChg>
        <pc:cxnChg chg="mod topLvl">
          <ac:chgData name="Krzysztof Świder" userId="18104692-8d48-48b4-adbb-b481add1a336" providerId="ADAL" clId="{34EDB166-AC14-4864-85C9-39F1197FE03B}" dt="2021-06-24T14:15:33.198" v="6110" actId="164"/>
          <ac:cxnSpMkLst>
            <pc:docMk/>
            <pc:sldMk cId="1983219637" sldId="830"/>
            <ac:cxnSpMk id="75" creationId="{4168C39E-B508-4F87-971B-1FB506F789C6}"/>
          </ac:cxnSpMkLst>
        </pc:cxnChg>
        <pc:cxnChg chg="mod topLvl">
          <ac:chgData name="Krzysztof Świder" userId="18104692-8d48-48b4-adbb-b481add1a336" providerId="ADAL" clId="{34EDB166-AC14-4864-85C9-39F1197FE03B}" dt="2021-06-24T14:15:33.198" v="6110" actId="164"/>
          <ac:cxnSpMkLst>
            <pc:docMk/>
            <pc:sldMk cId="1983219637" sldId="830"/>
            <ac:cxnSpMk id="76" creationId="{7460940E-22BE-458C-B753-05B7ADED6240}"/>
          </ac:cxnSpMkLst>
        </pc:cxnChg>
        <pc:cxnChg chg="add del mod">
          <ac:chgData name="Krzysztof Świder" userId="18104692-8d48-48b4-adbb-b481add1a336" providerId="ADAL" clId="{34EDB166-AC14-4864-85C9-39F1197FE03B}" dt="2021-06-24T14:15:33.198" v="6110" actId="164"/>
          <ac:cxnSpMkLst>
            <pc:docMk/>
            <pc:sldMk cId="1983219637" sldId="830"/>
            <ac:cxnSpMk id="78" creationId="{9A695051-54EA-4CEC-9B34-843D195197A5}"/>
          </ac:cxnSpMkLst>
        </pc:cxnChg>
        <pc:cxnChg chg="mod">
          <ac:chgData name="Krzysztof Świder" userId="18104692-8d48-48b4-adbb-b481add1a336" providerId="ADAL" clId="{34EDB166-AC14-4864-85C9-39F1197FE03B}" dt="2021-06-24T13:55:56.680" v="5957" actId="165"/>
          <ac:cxnSpMkLst>
            <pc:docMk/>
            <pc:sldMk cId="1983219637" sldId="830"/>
            <ac:cxnSpMk id="80" creationId="{00000000-0000-0000-0000-000000000000}"/>
          </ac:cxnSpMkLst>
        </pc:cxnChg>
        <pc:cxnChg chg="mod">
          <ac:chgData name="Krzysztof Świder" userId="18104692-8d48-48b4-adbb-b481add1a336" providerId="ADAL" clId="{34EDB166-AC14-4864-85C9-39F1197FE03B}" dt="2021-06-24T13:55:56.680" v="5957" actId="165"/>
          <ac:cxnSpMkLst>
            <pc:docMk/>
            <pc:sldMk cId="1983219637" sldId="830"/>
            <ac:cxnSpMk id="81" creationId="{00000000-0000-0000-0000-000000000000}"/>
          </ac:cxnSpMkLst>
        </pc:cxnChg>
        <pc:cxnChg chg="mod">
          <ac:chgData name="Krzysztof Świder" userId="18104692-8d48-48b4-adbb-b481add1a336" providerId="ADAL" clId="{34EDB166-AC14-4864-85C9-39F1197FE03B}" dt="2021-06-24T13:55:56.680" v="5957" actId="165"/>
          <ac:cxnSpMkLst>
            <pc:docMk/>
            <pc:sldMk cId="1983219637" sldId="830"/>
            <ac:cxnSpMk id="82" creationId="{00000000-0000-0000-0000-000000000000}"/>
          </ac:cxnSpMkLst>
        </pc:cxnChg>
        <pc:cxnChg chg="add mod">
          <ac:chgData name="Krzysztof Świder" userId="18104692-8d48-48b4-adbb-b481add1a336" providerId="ADAL" clId="{34EDB166-AC14-4864-85C9-39F1197FE03B}" dt="2021-06-24T14:42:13.389" v="6158" actId="164"/>
          <ac:cxnSpMkLst>
            <pc:docMk/>
            <pc:sldMk cId="1983219637" sldId="830"/>
            <ac:cxnSpMk id="84" creationId="{642DCCAD-F4ED-465F-8CCC-3B0484FB9475}"/>
          </ac:cxnSpMkLst>
        </pc:cxnChg>
        <pc:cxnChg chg="mod">
          <ac:chgData name="Krzysztof Świder" userId="18104692-8d48-48b4-adbb-b481add1a336" providerId="ADAL" clId="{34EDB166-AC14-4864-85C9-39F1197FE03B}" dt="2021-06-24T13:55:56.680" v="5957" actId="165"/>
          <ac:cxnSpMkLst>
            <pc:docMk/>
            <pc:sldMk cId="1983219637" sldId="830"/>
            <ac:cxnSpMk id="85" creationId="{00000000-0000-0000-0000-000000000000}"/>
          </ac:cxnSpMkLst>
        </pc:cxnChg>
        <pc:cxnChg chg="mod">
          <ac:chgData name="Krzysztof Świder" userId="18104692-8d48-48b4-adbb-b481add1a336" providerId="ADAL" clId="{34EDB166-AC14-4864-85C9-39F1197FE03B}" dt="2021-06-24T13:55:56.680" v="5957" actId="165"/>
          <ac:cxnSpMkLst>
            <pc:docMk/>
            <pc:sldMk cId="1983219637" sldId="830"/>
            <ac:cxnSpMk id="86" creationId="{00000000-0000-0000-0000-000000000000}"/>
          </ac:cxnSpMkLst>
        </pc:cxnChg>
        <pc:cxnChg chg="del mod topLvl">
          <ac:chgData name="Krzysztof Świder" userId="18104692-8d48-48b4-adbb-b481add1a336" providerId="ADAL" clId="{34EDB166-AC14-4864-85C9-39F1197FE03B}" dt="2021-06-24T13:52:48.352" v="5947" actId="478"/>
          <ac:cxnSpMkLst>
            <pc:docMk/>
            <pc:sldMk cId="1983219637" sldId="830"/>
            <ac:cxnSpMk id="88" creationId="{00000000-0000-0000-0000-000000000000}"/>
          </ac:cxnSpMkLst>
        </pc:cxnChg>
        <pc:cxnChg chg="add mod">
          <ac:chgData name="Krzysztof Świder" userId="18104692-8d48-48b4-adbb-b481add1a336" providerId="ADAL" clId="{34EDB166-AC14-4864-85C9-39F1197FE03B}" dt="2021-06-24T14:42:13.389" v="6158" actId="164"/>
          <ac:cxnSpMkLst>
            <pc:docMk/>
            <pc:sldMk cId="1983219637" sldId="830"/>
            <ac:cxnSpMk id="89" creationId="{11963AEA-CC5C-4A60-8D23-EF3473359E93}"/>
          </ac:cxnSpMkLst>
        </pc:cxnChg>
        <pc:cxnChg chg="mod topLvl">
          <ac:chgData name="Krzysztof Świder" userId="18104692-8d48-48b4-adbb-b481add1a336" providerId="ADAL" clId="{34EDB166-AC14-4864-85C9-39F1197FE03B}" dt="2021-06-24T13:55:34.748" v="5956" actId="164"/>
          <ac:cxnSpMkLst>
            <pc:docMk/>
            <pc:sldMk cId="1983219637" sldId="830"/>
            <ac:cxnSpMk id="91" creationId="{00000000-0000-0000-0000-000000000000}"/>
          </ac:cxnSpMkLst>
        </pc:cxnChg>
        <pc:cxnChg chg="mod topLvl">
          <ac:chgData name="Krzysztof Świder" userId="18104692-8d48-48b4-adbb-b481add1a336" providerId="ADAL" clId="{34EDB166-AC14-4864-85C9-39F1197FE03B}" dt="2021-06-24T13:55:34.748" v="5956" actId="164"/>
          <ac:cxnSpMkLst>
            <pc:docMk/>
            <pc:sldMk cId="1983219637" sldId="830"/>
            <ac:cxnSpMk id="92" creationId="{00000000-0000-0000-0000-000000000000}"/>
          </ac:cxnSpMkLst>
        </pc:cxnChg>
        <pc:cxnChg chg="add mod">
          <ac:chgData name="Krzysztof Świder" userId="18104692-8d48-48b4-adbb-b481add1a336" providerId="ADAL" clId="{34EDB166-AC14-4864-85C9-39F1197FE03B}" dt="2021-06-24T14:42:13.389" v="6158" actId="164"/>
          <ac:cxnSpMkLst>
            <pc:docMk/>
            <pc:sldMk cId="1983219637" sldId="830"/>
            <ac:cxnSpMk id="93" creationId="{19087ED8-1C54-48DA-B55C-90048EDBE98F}"/>
          </ac:cxnSpMkLst>
        </pc:cxnChg>
        <pc:cxnChg chg="add mod">
          <ac:chgData name="Krzysztof Świder" userId="18104692-8d48-48b4-adbb-b481add1a336" providerId="ADAL" clId="{34EDB166-AC14-4864-85C9-39F1197FE03B}" dt="2021-06-24T15:01:34.019" v="6185" actId="164"/>
          <ac:cxnSpMkLst>
            <pc:docMk/>
            <pc:sldMk cId="1983219637" sldId="830"/>
            <ac:cxnSpMk id="103" creationId="{8158FAE2-EFDE-4ABE-AA2E-C6BFAB04D400}"/>
          </ac:cxnSpMkLst>
        </pc:cxnChg>
      </pc:sldChg>
      <pc:sldChg chg="modSp mod">
        <pc:chgData name="Krzysztof Świder" userId="18104692-8d48-48b4-adbb-b481add1a336" providerId="ADAL" clId="{34EDB166-AC14-4864-85C9-39F1197FE03B}" dt="2021-06-21T08:49:32.975" v="797" actId="14100"/>
        <pc:sldMkLst>
          <pc:docMk/>
          <pc:sldMk cId="1876151794" sldId="834"/>
        </pc:sldMkLst>
        <pc:spChg chg="mod">
          <ac:chgData name="Krzysztof Świder" userId="18104692-8d48-48b4-adbb-b481add1a336" providerId="ADAL" clId="{34EDB166-AC14-4864-85C9-39F1197FE03B}" dt="2021-06-21T08:49:20.579" v="796" actId="1035"/>
          <ac:spMkLst>
            <pc:docMk/>
            <pc:sldMk cId="1876151794" sldId="834"/>
            <ac:spMk id="4" creationId="{00000000-0000-0000-0000-000000000000}"/>
          </ac:spMkLst>
        </pc:spChg>
        <pc:spChg chg="mod">
          <ac:chgData name="Krzysztof Świder" userId="18104692-8d48-48b4-adbb-b481add1a336" providerId="ADAL" clId="{34EDB166-AC14-4864-85C9-39F1197FE03B}" dt="2021-06-21T08:49:20.579" v="796" actId="1035"/>
          <ac:spMkLst>
            <pc:docMk/>
            <pc:sldMk cId="1876151794" sldId="834"/>
            <ac:spMk id="14" creationId="{00000000-0000-0000-0000-000000000000}"/>
          </ac:spMkLst>
        </pc:spChg>
        <pc:spChg chg="mod">
          <ac:chgData name="Krzysztof Świder" userId="18104692-8d48-48b4-adbb-b481add1a336" providerId="ADAL" clId="{34EDB166-AC14-4864-85C9-39F1197FE03B}" dt="2021-06-21T08:49:32.975" v="797" actId="14100"/>
          <ac:spMkLst>
            <pc:docMk/>
            <pc:sldMk cId="1876151794" sldId="834"/>
            <ac:spMk id="16" creationId="{00000000-0000-0000-0000-000000000000}"/>
          </ac:spMkLst>
        </pc:spChg>
      </pc:sldChg>
      <pc:sldChg chg="addSp delSp modSp add mod delAnim modAnim">
        <pc:chgData name="Krzysztof Świder" userId="18104692-8d48-48b4-adbb-b481add1a336" providerId="ADAL" clId="{34EDB166-AC14-4864-85C9-39F1197FE03B}" dt="2021-06-24T09:32:09.042" v="5924"/>
        <pc:sldMkLst>
          <pc:docMk/>
          <pc:sldMk cId="3833203838" sldId="836"/>
        </pc:sldMkLst>
        <pc:spChg chg="mod topLvl">
          <ac:chgData name="Krzysztof Świder" userId="18104692-8d48-48b4-adbb-b481add1a336" providerId="ADAL" clId="{34EDB166-AC14-4864-85C9-39F1197FE03B}" dt="2021-06-22T10:31:51.587" v="2051" actId="164"/>
          <ac:spMkLst>
            <pc:docMk/>
            <pc:sldMk cId="3833203838" sldId="836"/>
            <ac:spMk id="2" creationId="{80A87EBA-2A78-40C0-B123-905E988DDFDF}"/>
          </ac:spMkLst>
        </pc:spChg>
        <pc:spChg chg="mod topLvl">
          <ac:chgData name="Krzysztof Świder" userId="18104692-8d48-48b4-adbb-b481add1a336" providerId="ADAL" clId="{34EDB166-AC14-4864-85C9-39F1197FE03B}" dt="2021-06-22T10:31:51.587" v="2051" actId="164"/>
          <ac:spMkLst>
            <pc:docMk/>
            <pc:sldMk cId="3833203838" sldId="836"/>
            <ac:spMk id="3" creationId="{69598368-51D9-4AF4-BAA6-0B61A194531B}"/>
          </ac:spMkLst>
        </pc:spChg>
        <pc:spChg chg="del mod">
          <ac:chgData name="Krzysztof Świder" userId="18104692-8d48-48b4-adbb-b481add1a336" providerId="ADAL" clId="{34EDB166-AC14-4864-85C9-39F1197FE03B}" dt="2021-06-22T10:24:25.826" v="1915" actId="478"/>
          <ac:spMkLst>
            <pc:docMk/>
            <pc:sldMk cId="3833203838" sldId="836"/>
            <ac:spMk id="4" creationId="{B45B0319-8DA5-479E-AAF4-B7DE1BCCF7F9}"/>
          </ac:spMkLst>
        </pc:spChg>
        <pc:spChg chg="del">
          <ac:chgData name="Krzysztof Świder" userId="18104692-8d48-48b4-adbb-b481add1a336" providerId="ADAL" clId="{34EDB166-AC14-4864-85C9-39F1197FE03B}" dt="2021-06-22T10:12:46.596" v="1795" actId="478"/>
          <ac:spMkLst>
            <pc:docMk/>
            <pc:sldMk cId="3833203838" sldId="836"/>
            <ac:spMk id="7" creationId="{325E9BA3-58F6-4E71-AEF0-74054BEA551E}"/>
          </ac:spMkLst>
        </pc:spChg>
        <pc:spChg chg="mod">
          <ac:chgData name="Krzysztof Świder" userId="18104692-8d48-48b4-adbb-b481add1a336" providerId="ADAL" clId="{34EDB166-AC14-4864-85C9-39F1197FE03B}" dt="2021-06-22T10:11:26.009" v="1788" actId="20577"/>
          <ac:spMkLst>
            <pc:docMk/>
            <pc:sldMk cId="3833203838" sldId="836"/>
            <ac:spMk id="9" creationId="{00000000-0000-0000-0000-000000000000}"/>
          </ac:spMkLst>
        </pc:spChg>
        <pc:spChg chg="del mod topLvl">
          <ac:chgData name="Krzysztof Świder" userId="18104692-8d48-48b4-adbb-b481add1a336" providerId="ADAL" clId="{34EDB166-AC14-4864-85C9-39F1197FE03B}" dt="2021-06-22T10:27:11.253" v="1965" actId="478"/>
          <ac:spMkLst>
            <pc:docMk/>
            <pc:sldMk cId="3833203838" sldId="836"/>
            <ac:spMk id="10" creationId="{FF0024BC-6316-4F18-A969-520B808D29BE}"/>
          </ac:spMkLst>
        </pc:spChg>
        <pc:spChg chg="mod topLvl">
          <ac:chgData name="Krzysztof Świder" userId="18104692-8d48-48b4-adbb-b481add1a336" providerId="ADAL" clId="{34EDB166-AC14-4864-85C9-39F1197FE03B}" dt="2021-06-22T10:31:51.587" v="2051" actId="164"/>
          <ac:spMkLst>
            <pc:docMk/>
            <pc:sldMk cId="3833203838" sldId="836"/>
            <ac:spMk id="11" creationId="{F7A57CAF-8CE9-44A0-B5A3-E995BE95EC23}"/>
          </ac:spMkLst>
        </pc:spChg>
        <pc:spChg chg="del mod topLvl">
          <ac:chgData name="Krzysztof Świder" userId="18104692-8d48-48b4-adbb-b481add1a336" providerId="ADAL" clId="{34EDB166-AC14-4864-85C9-39F1197FE03B}" dt="2021-06-22T10:29:09.710" v="2038" actId="478"/>
          <ac:spMkLst>
            <pc:docMk/>
            <pc:sldMk cId="3833203838" sldId="836"/>
            <ac:spMk id="12" creationId="{0EAA4062-91A4-45F9-9E91-52DB52894A8F}"/>
          </ac:spMkLst>
        </pc:spChg>
        <pc:spChg chg="add mod">
          <ac:chgData name="Krzysztof Świder" userId="18104692-8d48-48b4-adbb-b481add1a336" providerId="ADAL" clId="{34EDB166-AC14-4864-85C9-39F1197FE03B}" dt="2021-06-22T10:25:01.619" v="1924" actId="1076"/>
          <ac:spMkLst>
            <pc:docMk/>
            <pc:sldMk cId="3833203838" sldId="836"/>
            <ac:spMk id="13" creationId="{7F700087-3D6D-4C6F-B1A2-BCFE0870CDA4}"/>
          </ac:spMkLst>
        </pc:spChg>
        <pc:spChg chg="mod">
          <ac:chgData name="Krzysztof Świder" userId="18104692-8d48-48b4-adbb-b481add1a336" providerId="ADAL" clId="{34EDB166-AC14-4864-85C9-39F1197FE03B}" dt="2021-06-22T10:19:17.816" v="1826" actId="164"/>
          <ac:spMkLst>
            <pc:docMk/>
            <pc:sldMk cId="3833203838" sldId="836"/>
            <ac:spMk id="21" creationId="{134984EA-36E2-4C00-9809-689062025AE5}"/>
          </ac:spMkLst>
        </pc:spChg>
        <pc:spChg chg="del mod topLvl">
          <ac:chgData name="Krzysztof Świder" userId="18104692-8d48-48b4-adbb-b481add1a336" providerId="ADAL" clId="{34EDB166-AC14-4864-85C9-39F1197FE03B}" dt="2021-06-22T10:29:49.482" v="2045" actId="478"/>
          <ac:spMkLst>
            <pc:docMk/>
            <pc:sldMk cId="3833203838" sldId="836"/>
            <ac:spMk id="26" creationId="{4341B15D-0FDE-49CF-B105-DD8098B5C92E}"/>
          </ac:spMkLst>
        </pc:spChg>
        <pc:spChg chg="del mod topLvl">
          <ac:chgData name="Krzysztof Świder" userId="18104692-8d48-48b4-adbb-b481add1a336" providerId="ADAL" clId="{34EDB166-AC14-4864-85C9-39F1197FE03B}" dt="2021-06-22T10:29:49.482" v="2045" actId="478"/>
          <ac:spMkLst>
            <pc:docMk/>
            <pc:sldMk cId="3833203838" sldId="836"/>
            <ac:spMk id="27" creationId="{A1DF71FF-A19E-4F2E-BA46-278DA23C0305}"/>
          </ac:spMkLst>
        </pc:spChg>
        <pc:spChg chg="del mod topLvl">
          <ac:chgData name="Krzysztof Świder" userId="18104692-8d48-48b4-adbb-b481add1a336" providerId="ADAL" clId="{34EDB166-AC14-4864-85C9-39F1197FE03B}" dt="2021-06-22T10:26:58.382" v="1963" actId="478"/>
          <ac:spMkLst>
            <pc:docMk/>
            <pc:sldMk cId="3833203838" sldId="836"/>
            <ac:spMk id="28" creationId="{1B86869E-2D16-4F70-AE52-D78F4DCD0C12}"/>
          </ac:spMkLst>
        </pc:spChg>
        <pc:spChg chg="del mod topLvl">
          <ac:chgData name="Krzysztof Świder" userId="18104692-8d48-48b4-adbb-b481add1a336" providerId="ADAL" clId="{34EDB166-AC14-4864-85C9-39F1197FE03B}" dt="2021-06-22T10:29:49.482" v="2045" actId="478"/>
          <ac:spMkLst>
            <pc:docMk/>
            <pc:sldMk cId="3833203838" sldId="836"/>
            <ac:spMk id="29" creationId="{C72A8734-E621-4F95-AAB2-641F25AE5E87}"/>
          </ac:spMkLst>
        </pc:spChg>
        <pc:spChg chg="del mod topLvl">
          <ac:chgData name="Krzysztof Świder" userId="18104692-8d48-48b4-adbb-b481add1a336" providerId="ADAL" clId="{34EDB166-AC14-4864-85C9-39F1197FE03B}" dt="2021-06-22T10:26:58.382" v="1963" actId="478"/>
          <ac:spMkLst>
            <pc:docMk/>
            <pc:sldMk cId="3833203838" sldId="836"/>
            <ac:spMk id="30" creationId="{DDDAAC27-C5A4-4C6A-975E-AB7741D3D530}"/>
          </ac:spMkLst>
        </pc:spChg>
        <pc:spChg chg="del mod topLvl">
          <ac:chgData name="Krzysztof Świder" userId="18104692-8d48-48b4-adbb-b481add1a336" providerId="ADAL" clId="{34EDB166-AC14-4864-85C9-39F1197FE03B}" dt="2021-06-22T10:29:49.482" v="2045" actId="478"/>
          <ac:spMkLst>
            <pc:docMk/>
            <pc:sldMk cId="3833203838" sldId="836"/>
            <ac:spMk id="31" creationId="{39F2FB75-2049-4B36-818B-6B9CB648B4CF}"/>
          </ac:spMkLst>
        </pc:spChg>
        <pc:spChg chg="del mod topLvl">
          <ac:chgData name="Krzysztof Świder" userId="18104692-8d48-48b4-adbb-b481add1a336" providerId="ADAL" clId="{34EDB166-AC14-4864-85C9-39F1197FE03B}" dt="2021-06-22T10:29:15.511" v="2040" actId="478"/>
          <ac:spMkLst>
            <pc:docMk/>
            <pc:sldMk cId="3833203838" sldId="836"/>
            <ac:spMk id="32" creationId="{2EEB3232-A87D-4772-A04D-27AC5ECF49A3}"/>
          </ac:spMkLst>
        </pc:spChg>
        <pc:spChg chg="del mod topLvl">
          <ac:chgData name="Krzysztof Świder" userId="18104692-8d48-48b4-adbb-b481add1a336" providerId="ADAL" clId="{34EDB166-AC14-4864-85C9-39F1197FE03B}" dt="2021-06-22T10:29:21.232" v="2042" actId="478"/>
          <ac:spMkLst>
            <pc:docMk/>
            <pc:sldMk cId="3833203838" sldId="836"/>
            <ac:spMk id="33" creationId="{2EC7085A-46D7-488D-ACA4-6BD0CC5A1E08}"/>
          </ac:spMkLst>
        </pc:spChg>
        <pc:spChg chg="mod topLvl">
          <ac:chgData name="Krzysztof Świder" userId="18104692-8d48-48b4-adbb-b481add1a336" providerId="ADAL" clId="{34EDB166-AC14-4864-85C9-39F1197FE03B}" dt="2021-06-22T10:31:51.587" v="2051" actId="164"/>
          <ac:spMkLst>
            <pc:docMk/>
            <pc:sldMk cId="3833203838" sldId="836"/>
            <ac:spMk id="34" creationId="{1F3CBAEE-A942-4259-A531-DC29755E7824}"/>
          </ac:spMkLst>
        </pc:spChg>
        <pc:spChg chg="del mod topLvl">
          <ac:chgData name="Krzysztof Świder" userId="18104692-8d48-48b4-adbb-b481add1a336" providerId="ADAL" clId="{34EDB166-AC14-4864-85C9-39F1197FE03B}" dt="2021-06-22T10:26:58.382" v="1963" actId="478"/>
          <ac:spMkLst>
            <pc:docMk/>
            <pc:sldMk cId="3833203838" sldId="836"/>
            <ac:spMk id="35" creationId="{2452EBB5-2EC3-4DB0-B776-B7B42B3D44AB}"/>
          </ac:spMkLst>
        </pc:spChg>
        <pc:spChg chg="mod topLvl">
          <ac:chgData name="Krzysztof Świder" userId="18104692-8d48-48b4-adbb-b481add1a336" providerId="ADAL" clId="{34EDB166-AC14-4864-85C9-39F1197FE03B}" dt="2021-06-22T10:31:51.587" v="2051" actId="164"/>
          <ac:spMkLst>
            <pc:docMk/>
            <pc:sldMk cId="3833203838" sldId="836"/>
            <ac:spMk id="36" creationId="{39E30B56-7AB4-4E62-81BA-11109DB461D4}"/>
          </ac:spMkLst>
        </pc:spChg>
        <pc:spChg chg="del mod topLvl">
          <ac:chgData name="Krzysztof Świder" userId="18104692-8d48-48b4-adbb-b481add1a336" providerId="ADAL" clId="{34EDB166-AC14-4864-85C9-39F1197FE03B}" dt="2021-06-22T10:29:11.318" v="2039" actId="478"/>
          <ac:spMkLst>
            <pc:docMk/>
            <pc:sldMk cId="3833203838" sldId="836"/>
            <ac:spMk id="37" creationId="{1EC199AB-E132-48FF-857C-4CFA6BA9D211}"/>
          </ac:spMkLst>
        </pc:spChg>
        <pc:spChg chg="mod">
          <ac:chgData name="Krzysztof Świder" userId="18104692-8d48-48b4-adbb-b481add1a336" providerId="ADAL" clId="{34EDB166-AC14-4864-85C9-39F1197FE03B}" dt="2021-06-22T10:15:23.598" v="1804" actId="1076"/>
          <ac:spMkLst>
            <pc:docMk/>
            <pc:sldMk cId="3833203838" sldId="836"/>
            <ac:spMk id="38" creationId="{00000000-0000-0000-0000-000000000000}"/>
          </ac:spMkLst>
        </pc:spChg>
        <pc:spChg chg="del mod topLvl">
          <ac:chgData name="Krzysztof Świder" userId="18104692-8d48-48b4-adbb-b481add1a336" providerId="ADAL" clId="{34EDB166-AC14-4864-85C9-39F1197FE03B}" dt="2021-06-22T10:29:25.654" v="2044" actId="478"/>
          <ac:spMkLst>
            <pc:docMk/>
            <pc:sldMk cId="3833203838" sldId="836"/>
            <ac:spMk id="39" creationId="{269DD8C3-BB9B-49AE-8202-CF1E4061DC1F}"/>
          </ac:spMkLst>
        </pc:spChg>
        <pc:spChg chg="del mod topLvl">
          <ac:chgData name="Krzysztof Świder" userId="18104692-8d48-48b4-adbb-b481add1a336" providerId="ADAL" clId="{34EDB166-AC14-4864-85C9-39F1197FE03B}" dt="2021-06-22T10:29:24.724" v="2043" actId="478"/>
          <ac:spMkLst>
            <pc:docMk/>
            <pc:sldMk cId="3833203838" sldId="836"/>
            <ac:spMk id="40" creationId="{D1120B93-4BAF-4554-A26F-B046A1EF5CFB}"/>
          </ac:spMkLst>
        </pc:spChg>
        <pc:spChg chg="del mod topLvl">
          <ac:chgData name="Krzysztof Świder" userId="18104692-8d48-48b4-adbb-b481add1a336" providerId="ADAL" clId="{34EDB166-AC14-4864-85C9-39F1197FE03B}" dt="2021-06-22T10:26:58.382" v="1963" actId="478"/>
          <ac:spMkLst>
            <pc:docMk/>
            <pc:sldMk cId="3833203838" sldId="836"/>
            <ac:spMk id="41" creationId="{48B29F99-6A93-4FC6-A4E1-31AB694C9B7F}"/>
          </ac:spMkLst>
        </pc:spChg>
        <pc:spChg chg="del mod topLvl">
          <ac:chgData name="Krzysztof Świder" userId="18104692-8d48-48b4-adbb-b481add1a336" providerId="ADAL" clId="{34EDB166-AC14-4864-85C9-39F1197FE03B}" dt="2021-06-22T10:26:58.382" v="1963" actId="478"/>
          <ac:spMkLst>
            <pc:docMk/>
            <pc:sldMk cId="3833203838" sldId="836"/>
            <ac:spMk id="42" creationId="{D93DF47C-2099-4997-B90E-AB3948E79FFC}"/>
          </ac:spMkLst>
        </pc:spChg>
        <pc:spChg chg="del mod topLvl">
          <ac:chgData name="Krzysztof Świder" userId="18104692-8d48-48b4-adbb-b481add1a336" providerId="ADAL" clId="{34EDB166-AC14-4864-85C9-39F1197FE03B}" dt="2021-06-22T10:26:58.382" v="1963" actId="478"/>
          <ac:spMkLst>
            <pc:docMk/>
            <pc:sldMk cId="3833203838" sldId="836"/>
            <ac:spMk id="43" creationId="{B656CC89-9D3F-4C04-B012-6C02F6C3A15F}"/>
          </ac:spMkLst>
        </pc:spChg>
        <pc:spChg chg="mod topLvl">
          <ac:chgData name="Krzysztof Świder" userId="18104692-8d48-48b4-adbb-b481add1a336" providerId="ADAL" clId="{34EDB166-AC14-4864-85C9-39F1197FE03B}" dt="2021-06-22T10:31:51.587" v="2051" actId="164"/>
          <ac:spMkLst>
            <pc:docMk/>
            <pc:sldMk cId="3833203838" sldId="836"/>
            <ac:spMk id="44" creationId="{73B4375D-3997-423C-ABAA-804EB59CBDF7}"/>
          </ac:spMkLst>
        </pc:spChg>
        <pc:spChg chg="del mod topLvl">
          <ac:chgData name="Krzysztof Świder" userId="18104692-8d48-48b4-adbb-b481add1a336" providerId="ADAL" clId="{34EDB166-AC14-4864-85C9-39F1197FE03B}" dt="2021-06-22T10:29:49.482" v="2045" actId="478"/>
          <ac:spMkLst>
            <pc:docMk/>
            <pc:sldMk cId="3833203838" sldId="836"/>
            <ac:spMk id="45" creationId="{1A9D21D9-A008-4639-A809-A426816B2EF8}"/>
          </ac:spMkLst>
        </pc:spChg>
        <pc:spChg chg="del mod topLvl">
          <ac:chgData name="Krzysztof Świder" userId="18104692-8d48-48b4-adbb-b481add1a336" providerId="ADAL" clId="{34EDB166-AC14-4864-85C9-39F1197FE03B}" dt="2021-06-22T10:29:49.482" v="2045" actId="478"/>
          <ac:spMkLst>
            <pc:docMk/>
            <pc:sldMk cId="3833203838" sldId="836"/>
            <ac:spMk id="46" creationId="{087AAF2D-FD42-400A-9472-7C70D21C38B0}"/>
          </ac:spMkLst>
        </pc:spChg>
        <pc:spChg chg="mod topLvl">
          <ac:chgData name="Krzysztof Świder" userId="18104692-8d48-48b4-adbb-b481add1a336" providerId="ADAL" clId="{34EDB166-AC14-4864-85C9-39F1197FE03B}" dt="2021-06-22T10:31:51.587" v="2051" actId="164"/>
          <ac:spMkLst>
            <pc:docMk/>
            <pc:sldMk cId="3833203838" sldId="836"/>
            <ac:spMk id="47" creationId="{042A96FC-2852-45C9-B8B3-1B270158431A}"/>
          </ac:spMkLst>
        </pc:spChg>
        <pc:spChg chg="del mod topLvl">
          <ac:chgData name="Krzysztof Świder" userId="18104692-8d48-48b4-adbb-b481add1a336" providerId="ADAL" clId="{34EDB166-AC14-4864-85C9-39F1197FE03B}" dt="2021-06-22T10:29:16.574" v="2041" actId="478"/>
          <ac:spMkLst>
            <pc:docMk/>
            <pc:sldMk cId="3833203838" sldId="836"/>
            <ac:spMk id="48" creationId="{A0561183-8935-4159-9806-2D4E220F54ED}"/>
          </ac:spMkLst>
        </pc:spChg>
        <pc:spChg chg="del mod topLvl">
          <ac:chgData name="Krzysztof Świder" userId="18104692-8d48-48b4-adbb-b481add1a336" providerId="ADAL" clId="{34EDB166-AC14-4864-85C9-39F1197FE03B}" dt="2021-06-22T10:29:49.482" v="2045" actId="478"/>
          <ac:spMkLst>
            <pc:docMk/>
            <pc:sldMk cId="3833203838" sldId="836"/>
            <ac:spMk id="49" creationId="{8CD33293-6EC9-45F5-9C0C-A16B3A1CED05}"/>
          </ac:spMkLst>
        </pc:spChg>
        <pc:spChg chg="del mod topLvl">
          <ac:chgData name="Krzysztof Świder" userId="18104692-8d48-48b4-adbb-b481add1a336" providerId="ADAL" clId="{34EDB166-AC14-4864-85C9-39F1197FE03B}" dt="2021-06-22T10:29:49.482" v="2045" actId="478"/>
          <ac:spMkLst>
            <pc:docMk/>
            <pc:sldMk cId="3833203838" sldId="836"/>
            <ac:spMk id="50" creationId="{0345AA5F-8430-440D-9F24-66425C10AC54}"/>
          </ac:spMkLst>
        </pc:spChg>
        <pc:spChg chg="del mod">
          <ac:chgData name="Krzysztof Świder" userId="18104692-8d48-48b4-adbb-b481add1a336" providerId="ADAL" clId="{34EDB166-AC14-4864-85C9-39F1197FE03B}" dt="2021-06-22T10:24:24.646" v="1914" actId="478"/>
          <ac:spMkLst>
            <pc:docMk/>
            <pc:sldMk cId="3833203838" sldId="836"/>
            <ac:spMk id="51" creationId="{E45C3E74-384C-48DA-A754-C347115B2646}"/>
          </ac:spMkLst>
        </pc:spChg>
        <pc:spChg chg="mod">
          <ac:chgData name="Krzysztof Świder" userId="18104692-8d48-48b4-adbb-b481add1a336" providerId="ADAL" clId="{34EDB166-AC14-4864-85C9-39F1197FE03B}" dt="2021-06-22T10:19:17.816" v="1826" actId="164"/>
          <ac:spMkLst>
            <pc:docMk/>
            <pc:sldMk cId="3833203838" sldId="836"/>
            <ac:spMk id="53" creationId="{B4B42237-C6F0-498B-B312-18C763B9D5F7}"/>
          </ac:spMkLst>
        </pc:spChg>
        <pc:spChg chg="mod">
          <ac:chgData name="Krzysztof Świder" userId="18104692-8d48-48b4-adbb-b481add1a336" providerId="ADAL" clId="{34EDB166-AC14-4864-85C9-39F1197FE03B}" dt="2021-06-22T10:21:29.785" v="1868" actId="1076"/>
          <ac:spMkLst>
            <pc:docMk/>
            <pc:sldMk cId="3833203838" sldId="836"/>
            <ac:spMk id="54" creationId="{0BAF348E-08B5-4987-A5EE-63B62D0C6F25}"/>
          </ac:spMkLst>
        </pc:spChg>
        <pc:spChg chg="del">
          <ac:chgData name="Krzysztof Świder" userId="18104692-8d48-48b4-adbb-b481add1a336" providerId="ADAL" clId="{34EDB166-AC14-4864-85C9-39F1197FE03B}" dt="2021-06-22T10:12:44.962" v="1794" actId="478"/>
          <ac:spMkLst>
            <pc:docMk/>
            <pc:sldMk cId="3833203838" sldId="836"/>
            <ac:spMk id="56" creationId="{19C81C45-F72B-4F93-948E-418203BF43A8}"/>
          </ac:spMkLst>
        </pc:spChg>
        <pc:spChg chg="mod">
          <ac:chgData name="Krzysztof Świder" userId="18104692-8d48-48b4-adbb-b481add1a336" providerId="ADAL" clId="{34EDB166-AC14-4864-85C9-39F1197FE03B}" dt="2021-06-22T10:41:33.494" v="2113" actId="14100"/>
          <ac:spMkLst>
            <pc:docMk/>
            <pc:sldMk cId="3833203838" sldId="836"/>
            <ac:spMk id="57" creationId="{C2ECA804-52AE-456C-A9FA-17C4036184FA}"/>
          </ac:spMkLst>
        </pc:spChg>
        <pc:spChg chg="del">
          <ac:chgData name="Krzysztof Świder" userId="18104692-8d48-48b4-adbb-b481add1a336" providerId="ADAL" clId="{34EDB166-AC14-4864-85C9-39F1197FE03B}" dt="2021-06-22T10:14:29.346" v="1796" actId="478"/>
          <ac:spMkLst>
            <pc:docMk/>
            <pc:sldMk cId="3833203838" sldId="836"/>
            <ac:spMk id="58" creationId="{8001AC11-5269-460C-AA69-504E2123E760}"/>
          </ac:spMkLst>
        </pc:spChg>
        <pc:spChg chg="add mod">
          <ac:chgData name="Krzysztof Świder" userId="18104692-8d48-48b4-adbb-b481add1a336" providerId="ADAL" clId="{34EDB166-AC14-4864-85C9-39F1197FE03B}" dt="2021-06-22T10:24:06.786" v="1913" actId="1038"/>
          <ac:spMkLst>
            <pc:docMk/>
            <pc:sldMk cId="3833203838" sldId="836"/>
            <ac:spMk id="59" creationId="{29C1D8FF-B746-4195-8657-2716C00F2C6C}"/>
          </ac:spMkLst>
        </pc:spChg>
        <pc:spChg chg="mod">
          <ac:chgData name="Krzysztof Świder" userId="18104692-8d48-48b4-adbb-b481add1a336" providerId="ADAL" clId="{34EDB166-AC14-4864-85C9-39F1197FE03B}" dt="2021-06-22T10:17:33.071" v="1813"/>
          <ac:spMkLst>
            <pc:docMk/>
            <pc:sldMk cId="3833203838" sldId="836"/>
            <ac:spMk id="61" creationId="{0CABC4A0-DB41-48C4-8C7D-339F1979222D}"/>
          </ac:spMkLst>
        </pc:spChg>
        <pc:spChg chg="mod">
          <ac:chgData name="Krzysztof Świder" userId="18104692-8d48-48b4-adbb-b481add1a336" providerId="ADAL" clId="{34EDB166-AC14-4864-85C9-39F1197FE03B}" dt="2021-06-22T10:17:33.071" v="1813"/>
          <ac:spMkLst>
            <pc:docMk/>
            <pc:sldMk cId="3833203838" sldId="836"/>
            <ac:spMk id="62" creationId="{5AA1ED4B-D02F-435A-9137-1B511CB8C7C6}"/>
          </ac:spMkLst>
        </pc:spChg>
        <pc:spChg chg="mod">
          <ac:chgData name="Krzysztof Świder" userId="18104692-8d48-48b4-adbb-b481add1a336" providerId="ADAL" clId="{34EDB166-AC14-4864-85C9-39F1197FE03B}" dt="2021-06-22T10:17:33.071" v="1813"/>
          <ac:spMkLst>
            <pc:docMk/>
            <pc:sldMk cId="3833203838" sldId="836"/>
            <ac:spMk id="63" creationId="{7AD4C0FF-8351-41F4-B095-D5C95AF57264}"/>
          </ac:spMkLst>
        </pc:spChg>
        <pc:spChg chg="mod">
          <ac:chgData name="Krzysztof Świder" userId="18104692-8d48-48b4-adbb-b481add1a336" providerId="ADAL" clId="{34EDB166-AC14-4864-85C9-39F1197FE03B}" dt="2021-06-22T10:17:33.071" v="1813"/>
          <ac:spMkLst>
            <pc:docMk/>
            <pc:sldMk cId="3833203838" sldId="836"/>
            <ac:spMk id="64" creationId="{36DC8BE0-7E7D-4CEC-8975-6CB255766E12}"/>
          </ac:spMkLst>
        </pc:spChg>
        <pc:spChg chg="mod">
          <ac:chgData name="Krzysztof Świder" userId="18104692-8d48-48b4-adbb-b481add1a336" providerId="ADAL" clId="{34EDB166-AC14-4864-85C9-39F1197FE03B}" dt="2021-06-22T10:17:33.071" v="1813"/>
          <ac:spMkLst>
            <pc:docMk/>
            <pc:sldMk cId="3833203838" sldId="836"/>
            <ac:spMk id="65" creationId="{09636E36-159D-477B-AF43-DFF6F2B4FF34}"/>
          </ac:spMkLst>
        </pc:spChg>
        <pc:spChg chg="mod">
          <ac:chgData name="Krzysztof Świder" userId="18104692-8d48-48b4-adbb-b481add1a336" providerId="ADAL" clId="{34EDB166-AC14-4864-85C9-39F1197FE03B}" dt="2021-06-22T10:17:33.071" v="1813"/>
          <ac:spMkLst>
            <pc:docMk/>
            <pc:sldMk cId="3833203838" sldId="836"/>
            <ac:spMk id="74" creationId="{455FF372-B357-4BE6-8435-89A6F2AF0145}"/>
          </ac:spMkLst>
        </pc:spChg>
        <pc:spChg chg="mod">
          <ac:chgData name="Krzysztof Świder" userId="18104692-8d48-48b4-adbb-b481add1a336" providerId="ADAL" clId="{34EDB166-AC14-4864-85C9-39F1197FE03B}" dt="2021-06-22T10:17:33.071" v="1813"/>
          <ac:spMkLst>
            <pc:docMk/>
            <pc:sldMk cId="3833203838" sldId="836"/>
            <ac:spMk id="75" creationId="{10360FFF-4EAD-4F83-A3EB-ECA0E5332C37}"/>
          </ac:spMkLst>
        </pc:spChg>
        <pc:spChg chg="mod">
          <ac:chgData name="Krzysztof Świder" userId="18104692-8d48-48b4-adbb-b481add1a336" providerId="ADAL" clId="{34EDB166-AC14-4864-85C9-39F1197FE03B}" dt="2021-06-22T10:17:33.071" v="1813"/>
          <ac:spMkLst>
            <pc:docMk/>
            <pc:sldMk cId="3833203838" sldId="836"/>
            <ac:spMk id="76" creationId="{6F72E812-13D9-41F3-97C1-FDD16BCFE168}"/>
          </ac:spMkLst>
        </pc:spChg>
        <pc:spChg chg="mod">
          <ac:chgData name="Krzysztof Świder" userId="18104692-8d48-48b4-adbb-b481add1a336" providerId="ADAL" clId="{34EDB166-AC14-4864-85C9-39F1197FE03B}" dt="2021-06-22T10:17:33.071" v="1813"/>
          <ac:spMkLst>
            <pc:docMk/>
            <pc:sldMk cId="3833203838" sldId="836"/>
            <ac:spMk id="77" creationId="{2FE5EA1D-8CE3-47DE-847C-C1904F4917E4}"/>
          </ac:spMkLst>
        </pc:spChg>
        <pc:spChg chg="mod">
          <ac:chgData name="Krzysztof Świder" userId="18104692-8d48-48b4-adbb-b481add1a336" providerId="ADAL" clId="{34EDB166-AC14-4864-85C9-39F1197FE03B}" dt="2021-06-22T10:17:33.071" v="1813"/>
          <ac:spMkLst>
            <pc:docMk/>
            <pc:sldMk cId="3833203838" sldId="836"/>
            <ac:spMk id="78" creationId="{98638C21-E52D-4487-9418-6B54EC9FA625}"/>
          </ac:spMkLst>
        </pc:spChg>
        <pc:spChg chg="mod">
          <ac:chgData name="Krzysztof Świder" userId="18104692-8d48-48b4-adbb-b481add1a336" providerId="ADAL" clId="{34EDB166-AC14-4864-85C9-39F1197FE03B}" dt="2021-06-22T10:17:33.071" v="1813"/>
          <ac:spMkLst>
            <pc:docMk/>
            <pc:sldMk cId="3833203838" sldId="836"/>
            <ac:spMk id="79" creationId="{676985F5-656A-4AFF-92DC-7DCDD60A04DB}"/>
          </ac:spMkLst>
        </pc:spChg>
        <pc:spChg chg="mod">
          <ac:chgData name="Krzysztof Świder" userId="18104692-8d48-48b4-adbb-b481add1a336" providerId="ADAL" clId="{34EDB166-AC14-4864-85C9-39F1197FE03B}" dt="2021-06-22T10:17:33.071" v="1813"/>
          <ac:spMkLst>
            <pc:docMk/>
            <pc:sldMk cId="3833203838" sldId="836"/>
            <ac:spMk id="80" creationId="{2C353A2C-B40D-4205-A8E3-B53472B08E82}"/>
          </ac:spMkLst>
        </pc:spChg>
        <pc:spChg chg="mod">
          <ac:chgData name="Krzysztof Świder" userId="18104692-8d48-48b4-adbb-b481add1a336" providerId="ADAL" clId="{34EDB166-AC14-4864-85C9-39F1197FE03B}" dt="2021-06-22T10:17:33.071" v="1813"/>
          <ac:spMkLst>
            <pc:docMk/>
            <pc:sldMk cId="3833203838" sldId="836"/>
            <ac:spMk id="81" creationId="{A36BB192-C917-4F43-B8DE-B96138568670}"/>
          </ac:spMkLst>
        </pc:spChg>
        <pc:spChg chg="mod">
          <ac:chgData name="Krzysztof Świder" userId="18104692-8d48-48b4-adbb-b481add1a336" providerId="ADAL" clId="{34EDB166-AC14-4864-85C9-39F1197FE03B}" dt="2021-06-22T10:17:33.071" v="1813"/>
          <ac:spMkLst>
            <pc:docMk/>
            <pc:sldMk cId="3833203838" sldId="836"/>
            <ac:spMk id="82" creationId="{B2C59A83-9F98-4DC9-810E-F8F661034B86}"/>
          </ac:spMkLst>
        </pc:spChg>
        <pc:spChg chg="mod">
          <ac:chgData name="Krzysztof Świder" userId="18104692-8d48-48b4-adbb-b481add1a336" providerId="ADAL" clId="{34EDB166-AC14-4864-85C9-39F1197FE03B}" dt="2021-06-22T10:17:33.071" v="1813"/>
          <ac:spMkLst>
            <pc:docMk/>
            <pc:sldMk cId="3833203838" sldId="836"/>
            <ac:spMk id="83" creationId="{9D826050-64B6-498D-851E-5BDCC9801956}"/>
          </ac:spMkLst>
        </pc:spChg>
        <pc:spChg chg="mod">
          <ac:chgData name="Krzysztof Świder" userId="18104692-8d48-48b4-adbb-b481add1a336" providerId="ADAL" clId="{34EDB166-AC14-4864-85C9-39F1197FE03B}" dt="2021-06-22T10:17:33.071" v="1813"/>
          <ac:spMkLst>
            <pc:docMk/>
            <pc:sldMk cId="3833203838" sldId="836"/>
            <ac:spMk id="84" creationId="{BB06C733-144C-42F6-A4B9-2D08A57BCF95}"/>
          </ac:spMkLst>
        </pc:spChg>
        <pc:spChg chg="mod">
          <ac:chgData name="Krzysztof Świder" userId="18104692-8d48-48b4-adbb-b481add1a336" providerId="ADAL" clId="{34EDB166-AC14-4864-85C9-39F1197FE03B}" dt="2021-06-22T10:17:33.071" v="1813"/>
          <ac:spMkLst>
            <pc:docMk/>
            <pc:sldMk cId="3833203838" sldId="836"/>
            <ac:spMk id="85" creationId="{D32105D1-DEE8-4279-B52A-4301F72F9727}"/>
          </ac:spMkLst>
        </pc:spChg>
        <pc:spChg chg="mod">
          <ac:chgData name="Krzysztof Świder" userId="18104692-8d48-48b4-adbb-b481add1a336" providerId="ADAL" clId="{34EDB166-AC14-4864-85C9-39F1197FE03B}" dt="2021-06-22T10:17:33.071" v="1813"/>
          <ac:spMkLst>
            <pc:docMk/>
            <pc:sldMk cId="3833203838" sldId="836"/>
            <ac:spMk id="86" creationId="{1BCC652C-0AFB-4754-A381-9DF968905F74}"/>
          </ac:spMkLst>
        </pc:spChg>
        <pc:spChg chg="mod">
          <ac:chgData name="Krzysztof Świder" userId="18104692-8d48-48b4-adbb-b481add1a336" providerId="ADAL" clId="{34EDB166-AC14-4864-85C9-39F1197FE03B}" dt="2021-06-22T10:17:33.071" v="1813"/>
          <ac:spMkLst>
            <pc:docMk/>
            <pc:sldMk cId="3833203838" sldId="836"/>
            <ac:spMk id="87" creationId="{F4B269BC-62EF-4D7D-BC7D-C9E7B2B8276F}"/>
          </ac:spMkLst>
        </pc:spChg>
        <pc:spChg chg="mod">
          <ac:chgData name="Krzysztof Świder" userId="18104692-8d48-48b4-adbb-b481add1a336" providerId="ADAL" clId="{34EDB166-AC14-4864-85C9-39F1197FE03B}" dt="2021-06-22T10:17:33.071" v="1813"/>
          <ac:spMkLst>
            <pc:docMk/>
            <pc:sldMk cId="3833203838" sldId="836"/>
            <ac:spMk id="88" creationId="{C1761214-BEA4-4E4A-B1D4-630525994D04}"/>
          </ac:spMkLst>
        </pc:spChg>
        <pc:spChg chg="mod">
          <ac:chgData name="Krzysztof Świder" userId="18104692-8d48-48b4-adbb-b481add1a336" providerId="ADAL" clId="{34EDB166-AC14-4864-85C9-39F1197FE03B}" dt="2021-06-22T10:17:33.071" v="1813"/>
          <ac:spMkLst>
            <pc:docMk/>
            <pc:sldMk cId="3833203838" sldId="836"/>
            <ac:spMk id="89" creationId="{52DD85BE-7632-417D-B770-71D3C0064BA4}"/>
          </ac:spMkLst>
        </pc:spChg>
        <pc:spChg chg="mod">
          <ac:chgData name="Krzysztof Świder" userId="18104692-8d48-48b4-adbb-b481add1a336" providerId="ADAL" clId="{34EDB166-AC14-4864-85C9-39F1197FE03B}" dt="2021-06-22T10:17:33.071" v="1813"/>
          <ac:spMkLst>
            <pc:docMk/>
            <pc:sldMk cId="3833203838" sldId="836"/>
            <ac:spMk id="90" creationId="{566F49A9-6B00-4501-AA82-7FF19BB5F534}"/>
          </ac:spMkLst>
        </pc:spChg>
        <pc:spChg chg="mod">
          <ac:chgData name="Krzysztof Świder" userId="18104692-8d48-48b4-adbb-b481add1a336" providerId="ADAL" clId="{34EDB166-AC14-4864-85C9-39F1197FE03B}" dt="2021-06-22T10:17:33.071" v="1813"/>
          <ac:spMkLst>
            <pc:docMk/>
            <pc:sldMk cId="3833203838" sldId="836"/>
            <ac:spMk id="91" creationId="{879490CE-EC97-4658-8138-A866278D6489}"/>
          </ac:spMkLst>
        </pc:spChg>
        <pc:spChg chg="mod">
          <ac:chgData name="Krzysztof Świder" userId="18104692-8d48-48b4-adbb-b481add1a336" providerId="ADAL" clId="{34EDB166-AC14-4864-85C9-39F1197FE03B}" dt="2021-06-22T10:17:33.071" v="1813"/>
          <ac:spMkLst>
            <pc:docMk/>
            <pc:sldMk cId="3833203838" sldId="836"/>
            <ac:spMk id="92" creationId="{17A560E8-6BE8-4CC0-A473-B883A907DEF4}"/>
          </ac:spMkLst>
        </pc:spChg>
        <pc:spChg chg="mod">
          <ac:chgData name="Krzysztof Świder" userId="18104692-8d48-48b4-adbb-b481add1a336" providerId="ADAL" clId="{34EDB166-AC14-4864-85C9-39F1197FE03B}" dt="2021-06-22T10:17:33.071" v="1813"/>
          <ac:spMkLst>
            <pc:docMk/>
            <pc:sldMk cId="3833203838" sldId="836"/>
            <ac:spMk id="93" creationId="{A3F38017-8A76-4D22-A456-817B9C758E58}"/>
          </ac:spMkLst>
        </pc:spChg>
        <pc:spChg chg="mod">
          <ac:chgData name="Krzysztof Świder" userId="18104692-8d48-48b4-adbb-b481add1a336" providerId="ADAL" clId="{34EDB166-AC14-4864-85C9-39F1197FE03B}" dt="2021-06-22T10:17:33.071" v="1813"/>
          <ac:spMkLst>
            <pc:docMk/>
            <pc:sldMk cId="3833203838" sldId="836"/>
            <ac:spMk id="94" creationId="{2822EB9F-1F9F-40F3-BDE6-C78A377B477E}"/>
          </ac:spMkLst>
        </pc:spChg>
        <pc:spChg chg="mod">
          <ac:chgData name="Krzysztof Świder" userId="18104692-8d48-48b4-adbb-b481add1a336" providerId="ADAL" clId="{34EDB166-AC14-4864-85C9-39F1197FE03B}" dt="2021-06-22T10:17:33.071" v="1813"/>
          <ac:spMkLst>
            <pc:docMk/>
            <pc:sldMk cId="3833203838" sldId="836"/>
            <ac:spMk id="95" creationId="{EB7CBDB9-955E-4BE5-9364-07EEAB9B1139}"/>
          </ac:spMkLst>
        </pc:spChg>
        <pc:spChg chg="mod">
          <ac:chgData name="Krzysztof Świder" userId="18104692-8d48-48b4-adbb-b481add1a336" providerId="ADAL" clId="{34EDB166-AC14-4864-85C9-39F1197FE03B}" dt="2021-06-22T10:17:33.071" v="1813"/>
          <ac:spMkLst>
            <pc:docMk/>
            <pc:sldMk cId="3833203838" sldId="836"/>
            <ac:spMk id="96" creationId="{02DA7A4C-C0A8-4894-819A-3BD1025487CE}"/>
          </ac:spMkLst>
        </pc:spChg>
        <pc:spChg chg="mod">
          <ac:chgData name="Krzysztof Świder" userId="18104692-8d48-48b4-adbb-b481add1a336" providerId="ADAL" clId="{34EDB166-AC14-4864-85C9-39F1197FE03B}" dt="2021-06-22T10:17:33.071" v="1813"/>
          <ac:spMkLst>
            <pc:docMk/>
            <pc:sldMk cId="3833203838" sldId="836"/>
            <ac:spMk id="97" creationId="{26F79CF1-CF07-470F-8471-EC46D78320D9}"/>
          </ac:spMkLst>
        </pc:spChg>
        <pc:spChg chg="add mod ord">
          <ac:chgData name="Krzysztof Świder" userId="18104692-8d48-48b4-adbb-b481add1a336" providerId="ADAL" clId="{34EDB166-AC14-4864-85C9-39F1197FE03B}" dt="2021-06-22T10:19:17.816" v="1826" actId="164"/>
          <ac:spMkLst>
            <pc:docMk/>
            <pc:sldMk cId="3833203838" sldId="836"/>
            <ac:spMk id="98" creationId="{25447A32-442F-485D-BF7D-092FA341EAB8}"/>
          </ac:spMkLst>
        </pc:spChg>
        <pc:spChg chg="add mod">
          <ac:chgData name="Krzysztof Świder" userId="18104692-8d48-48b4-adbb-b481add1a336" providerId="ADAL" clId="{34EDB166-AC14-4864-85C9-39F1197FE03B}" dt="2021-06-22T10:21:33.185" v="1869" actId="1076"/>
          <ac:spMkLst>
            <pc:docMk/>
            <pc:sldMk cId="3833203838" sldId="836"/>
            <ac:spMk id="99" creationId="{3920F2A5-7355-432D-9E1B-37B0ABDFC16D}"/>
          </ac:spMkLst>
        </pc:spChg>
        <pc:spChg chg="add del mod">
          <ac:chgData name="Krzysztof Świder" userId="18104692-8d48-48b4-adbb-b481add1a336" providerId="ADAL" clId="{34EDB166-AC14-4864-85C9-39F1197FE03B}" dt="2021-06-22T10:41:47.465" v="2115" actId="478"/>
          <ac:spMkLst>
            <pc:docMk/>
            <pc:sldMk cId="3833203838" sldId="836"/>
            <ac:spMk id="100" creationId="{08E09E2C-3425-4808-925E-9DB95296CDEA}"/>
          </ac:spMkLst>
        </pc:spChg>
        <pc:spChg chg="add mod">
          <ac:chgData name="Krzysztof Świder" userId="18104692-8d48-48b4-adbb-b481add1a336" providerId="ADAL" clId="{34EDB166-AC14-4864-85C9-39F1197FE03B}" dt="2021-06-24T09:31:10.274" v="5920" actId="164"/>
          <ac:spMkLst>
            <pc:docMk/>
            <pc:sldMk cId="3833203838" sldId="836"/>
            <ac:spMk id="101" creationId="{69251529-CA79-4D1B-8DA9-6D703DE144BC}"/>
          </ac:spMkLst>
        </pc:spChg>
        <pc:spChg chg="add mod">
          <ac:chgData name="Krzysztof Świder" userId="18104692-8d48-48b4-adbb-b481add1a336" providerId="ADAL" clId="{34EDB166-AC14-4864-85C9-39F1197FE03B}" dt="2021-06-24T09:31:10.274" v="5920" actId="164"/>
          <ac:spMkLst>
            <pc:docMk/>
            <pc:sldMk cId="3833203838" sldId="836"/>
            <ac:spMk id="103" creationId="{99982454-6A8A-4A2B-8BA6-5135C1832796}"/>
          </ac:spMkLst>
        </pc:spChg>
        <pc:spChg chg="add mod">
          <ac:chgData name="Krzysztof Świder" userId="18104692-8d48-48b4-adbb-b481add1a336" providerId="ADAL" clId="{34EDB166-AC14-4864-85C9-39F1197FE03B}" dt="2021-06-22T10:39:57.608" v="2099" actId="1582"/>
          <ac:spMkLst>
            <pc:docMk/>
            <pc:sldMk cId="3833203838" sldId="836"/>
            <ac:spMk id="104" creationId="{32F95C1C-C1BF-47BA-96BC-D33B02A7082B}"/>
          </ac:spMkLst>
        </pc:spChg>
        <pc:spChg chg="add mod">
          <ac:chgData name="Krzysztof Świder" userId="18104692-8d48-48b4-adbb-b481add1a336" providerId="ADAL" clId="{34EDB166-AC14-4864-85C9-39F1197FE03B}" dt="2021-06-22T10:42:00.661" v="2118" actId="14100"/>
          <ac:spMkLst>
            <pc:docMk/>
            <pc:sldMk cId="3833203838" sldId="836"/>
            <ac:spMk id="105" creationId="{5F795D6B-B6E6-4FC2-9813-D723E93E8AAB}"/>
          </ac:spMkLst>
        </pc:spChg>
        <pc:grpChg chg="add mod">
          <ac:chgData name="Krzysztof Świder" userId="18104692-8d48-48b4-adbb-b481add1a336" providerId="ADAL" clId="{34EDB166-AC14-4864-85C9-39F1197FE03B}" dt="2021-06-24T09:31:10.274" v="5920" actId="164"/>
          <ac:grpSpMkLst>
            <pc:docMk/>
            <pc:sldMk cId="3833203838" sldId="836"/>
            <ac:grpSpMk id="4" creationId="{A51CB1FB-2A9D-47E6-B82E-E76FB077F688}"/>
          </ac:grpSpMkLst>
        </pc:grpChg>
        <pc:grpChg chg="add mod">
          <ac:chgData name="Krzysztof Świder" userId="18104692-8d48-48b4-adbb-b481add1a336" providerId="ADAL" clId="{34EDB166-AC14-4864-85C9-39F1197FE03B}" dt="2021-06-22T10:19:29.062" v="1827" actId="1076"/>
          <ac:grpSpMkLst>
            <pc:docMk/>
            <pc:sldMk cId="3833203838" sldId="836"/>
            <ac:grpSpMk id="8" creationId="{3DF9D02B-C368-4526-B68D-A4A2CCAB3171}"/>
          </ac:grpSpMkLst>
        </pc:grpChg>
        <pc:grpChg chg="del mod">
          <ac:chgData name="Krzysztof Świder" userId="18104692-8d48-48b4-adbb-b481add1a336" providerId="ADAL" clId="{34EDB166-AC14-4864-85C9-39F1197FE03B}" dt="2021-06-22T10:26:40.481" v="1962" actId="165"/>
          <ac:grpSpMkLst>
            <pc:docMk/>
            <pc:sldMk cId="3833203838" sldId="836"/>
            <ac:grpSpMk id="52" creationId="{A6C03910-86AA-4726-BDDC-93917A8D6604}"/>
          </ac:grpSpMkLst>
        </pc:grpChg>
        <pc:grpChg chg="add mod ord">
          <ac:chgData name="Krzysztof Świder" userId="18104692-8d48-48b4-adbb-b481add1a336" providerId="ADAL" clId="{34EDB166-AC14-4864-85C9-39F1197FE03B}" dt="2021-06-22T10:19:17.816" v="1826" actId="164"/>
          <ac:grpSpMkLst>
            <pc:docMk/>
            <pc:sldMk cId="3833203838" sldId="836"/>
            <ac:grpSpMk id="60" creationId="{C6CBDE08-1F3D-438C-A679-723F40932304}"/>
          </ac:grpSpMkLst>
        </pc:grpChg>
        <pc:grpChg chg="add mod">
          <ac:chgData name="Krzysztof Świder" userId="18104692-8d48-48b4-adbb-b481add1a336" providerId="ADAL" clId="{34EDB166-AC14-4864-85C9-39F1197FE03B}" dt="2021-06-22T10:32:04.344" v="2069" actId="1076"/>
          <ac:grpSpMkLst>
            <pc:docMk/>
            <pc:sldMk cId="3833203838" sldId="836"/>
            <ac:grpSpMk id="102" creationId="{CDE3B1D2-237B-48A1-B942-38D06B2DCBCA}"/>
          </ac:grpSpMkLst>
        </pc:grpChg>
        <pc:picChg chg="mod">
          <ac:chgData name="Krzysztof Świder" userId="18104692-8d48-48b4-adbb-b481add1a336" providerId="ADAL" clId="{34EDB166-AC14-4864-85C9-39F1197FE03B}" dt="2021-06-22T10:32:20.976" v="2072" actId="1076"/>
          <ac:picMkLst>
            <pc:docMk/>
            <pc:sldMk cId="3833203838" sldId="836"/>
            <ac:picMk id="14" creationId="{00000000-0000-0000-0000-000000000000}"/>
          </ac:picMkLst>
        </pc:picChg>
        <pc:picChg chg="del">
          <ac:chgData name="Krzysztof Świder" userId="18104692-8d48-48b4-adbb-b481add1a336" providerId="ADAL" clId="{34EDB166-AC14-4864-85C9-39F1197FE03B}" dt="2021-06-22T10:11:52.164" v="1790" actId="478"/>
          <ac:picMkLst>
            <pc:docMk/>
            <pc:sldMk cId="3833203838" sldId="836"/>
            <ac:picMk id="15" creationId="{00000000-0000-0000-0000-000000000000}"/>
          </ac:picMkLst>
        </pc:picChg>
        <pc:cxnChg chg="mod topLvl">
          <ac:chgData name="Krzysztof Świder" userId="18104692-8d48-48b4-adbb-b481add1a336" providerId="ADAL" clId="{34EDB166-AC14-4864-85C9-39F1197FE03B}" dt="2021-06-22T10:31:51.587" v="2051" actId="164"/>
          <ac:cxnSpMkLst>
            <pc:docMk/>
            <pc:sldMk cId="3833203838" sldId="836"/>
            <ac:cxnSpMk id="6" creationId="{0B99B114-8EC7-4D2C-ADBC-FFC733B903A5}"/>
          </ac:cxnSpMkLst>
        </pc:cxnChg>
        <pc:cxnChg chg="del mod topLvl">
          <ac:chgData name="Krzysztof Świder" userId="18104692-8d48-48b4-adbb-b481add1a336" providerId="ADAL" clId="{34EDB166-AC14-4864-85C9-39F1197FE03B}" dt="2021-06-22T10:27:32.036" v="1967" actId="478"/>
          <ac:cxnSpMkLst>
            <pc:docMk/>
            <pc:sldMk cId="3833203838" sldId="836"/>
            <ac:cxnSpMk id="16" creationId="{8F332681-57FF-4921-879A-4F009BC0F910}"/>
          </ac:cxnSpMkLst>
        </pc:cxnChg>
        <pc:cxnChg chg="del mod topLvl">
          <ac:chgData name="Krzysztof Świder" userId="18104692-8d48-48b4-adbb-b481add1a336" providerId="ADAL" clId="{34EDB166-AC14-4864-85C9-39F1197FE03B}" dt="2021-06-22T10:27:35.823" v="1968" actId="478"/>
          <ac:cxnSpMkLst>
            <pc:docMk/>
            <pc:sldMk cId="3833203838" sldId="836"/>
            <ac:cxnSpMk id="17" creationId="{E408510B-93E7-4F06-BFEC-3560F8EB5EAD}"/>
          </ac:cxnSpMkLst>
        </pc:cxnChg>
        <pc:cxnChg chg="del mod topLvl">
          <ac:chgData name="Krzysztof Świder" userId="18104692-8d48-48b4-adbb-b481add1a336" providerId="ADAL" clId="{34EDB166-AC14-4864-85C9-39F1197FE03B}" dt="2021-06-22T10:29:49.482" v="2045" actId="478"/>
          <ac:cxnSpMkLst>
            <pc:docMk/>
            <pc:sldMk cId="3833203838" sldId="836"/>
            <ac:cxnSpMk id="18" creationId="{5B536E9B-B71A-4784-BBD0-8DD6DE98DD81}"/>
          </ac:cxnSpMkLst>
        </pc:cxnChg>
        <pc:cxnChg chg="del mod topLvl">
          <ac:chgData name="Krzysztof Świder" userId="18104692-8d48-48b4-adbb-b481add1a336" providerId="ADAL" clId="{34EDB166-AC14-4864-85C9-39F1197FE03B}" dt="2021-06-22T10:29:49.482" v="2045" actId="478"/>
          <ac:cxnSpMkLst>
            <pc:docMk/>
            <pc:sldMk cId="3833203838" sldId="836"/>
            <ac:cxnSpMk id="22" creationId="{706C80C6-627D-4022-80B8-98C643CCFE2C}"/>
          </ac:cxnSpMkLst>
        </pc:cxnChg>
        <pc:cxnChg chg="mod topLvl">
          <ac:chgData name="Krzysztof Świder" userId="18104692-8d48-48b4-adbb-b481add1a336" providerId="ADAL" clId="{34EDB166-AC14-4864-85C9-39F1197FE03B}" dt="2021-06-22T10:31:51.587" v="2051" actId="164"/>
          <ac:cxnSpMkLst>
            <pc:docMk/>
            <pc:sldMk cId="3833203838" sldId="836"/>
            <ac:cxnSpMk id="23" creationId="{D73B44FD-4047-4AB0-A962-54BB22421DF7}"/>
          </ac:cxnSpMkLst>
        </pc:cxnChg>
        <pc:cxnChg chg="del mod topLvl">
          <ac:chgData name="Krzysztof Świder" userId="18104692-8d48-48b4-adbb-b481add1a336" providerId="ADAL" clId="{34EDB166-AC14-4864-85C9-39F1197FE03B}" dt="2021-06-22T10:29:49.482" v="2045" actId="478"/>
          <ac:cxnSpMkLst>
            <pc:docMk/>
            <pc:sldMk cId="3833203838" sldId="836"/>
            <ac:cxnSpMk id="24" creationId="{94A605DA-DBC7-42B2-ADDA-7930029C942B}"/>
          </ac:cxnSpMkLst>
        </pc:cxnChg>
        <pc:cxnChg chg="del mod topLvl">
          <ac:chgData name="Krzysztof Świder" userId="18104692-8d48-48b4-adbb-b481add1a336" providerId="ADAL" clId="{34EDB166-AC14-4864-85C9-39F1197FE03B}" dt="2021-06-22T10:29:49.482" v="2045" actId="478"/>
          <ac:cxnSpMkLst>
            <pc:docMk/>
            <pc:sldMk cId="3833203838" sldId="836"/>
            <ac:cxnSpMk id="25" creationId="{55B01DB6-8DA6-4462-B69E-3C2A819D405F}"/>
          </ac:cxnSpMkLst>
        </pc:cxnChg>
        <pc:cxnChg chg="del">
          <ac:chgData name="Krzysztof Świder" userId="18104692-8d48-48b4-adbb-b481add1a336" providerId="ADAL" clId="{34EDB166-AC14-4864-85C9-39F1197FE03B}" dt="2021-06-22T10:15:01.115" v="1800" actId="478"/>
          <ac:cxnSpMkLst>
            <pc:docMk/>
            <pc:sldMk cId="3833203838" sldId="836"/>
            <ac:cxnSpMk id="55" creationId="{98DA11AE-3E2C-48CE-BCEA-B0C93146BF9B}"/>
          </ac:cxnSpMkLst>
        </pc:cxnChg>
        <pc:cxnChg chg="mod">
          <ac:chgData name="Krzysztof Świder" userId="18104692-8d48-48b4-adbb-b481add1a336" providerId="ADAL" clId="{34EDB166-AC14-4864-85C9-39F1197FE03B}" dt="2021-06-22T10:17:33.071" v="1813"/>
          <ac:cxnSpMkLst>
            <pc:docMk/>
            <pc:sldMk cId="3833203838" sldId="836"/>
            <ac:cxnSpMk id="66" creationId="{419AE316-7273-45BD-A3C8-4FFC0A1536A9}"/>
          </ac:cxnSpMkLst>
        </pc:cxnChg>
        <pc:cxnChg chg="mod">
          <ac:chgData name="Krzysztof Świder" userId="18104692-8d48-48b4-adbb-b481add1a336" providerId="ADAL" clId="{34EDB166-AC14-4864-85C9-39F1197FE03B}" dt="2021-06-22T10:17:33.071" v="1813"/>
          <ac:cxnSpMkLst>
            <pc:docMk/>
            <pc:sldMk cId="3833203838" sldId="836"/>
            <ac:cxnSpMk id="67" creationId="{5E912747-F8AC-444F-B31F-4C03FB30D095}"/>
          </ac:cxnSpMkLst>
        </pc:cxnChg>
        <pc:cxnChg chg="mod">
          <ac:chgData name="Krzysztof Świder" userId="18104692-8d48-48b4-adbb-b481add1a336" providerId="ADAL" clId="{34EDB166-AC14-4864-85C9-39F1197FE03B}" dt="2021-06-22T10:17:33.071" v="1813"/>
          <ac:cxnSpMkLst>
            <pc:docMk/>
            <pc:sldMk cId="3833203838" sldId="836"/>
            <ac:cxnSpMk id="68" creationId="{D971A4BF-077A-4BAC-84CC-553253FF945B}"/>
          </ac:cxnSpMkLst>
        </pc:cxnChg>
        <pc:cxnChg chg="mod">
          <ac:chgData name="Krzysztof Świder" userId="18104692-8d48-48b4-adbb-b481add1a336" providerId="ADAL" clId="{34EDB166-AC14-4864-85C9-39F1197FE03B}" dt="2021-06-22T10:17:33.071" v="1813"/>
          <ac:cxnSpMkLst>
            <pc:docMk/>
            <pc:sldMk cId="3833203838" sldId="836"/>
            <ac:cxnSpMk id="69" creationId="{99586173-2675-41B8-AB48-C4DE976D86B0}"/>
          </ac:cxnSpMkLst>
        </pc:cxnChg>
        <pc:cxnChg chg="mod">
          <ac:chgData name="Krzysztof Świder" userId="18104692-8d48-48b4-adbb-b481add1a336" providerId="ADAL" clId="{34EDB166-AC14-4864-85C9-39F1197FE03B}" dt="2021-06-22T10:17:33.071" v="1813"/>
          <ac:cxnSpMkLst>
            <pc:docMk/>
            <pc:sldMk cId="3833203838" sldId="836"/>
            <ac:cxnSpMk id="70" creationId="{7743156C-C379-4A59-A051-78611EC25E3B}"/>
          </ac:cxnSpMkLst>
        </pc:cxnChg>
        <pc:cxnChg chg="mod">
          <ac:chgData name="Krzysztof Świder" userId="18104692-8d48-48b4-adbb-b481add1a336" providerId="ADAL" clId="{34EDB166-AC14-4864-85C9-39F1197FE03B}" dt="2021-06-22T10:17:33.071" v="1813"/>
          <ac:cxnSpMkLst>
            <pc:docMk/>
            <pc:sldMk cId="3833203838" sldId="836"/>
            <ac:cxnSpMk id="71" creationId="{A3411733-CC60-47E9-8EB8-1C1B7B0DD25E}"/>
          </ac:cxnSpMkLst>
        </pc:cxnChg>
        <pc:cxnChg chg="mod">
          <ac:chgData name="Krzysztof Świder" userId="18104692-8d48-48b4-adbb-b481add1a336" providerId="ADAL" clId="{34EDB166-AC14-4864-85C9-39F1197FE03B}" dt="2021-06-22T10:17:33.071" v="1813"/>
          <ac:cxnSpMkLst>
            <pc:docMk/>
            <pc:sldMk cId="3833203838" sldId="836"/>
            <ac:cxnSpMk id="72" creationId="{F891F260-B632-4747-9380-79FBF946588D}"/>
          </ac:cxnSpMkLst>
        </pc:cxnChg>
        <pc:cxnChg chg="mod">
          <ac:chgData name="Krzysztof Świder" userId="18104692-8d48-48b4-adbb-b481add1a336" providerId="ADAL" clId="{34EDB166-AC14-4864-85C9-39F1197FE03B}" dt="2021-06-22T10:17:33.071" v="1813"/>
          <ac:cxnSpMkLst>
            <pc:docMk/>
            <pc:sldMk cId="3833203838" sldId="836"/>
            <ac:cxnSpMk id="73" creationId="{C146A1F8-474D-4621-8DD9-6F23BCC22756}"/>
          </ac:cxnSpMkLst>
        </pc:cxnChg>
      </pc:sldChg>
      <pc:sldChg chg="addSp delSp modSp add mod delAnim modAnim">
        <pc:chgData name="Krzysztof Świder" userId="18104692-8d48-48b4-adbb-b481add1a336" providerId="ADAL" clId="{34EDB166-AC14-4864-85C9-39F1197FE03B}" dt="2021-06-24T15:12:57.319" v="6218"/>
        <pc:sldMkLst>
          <pc:docMk/>
          <pc:sldMk cId="4049442795" sldId="837"/>
        </pc:sldMkLst>
        <pc:spChg chg="del">
          <ac:chgData name="Krzysztof Świder" userId="18104692-8d48-48b4-adbb-b481add1a336" providerId="ADAL" clId="{34EDB166-AC14-4864-85C9-39F1197FE03B}" dt="2021-06-22T13:29:31.502" v="3394" actId="478"/>
          <ac:spMkLst>
            <pc:docMk/>
            <pc:sldMk cId="4049442795" sldId="837"/>
            <ac:spMk id="2" creationId="{00000000-0000-0000-0000-000000000000}"/>
          </ac:spMkLst>
        </pc:spChg>
        <pc:spChg chg="add del mod">
          <ac:chgData name="Krzysztof Świder" userId="18104692-8d48-48b4-adbb-b481add1a336" providerId="ADAL" clId="{34EDB166-AC14-4864-85C9-39F1197FE03B}" dt="2021-06-23T12:28:04.311" v="5711" actId="478"/>
          <ac:spMkLst>
            <pc:docMk/>
            <pc:sldMk cId="4049442795" sldId="837"/>
            <ac:spMk id="2" creationId="{A30B78FC-5138-467E-B38C-C584C979E484}"/>
          </ac:spMkLst>
        </pc:spChg>
        <pc:spChg chg="add mod">
          <ac:chgData name="Krzysztof Świder" userId="18104692-8d48-48b4-adbb-b481add1a336" providerId="ADAL" clId="{34EDB166-AC14-4864-85C9-39F1197FE03B}" dt="2021-06-22T14:10:48.673" v="3723" actId="207"/>
          <ac:spMkLst>
            <pc:docMk/>
            <pc:sldMk cId="4049442795" sldId="837"/>
            <ac:spMk id="3" creationId="{18029D06-1807-49EC-B34D-223A98CB8361}"/>
          </ac:spMkLst>
        </pc:spChg>
        <pc:spChg chg="add mod">
          <ac:chgData name="Krzysztof Świder" userId="18104692-8d48-48b4-adbb-b481add1a336" providerId="ADAL" clId="{34EDB166-AC14-4864-85C9-39F1197FE03B}" dt="2021-06-23T12:34:16.416" v="5846" actId="1076"/>
          <ac:spMkLst>
            <pc:docMk/>
            <pc:sldMk cId="4049442795" sldId="837"/>
            <ac:spMk id="5" creationId="{7FEA8C81-5E31-4C01-8F51-91BEFD796B4B}"/>
          </ac:spMkLst>
        </pc:spChg>
        <pc:spChg chg="del">
          <ac:chgData name="Krzysztof Świder" userId="18104692-8d48-48b4-adbb-b481add1a336" providerId="ADAL" clId="{34EDB166-AC14-4864-85C9-39F1197FE03B}" dt="2021-06-22T13:29:30.107" v="3393" actId="478"/>
          <ac:spMkLst>
            <pc:docMk/>
            <pc:sldMk cId="4049442795" sldId="837"/>
            <ac:spMk id="6" creationId="{00000000-0000-0000-0000-000000000000}"/>
          </ac:spMkLst>
        </pc:spChg>
        <pc:spChg chg="mod">
          <ac:chgData name="Krzysztof Świder" userId="18104692-8d48-48b4-adbb-b481add1a336" providerId="ADAL" clId="{34EDB166-AC14-4864-85C9-39F1197FE03B}" dt="2021-06-22T13:29:47.483" v="3406" actId="20577"/>
          <ac:spMkLst>
            <pc:docMk/>
            <pc:sldMk cId="4049442795" sldId="837"/>
            <ac:spMk id="9" creationId="{00000000-0000-0000-0000-000000000000}"/>
          </ac:spMkLst>
        </pc:spChg>
        <pc:spChg chg="add mod">
          <ac:chgData name="Krzysztof Świder" userId="18104692-8d48-48b4-adbb-b481add1a336" providerId="ADAL" clId="{34EDB166-AC14-4864-85C9-39F1197FE03B}" dt="2021-06-22T13:49:58.146" v="3507" actId="164"/>
          <ac:spMkLst>
            <pc:docMk/>
            <pc:sldMk cId="4049442795" sldId="837"/>
            <ac:spMk id="13" creationId="{251D9697-7F9A-4BF1-824D-3443E02AB6D0}"/>
          </ac:spMkLst>
        </pc:spChg>
        <pc:spChg chg="add mod">
          <ac:chgData name="Krzysztof Świder" userId="18104692-8d48-48b4-adbb-b481add1a336" providerId="ADAL" clId="{34EDB166-AC14-4864-85C9-39F1197FE03B}" dt="2021-06-22T13:49:58.146" v="3507" actId="164"/>
          <ac:spMkLst>
            <pc:docMk/>
            <pc:sldMk cId="4049442795" sldId="837"/>
            <ac:spMk id="16" creationId="{4516EC7A-7AD0-4595-97A9-E027BC7E7ACE}"/>
          </ac:spMkLst>
        </pc:spChg>
        <pc:spChg chg="add mod">
          <ac:chgData name="Krzysztof Świder" userId="18104692-8d48-48b4-adbb-b481add1a336" providerId="ADAL" clId="{34EDB166-AC14-4864-85C9-39F1197FE03B}" dt="2021-06-22T13:49:58.146" v="3507" actId="164"/>
          <ac:spMkLst>
            <pc:docMk/>
            <pc:sldMk cId="4049442795" sldId="837"/>
            <ac:spMk id="17" creationId="{DA2F24E0-1DE1-45FE-805E-512F4BDF85E2}"/>
          </ac:spMkLst>
        </pc:spChg>
        <pc:spChg chg="add mod">
          <ac:chgData name="Krzysztof Świder" userId="18104692-8d48-48b4-adbb-b481add1a336" providerId="ADAL" clId="{34EDB166-AC14-4864-85C9-39F1197FE03B}" dt="2021-06-22T13:49:58.146" v="3507" actId="164"/>
          <ac:spMkLst>
            <pc:docMk/>
            <pc:sldMk cId="4049442795" sldId="837"/>
            <ac:spMk id="18" creationId="{177AC563-B363-4799-92B7-A8246E917A96}"/>
          </ac:spMkLst>
        </pc:spChg>
        <pc:spChg chg="add mod">
          <ac:chgData name="Krzysztof Świder" userId="18104692-8d48-48b4-adbb-b481add1a336" providerId="ADAL" clId="{34EDB166-AC14-4864-85C9-39F1197FE03B}" dt="2021-06-22T13:49:58.146" v="3507" actId="164"/>
          <ac:spMkLst>
            <pc:docMk/>
            <pc:sldMk cId="4049442795" sldId="837"/>
            <ac:spMk id="19" creationId="{87850A79-86D1-49B9-A6F6-90BE999C494D}"/>
          </ac:spMkLst>
        </pc:spChg>
        <pc:spChg chg="add del mod">
          <ac:chgData name="Krzysztof Świder" userId="18104692-8d48-48b4-adbb-b481add1a336" providerId="ADAL" clId="{34EDB166-AC14-4864-85C9-39F1197FE03B}" dt="2021-06-22T13:43:25.830" v="3473"/>
          <ac:spMkLst>
            <pc:docMk/>
            <pc:sldMk cId="4049442795" sldId="837"/>
            <ac:spMk id="20" creationId="{E1A16F39-779E-4AD7-948F-6168F65B767E}"/>
          </ac:spMkLst>
        </pc:spChg>
        <pc:spChg chg="add mod">
          <ac:chgData name="Krzysztof Świder" userId="18104692-8d48-48b4-adbb-b481add1a336" providerId="ADAL" clId="{34EDB166-AC14-4864-85C9-39F1197FE03B}" dt="2021-06-22T13:49:58.146" v="3507" actId="164"/>
          <ac:spMkLst>
            <pc:docMk/>
            <pc:sldMk cId="4049442795" sldId="837"/>
            <ac:spMk id="21" creationId="{05BF3FFB-0851-43F5-851C-91ACA63F0407}"/>
          </ac:spMkLst>
        </pc:spChg>
        <pc:spChg chg="add mod">
          <ac:chgData name="Krzysztof Świder" userId="18104692-8d48-48b4-adbb-b481add1a336" providerId="ADAL" clId="{34EDB166-AC14-4864-85C9-39F1197FE03B}" dt="2021-06-22T14:07:34.297" v="3689" actId="164"/>
          <ac:spMkLst>
            <pc:docMk/>
            <pc:sldMk cId="4049442795" sldId="837"/>
            <ac:spMk id="23" creationId="{6962E42F-42C4-4C08-82F3-3B99ECC33C4A}"/>
          </ac:spMkLst>
        </pc:spChg>
        <pc:spChg chg="mod">
          <ac:chgData name="Krzysztof Świder" userId="18104692-8d48-48b4-adbb-b481add1a336" providerId="ADAL" clId="{34EDB166-AC14-4864-85C9-39F1197FE03B}" dt="2021-06-22T14:11:29.041" v="3724" actId="207"/>
          <ac:spMkLst>
            <pc:docMk/>
            <pc:sldMk cId="4049442795" sldId="837"/>
            <ac:spMk id="25" creationId="{7332F070-C0B1-4439-90C2-8ACB00D086A6}"/>
          </ac:spMkLst>
        </pc:spChg>
        <pc:spChg chg="mod">
          <ac:chgData name="Krzysztof Świder" userId="18104692-8d48-48b4-adbb-b481add1a336" providerId="ADAL" clId="{34EDB166-AC14-4864-85C9-39F1197FE03B}" dt="2021-06-22T13:51:50.950" v="3524"/>
          <ac:spMkLst>
            <pc:docMk/>
            <pc:sldMk cId="4049442795" sldId="837"/>
            <ac:spMk id="28" creationId="{E651F94A-A8E1-42F6-85DD-F5EC748E765A}"/>
          </ac:spMkLst>
        </pc:spChg>
        <pc:spChg chg="mod">
          <ac:chgData name="Krzysztof Świder" userId="18104692-8d48-48b4-adbb-b481add1a336" providerId="ADAL" clId="{34EDB166-AC14-4864-85C9-39F1197FE03B}" dt="2021-06-22T13:51:50.950" v="3524"/>
          <ac:spMkLst>
            <pc:docMk/>
            <pc:sldMk cId="4049442795" sldId="837"/>
            <ac:spMk id="29" creationId="{1548709D-BDBB-4A46-9FF6-90E7DE3854D0}"/>
          </ac:spMkLst>
        </pc:spChg>
        <pc:spChg chg="mod">
          <ac:chgData name="Krzysztof Świder" userId="18104692-8d48-48b4-adbb-b481add1a336" providerId="ADAL" clId="{34EDB166-AC14-4864-85C9-39F1197FE03B}" dt="2021-06-22T13:51:50.950" v="3524"/>
          <ac:spMkLst>
            <pc:docMk/>
            <pc:sldMk cId="4049442795" sldId="837"/>
            <ac:spMk id="30" creationId="{F65504FD-643A-4266-8F71-BFB6389F2DD6}"/>
          </ac:spMkLst>
        </pc:spChg>
        <pc:spChg chg="mod">
          <ac:chgData name="Krzysztof Świder" userId="18104692-8d48-48b4-adbb-b481add1a336" providerId="ADAL" clId="{34EDB166-AC14-4864-85C9-39F1197FE03B}" dt="2021-06-22T13:56:36.188" v="3542" actId="20577"/>
          <ac:spMkLst>
            <pc:docMk/>
            <pc:sldMk cId="4049442795" sldId="837"/>
            <ac:spMk id="31" creationId="{FCC22490-5C73-4346-A68E-8FD3A389505D}"/>
          </ac:spMkLst>
        </pc:spChg>
        <pc:spChg chg="mod">
          <ac:chgData name="Krzysztof Świder" userId="18104692-8d48-48b4-adbb-b481add1a336" providerId="ADAL" clId="{34EDB166-AC14-4864-85C9-39F1197FE03B}" dt="2021-06-22T13:56:40.080" v="3544" actId="20577"/>
          <ac:spMkLst>
            <pc:docMk/>
            <pc:sldMk cId="4049442795" sldId="837"/>
            <ac:spMk id="32" creationId="{C3B92A5E-0DBE-40E1-AD7C-0C5372CA6177}"/>
          </ac:spMkLst>
        </pc:spChg>
        <pc:spChg chg="mod">
          <ac:chgData name="Krzysztof Świder" userId="18104692-8d48-48b4-adbb-b481add1a336" providerId="ADAL" clId="{34EDB166-AC14-4864-85C9-39F1197FE03B}" dt="2021-06-22T13:51:50.950" v="3524"/>
          <ac:spMkLst>
            <pc:docMk/>
            <pc:sldMk cId="4049442795" sldId="837"/>
            <ac:spMk id="33" creationId="{777820FB-57C3-4C6C-B751-54DC2A4FAB61}"/>
          </ac:spMkLst>
        </pc:spChg>
        <pc:spChg chg="add mod">
          <ac:chgData name="Krzysztof Świder" userId="18104692-8d48-48b4-adbb-b481add1a336" providerId="ADAL" clId="{34EDB166-AC14-4864-85C9-39F1197FE03B}" dt="2021-06-22T14:07:51.587" v="3691" actId="164"/>
          <ac:spMkLst>
            <pc:docMk/>
            <pc:sldMk cId="4049442795" sldId="837"/>
            <ac:spMk id="34" creationId="{81D79B74-9A3D-4A07-AB3D-F0EF0ED6BCD6}"/>
          </ac:spMkLst>
        </pc:spChg>
        <pc:spChg chg="add mod">
          <ac:chgData name="Krzysztof Świder" userId="18104692-8d48-48b4-adbb-b481add1a336" providerId="ADAL" clId="{34EDB166-AC14-4864-85C9-39F1197FE03B}" dt="2021-06-22T14:07:34.297" v="3689" actId="164"/>
          <ac:spMkLst>
            <pc:docMk/>
            <pc:sldMk cId="4049442795" sldId="837"/>
            <ac:spMk id="36" creationId="{D4BAF324-FB4A-440C-80F9-D0723AB87931}"/>
          </ac:spMkLst>
        </pc:spChg>
        <pc:spChg chg="add mod">
          <ac:chgData name="Krzysztof Świder" userId="18104692-8d48-48b4-adbb-b481add1a336" providerId="ADAL" clId="{34EDB166-AC14-4864-85C9-39F1197FE03B}" dt="2021-06-22T14:07:34.297" v="3689" actId="164"/>
          <ac:spMkLst>
            <pc:docMk/>
            <pc:sldMk cId="4049442795" sldId="837"/>
            <ac:spMk id="38" creationId="{D63C2C44-63BC-4D6A-81AD-E3A96BA1768E}"/>
          </ac:spMkLst>
        </pc:spChg>
        <pc:spChg chg="mod">
          <ac:chgData name="Krzysztof Świder" userId="18104692-8d48-48b4-adbb-b481add1a336" providerId="ADAL" clId="{34EDB166-AC14-4864-85C9-39F1197FE03B}" dt="2021-06-22T13:58:05.441" v="3554" actId="14100"/>
          <ac:spMkLst>
            <pc:docMk/>
            <pc:sldMk cId="4049442795" sldId="837"/>
            <ac:spMk id="40" creationId="{6B29515C-B3A4-4732-8352-DE3513CBF288}"/>
          </ac:spMkLst>
        </pc:spChg>
        <pc:spChg chg="mod">
          <ac:chgData name="Krzysztof Świder" userId="18104692-8d48-48b4-adbb-b481add1a336" providerId="ADAL" clId="{34EDB166-AC14-4864-85C9-39F1197FE03B}" dt="2021-06-22T13:57:16.658" v="3545"/>
          <ac:spMkLst>
            <pc:docMk/>
            <pc:sldMk cId="4049442795" sldId="837"/>
            <ac:spMk id="43" creationId="{39DA420C-8410-4482-BF0B-9BB65B61EBE9}"/>
          </ac:spMkLst>
        </pc:spChg>
        <pc:spChg chg="mod">
          <ac:chgData name="Krzysztof Świder" userId="18104692-8d48-48b4-adbb-b481add1a336" providerId="ADAL" clId="{34EDB166-AC14-4864-85C9-39F1197FE03B}" dt="2021-06-22T13:57:16.658" v="3545"/>
          <ac:spMkLst>
            <pc:docMk/>
            <pc:sldMk cId="4049442795" sldId="837"/>
            <ac:spMk id="44" creationId="{9D1360F2-266B-43E9-8A23-E36522CA9E8A}"/>
          </ac:spMkLst>
        </pc:spChg>
        <pc:spChg chg="mod">
          <ac:chgData name="Krzysztof Świder" userId="18104692-8d48-48b4-adbb-b481add1a336" providerId="ADAL" clId="{34EDB166-AC14-4864-85C9-39F1197FE03B}" dt="2021-06-22T13:57:16.658" v="3545"/>
          <ac:spMkLst>
            <pc:docMk/>
            <pc:sldMk cId="4049442795" sldId="837"/>
            <ac:spMk id="45" creationId="{071DB4C4-4AAA-4743-86D2-EED2A86BCB69}"/>
          </ac:spMkLst>
        </pc:spChg>
        <pc:spChg chg="mod">
          <ac:chgData name="Krzysztof Świder" userId="18104692-8d48-48b4-adbb-b481add1a336" providerId="ADAL" clId="{34EDB166-AC14-4864-85C9-39F1197FE03B}" dt="2021-06-22T13:57:16.658" v="3545"/>
          <ac:spMkLst>
            <pc:docMk/>
            <pc:sldMk cId="4049442795" sldId="837"/>
            <ac:spMk id="46" creationId="{803DE004-FE06-4713-BFEA-3E94761E4A0C}"/>
          </ac:spMkLst>
        </pc:spChg>
        <pc:spChg chg="mod">
          <ac:chgData name="Krzysztof Świder" userId="18104692-8d48-48b4-adbb-b481add1a336" providerId="ADAL" clId="{34EDB166-AC14-4864-85C9-39F1197FE03B}" dt="2021-06-22T13:57:16.658" v="3545"/>
          <ac:spMkLst>
            <pc:docMk/>
            <pc:sldMk cId="4049442795" sldId="837"/>
            <ac:spMk id="47" creationId="{396C5779-A53D-4FAE-85FD-C66F75CD1F8C}"/>
          </ac:spMkLst>
        </pc:spChg>
        <pc:spChg chg="mod">
          <ac:chgData name="Krzysztof Świder" userId="18104692-8d48-48b4-adbb-b481add1a336" providerId="ADAL" clId="{34EDB166-AC14-4864-85C9-39F1197FE03B}" dt="2021-06-22T13:57:16.658" v="3545"/>
          <ac:spMkLst>
            <pc:docMk/>
            <pc:sldMk cId="4049442795" sldId="837"/>
            <ac:spMk id="48" creationId="{1ECE6915-C7BF-45BB-9F1B-69CEA02E3ADE}"/>
          </ac:spMkLst>
        </pc:spChg>
        <pc:spChg chg="add mod">
          <ac:chgData name="Krzysztof Świder" userId="18104692-8d48-48b4-adbb-b481add1a336" providerId="ADAL" clId="{34EDB166-AC14-4864-85C9-39F1197FE03B}" dt="2021-06-23T12:39:33.026" v="5889" actId="164"/>
          <ac:spMkLst>
            <pc:docMk/>
            <pc:sldMk cId="4049442795" sldId="837"/>
            <ac:spMk id="49" creationId="{42A56D70-99ED-4DDE-9D4C-E436E6180F45}"/>
          </ac:spMkLst>
        </pc:spChg>
        <pc:spChg chg="add mod">
          <ac:chgData name="Krzysztof Świder" userId="18104692-8d48-48b4-adbb-b481add1a336" providerId="ADAL" clId="{34EDB166-AC14-4864-85C9-39F1197FE03B}" dt="2021-06-23T12:37:57.682" v="5881" actId="164"/>
          <ac:spMkLst>
            <pc:docMk/>
            <pc:sldMk cId="4049442795" sldId="837"/>
            <ac:spMk id="50" creationId="{3BA3D535-AF7B-42D5-BA9B-6D9F9543A8C9}"/>
          </ac:spMkLst>
        </pc:spChg>
        <pc:spChg chg="add mod">
          <ac:chgData name="Krzysztof Świder" userId="18104692-8d48-48b4-adbb-b481add1a336" providerId="ADAL" clId="{34EDB166-AC14-4864-85C9-39F1197FE03B}" dt="2021-06-23T12:37:57.682" v="5881" actId="164"/>
          <ac:spMkLst>
            <pc:docMk/>
            <pc:sldMk cId="4049442795" sldId="837"/>
            <ac:spMk id="51" creationId="{7CF8ABFC-8352-4E75-8DC3-0A0EA1D3CF55}"/>
          </ac:spMkLst>
        </pc:spChg>
        <pc:spChg chg="add mod">
          <ac:chgData name="Krzysztof Świder" userId="18104692-8d48-48b4-adbb-b481add1a336" providerId="ADAL" clId="{34EDB166-AC14-4864-85C9-39F1197FE03B}" dt="2021-06-23T12:37:57.682" v="5881" actId="164"/>
          <ac:spMkLst>
            <pc:docMk/>
            <pc:sldMk cId="4049442795" sldId="837"/>
            <ac:spMk id="53" creationId="{43A6650D-D13C-4730-B5F3-827A51B65933}"/>
          </ac:spMkLst>
        </pc:spChg>
        <pc:spChg chg="add mod">
          <ac:chgData name="Krzysztof Świder" userId="18104692-8d48-48b4-adbb-b481add1a336" providerId="ADAL" clId="{34EDB166-AC14-4864-85C9-39F1197FE03B}" dt="2021-06-23T12:37:57.682" v="5881" actId="164"/>
          <ac:spMkLst>
            <pc:docMk/>
            <pc:sldMk cId="4049442795" sldId="837"/>
            <ac:spMk id="54" creationId="{79A7CABD-A043-40B1-B55E-3E3B437A74BC}"/>
          </ac:spMkLst>
        </pc:spChg>
        <pc:spChg chg="mod">
          <ac:chgData name="Krzysztof Świder" userId="18104692-8d48-48b4-adbb-b481add1a336" providerId="ADAL" clId="{34EDB166-AC14-4864-85C9-39F1197FE03B}" dt="2021-06-22T13:59:12.164" v="3562"/>
          <ac:spMkLst>
            <pc:docMk/>
            <pc:sldMk cId="4049442795" sldId="837"/>
            <ac:spMk id="56" creationId="{7AD4BB6E-BF40-4EA0-84E4-17EFC61FEC3A}"/>
          </ac:spMkLst>
        </pc:spChg>
        <pc:spChg chg="mod">
          <ac:chgData name="Krzysztof Świder" userId="18104692-8d48-48b4-adbb-b481add1a336" providerId="ADAL" clId="{34EDB166-AC14-4864-85C9-39F1197FE03B}" dt="2021-06-22T13:59:12.164" v="3562"/>
          <ac:spMkLst>
            <pc:docMk/>
            <pc:sldMk cId="4049442795" sldId="837"/>
            <ac:spMk id="59" creationId="{25D3CA20-141F-4953-ABCF-EFFC2469FD7A}"/>
          </ac:spMkLst>
        </pc:spChg>
        <pc:spChg chg="mod">
          <ac:chgData name="Krzysztof Świder" userId="18104692-8d48-48b4-adbb-b481add1a336" providerId="ADAL" clId="{34EDB166-AC14-4864-85C9-39F1197FE03B}" dt="2021-06-22T13:59:12.164" v="3562"/>
          <ac:spMkLst>
            <pc:docMk/>
            <pc:sldMk cId="4049442795" sldId="837"/>
            <ac:spMk id="60" creationId="{8480C3EA-00F0-4B28-A916-EF8A892AAF26}"/>
          </ac:spMkLst>
        </pc:spChg>
        <pc:spChg chg="mod">
          <ac:chgData name="Krzysztof Świder" userId="18104692-8d48-48b4-adbb-b481add1a336" providerId="ADAL" clId="{34EDB166-AC14-4864-85C9-39F1197FE03B}" dt="2021-06-22T13:59:12.164" v="3562"/>
          <ac:spMkLst>
            <pc:docMk/>
            <pc:sldMk cId="4049442795" sldId="837"/>
            <ac:spMk id="61" creationId="{4CB92FA6-6637-4E0D-A41C-0B98615CF816}"/>
          </ac:spMkLst>
        </pc:spChg>
        <pc:spChg chg="mod">
          <ac:chgData name="Krzysztof Świder" userId="18104692-8d48-48b4-adbb-b481add1a336" providerId="ADAL" clId="{34EDB166-AC14-4864-85C9-39F1197FE03B}" dt="2021-06-22T14:02:30.292" v="3645" actId="1036"/>
          <ac:spMkLst>
            <pc:docMk/>
            <pc:sldMk cId="4049442795" sldId="837"/>
            <ac:spMk id="62" creationId="{4D21EF5D-8924-41D3-8984-DCE409FA5F45}"/>
          </ac:spMkLst>
        </pc:spChg>
        <pc:spChg chg="mod">
          <ac:chgData name="Krzysztof Świder" userId="18104692-8d48-48b4-adbb-b481add1a336" providerId="ADAL" clId="{34EDB166-AC14-4864-85C9-39F1197FE03B}" dt="2021-06-22T14:02:30.292" v="3645" actId="1036"/>
          <ac:spMkLst>
            <pc:docMk/>
            <pc:sldMk cId="4049442795" sldId="837"/>
            <ac:spMk id="63" creationId="{E5C67418-FD57-46C6-903D-0087E7B4549A}"/>
          </ac:spMkLst>
        </pc:spChg>
        <pc:spChg chg="mod">
          <ac:chgData name="Krzysztof Świder" userId="18104692-8d48-48b4-adbb-b481add1a336" providerId="ADAL" clId="{34EDB166-AC14-4864-85C9-39F1197FE03B}" dt="2021-06-22T13:59:12.164" v="3562"/>
          <ac:spMkLst>
            <pc:docMk/>
            <pc:sldMk cId="4049442795" sldId="837"/>
            <ac:spMk id="64" creationId="{DF4A94F2-B3F5-4AB2-89F4-E2873FA8A303}"/>
          </ac:spMkLst>
        </pc:spChg>
        <pc:spChg chg="add mod">
          <ac:chgData name="Krzysztof Świder" userId="18104692-8d48-48b4-adbb-b481add1a336" providerId="ADAL" clId="{34EDB166-AC14-4864-85C9-39F1197FE03B}" dt="2021-06-23T12:40:18.307" v="5896" actId="164"/>
          <ac:spMkLst>
            <pc:docMk/>
            <pc:sldMk cId="4049442795" sldId="837"/>
            <ac:spMk id="65" creationId="{DB923D45-D159-4FA3-8451-8A333903F0DD}"/>
          </ac:spMkLst>
        </pc:spChg>
        <pc:spChg chg="add mod">
          <ac:chgData name="Krzysztof Świder" userId="18104692-8d48-48b4-adbb-b481add1a336" providerId="ADAL" clId="{34EDB166-AC14-4864-85C9-39F1197FE03B}" dt="2021-06-23T12:38:05.042" v="5882" actId="164"/>
          <ac:spMkLst>
            <pc:docMk/>
            <pc:sldMk cId="4049442795" sldId="837"/>
            <ac:spMk id="66" creationId="{D3D94691-02D7-4B08-AA4B-A1D6F9FF0CBA}"/>
          </ac:spMkLst>
        </pc:spChg>
        <pc:spChg chg="add mod">
          <ac:chgData name="Krzysztof Świder" userId="18104692-8d48-48b4-adbb-b481add1a336" providerId="ADAL" clId="{34EDB166-AC14-4864-85C9-39F1197FE03B}" dt="2021-06-23T12:38:05.042" v="5882" actId="164"/>
          <ac:spMkLst>
            <pc:docMk/>
            <pc:sldMk cId="4049442795" sldId="837"/>
            <ac:spMk id="67" creationId="{93FDE04B-3CC2-4BA0-8322-1EA23FE297F8}"/>
          </ac:spMkLst>
        </pc:spChg>
        <pc:spChg chg="add mod">
          <ac:chgData name="Krzysztof Świder" userId="18104692-8d48-48b4-adbb-b481add1a336" providerId="ADAL" clId="{34EDB166-AC14-4864-85C9-39F1197FE03B}" dt="2021-06-23T12:38:05.042" v="5882" actId="164"/>
          <ac:spMkLst>
            <pc:docMk/>
            <pc:sldMk cId="4049442795" sldId="837"/>
            <ac:spMk id="68" creationId="{349B4994-9D85-40C2-9792-E0DE8EFCF01F}"/>
          </ac:spMkLst>
        </pc:spChg>
        <pc:spChg chg="add mod">
          <ac:chgData name="Krzysztof Świder" userId="18104692-8d48-48b4-adbb-b481add1a336" providerId="ADAL" clId="{34EDB166-AC14-4864-85C9-39F1197FE03B}" dt="2021-06-23T12:38:05.042" v="5882" actId="164"/>
          <ac:spMkLst>
            <pc:docMk/>
            <pc:sldMk cId="4049442795" sldId="837"/>
            <ac:spMk id="69" creationId="{EAB6548B-189C-43C2-8EC0-58EC22D2A0FB}"/>
          </ac:spMkLst>
        </pc:spChg>
        <pc:spChg chg="add mod">
          <ac:chgData name="Krzysztof Świder" userId="18104692-8d48-48b4-adbb-b481add1a336" providerId="ADAL" clId="{34EDB166-AC14-4864-85C9-39F1197FE03B}" dt="2021-06-23T12:38:05.042" v="5882" actId="164"/>
          <ac:spMkLst>
            <pc:docMk/>
            <pc:sldMk cId="4049442795" sldId="837"/>
            <ac:spMk id="70" creationId="{081389F1-730D-45BD-BCF7-5F87D9361B5E}"/>
          </ac:spMkLst>
        </pc:spChg>
        <pc:spChg chg="add mod">
          <ac:chgData name="Krzysztof Świder" userId="18104692-8d48-48b4-adbb-b481add1a336" providerId="ADAL" clId="{34EDB166-AC14-4864-85C9-39F1197FE03B}" dt="2021-06-23T12:38:05.042" v="5882" actId="164"/>
          <ac:spMkLst>
            <pc:docMk/>
            <pc:sldMk cId="4049442795" sldId="837"/>
            <ac:spMk id="71" creationId="{CBF828CB-221E-4B5E-981B-F8CDDE1A6074}"/>
          </ac:spMkLst>
        </pc:spChg>
        <pc:spChg chg="mod topLvl">
          <ac:chgData name="Krzysztof Świder" userId="18104692-8d48-48b4-adbb-b481add1a336" providerId="ADAL" clId="{34EDB166-AC14-4864-85C9-39F1197FE03B}" dt="2021-06-24T15:11:44.187" v="6215" actId="164"/>
          <ac:spMkLst>
            <pc:docMk/>
            <pc:sldMk cId="4049442795" sldId="837"/>
            <ac:spMk id="73" creationId="{5800C5F3-71EF-4448-9160-DF435808B7F9}"/>
          </ac:spMkLst>
        </pc:spChg>
        <pc:spChg chg="mod topLvl">
          <ac:chgData name="Krzysztof Świder" userId="18104692-8d48-48b4-adbb-b481add1a336" providerId="ADAL" clId="{34EDB166-AC14-4864-85C9-39F1197FE03B}" dt="2021-06-24T15:11:44.187" v="6215" actId="164"/>
          <ac:spMkLst>
            <pc:docMk/>
            <pc:sldMk cId="4049442795" sldId="837"/>
            <ac:spMk id="76" creationId="{95625CDB-C26B-4C1C-876C-27C8E68F4E84}"/>
          </ac:spMkLst>
        </pc:spChg>
        <pc:spChg chg="mod topLvl">
          <ac:chgData name="Krzysztof Świder" userId="18104692-8d48-48b4-adbb-b481add1a336" providerId="ADAL" clId="{34EDB166-AC14-4864-85C9-39F1197FE03B}" dt="2021-06-24T15:11:44.187" v="6215" actId="164"/>
          <ac:spMkLst>
            <pc:docMk/>
            <pc:sldMk cId="4049442795" sldId="837"/>
            <ac:spMk id="77" creationId="{5BA15395-D090-400D-B94A-5FF9467DD664}"/>
          </ac:spMkLst>
        </pc:spChg>
        <pc:spChg chg="mod topLvl">
          <ac:chgData name="Krzysztof Świder" userId="18104692-8d48-48b4-adbb-b481add1a336" providerId="ADAL" clId="{34EDB166-AC14-4864-85C9-39F1197FE03B}" dt="2021-06-24T15:11:44.187" v="6215" actId="164"/>
          <ac:spMkLst>
            <pc:docMk/>
            <pc:sldMk cId="4049442795" sldId="837"/>
            <ac:spMk id="78" creationId="{949D3DD2-FBAB-4DF0-A509-4A303957D169}"/>
          </ac:spMkLst>
        </pc:spChg>
        <pc:spChg chg="del mod">
          <ac:chgData name="Krzysztof Świder" userId="18104692-8d48-48b4-adbb-b481add1a336" providerId="ADAL" clId="{34EDB166-AC14-4864-85C9-39F1197FE03B}" dt="2021-06-24T15:09:38.003" v="6203" actId="478"/>
          <ac:spMkLst>
            <pc:docMk/>
            <pc:sldMk cId="4049442795" sldId="837"/>
            <ac:spMk id="79" creationId="{A2CF170D-434F-4AAF-8B16-614C56F10C9E}"/>
          </ac:spMkLst>
        </pc:spChg>
        <pc:spChg chg="del mod">
          <ac:chgData name="Krzysztof Świder" userId="18104692-8d48-48b4-adbb-b481add1a336" providerId="ADAL" clId="{34EDB166-AC14-4864-85C9-39F1197FE03B}" dt="2021-06-24T15:09:43.317" v="6204" actId="478"/>
          <ac:spMkLst>
            <pc:docMk/>
            <pc:sldMk cId="4049442795" sldId="837"/>
            <ac:spMk id="80" creationId="{E0FE7EB6-07B3-4EA9-99B9-069255E0688C}"/>
          </ac:spMkLst>
        </pc:spChg>
        <pc:spChg chg="add del mod topLvl">
          <ac:chgData name="Krzysztof Świder" userId="18104692-8d48-48b4-adbb-b481add1a336" providerId="ADAL" clId="{34EDB166-AC14-4864-85C9-39F1197FE03B}" dt="2021-06-24T15:11:44.187" v="6215" actId="164"/>
          <ac:spMkLst>
            <pc:docMk/>
            <pc:sldMk cId="4049442795" sldId="837"/>
            <ac:spMk id="81" creationId="{EBD16BD9-1EBC-4B30-BAE8-26E406B8F81E}"/>
          </ac:spMkLst>
        </pc:spChg>
        <pc:spChg chg="add mod topLvl">
          <ac:chgData name="Krzysztof Świder" userId="18104692-8d48-48b4-adbb-b481add1a336" providerId="ADAL" clId="{34EDB166-AC14-4864-85C9-39F1197FE03B}" dt="2021-06-23T12:40:40.050" v="5900" actId="164"/>
          <ac:spMkLst>
            <pc:docMk/>
            <pc:sldMk cId="4049442795" sldId="837"/>
            <ac:spMk id="82" creationId="{3EE386F1-F902-40F6-A0B9-0BE040D83BD4}"/>
          </ac:spMkLst>
        </pc:spChg>
        <pc:spChg chg="mod">
          <ac:chgData name="Krzysztof Świder" userId="18104692-8d48-48b4-adbb-b481add1a336" providerId="ADAL" clId="{34EDB166-AC14-4864-85C9-39F1197FE03B}" dt="2021-06-23T12:37:41.483" v="5880" actId="165"/>
          <ac:spMkLst>
            <pc:docMk/>
            <pc:sldMk cId="4049442795" sldId="837"/>
            <ac:spMk id="84" creationId="{5D32E584-25E9-4F15-9C46-4A4666F09DAE}"/>
          </ac:spMkLst>
        </pc:spChg>
        <pc:spChg chg="mod">
          <ac:chgData name="Krzysztof Świder" userId="18104692-8d48-48b4-adbb-b481add1a336" providerId="ADAL" clId="{34EDB166-AC14-4864-85C9-39F1197FE03B}" dt="2021-06-23T12:37:41.483" v="5880" actId="165"/>
          <ac:spMkLst>
            <pc:docMk/>
            <pc:sldMk cId="4049442795" sldId="837"/>
            <ac:spMk id="87" creationId="{7BE54AEC-6DD0-446D-B23B-418D5676A0CA}"/>
          </ac:spMkLst>
        </pc:spChg>
        <pc:spChg chg="mod">
          <ac:chgData name="Krzysztof Świder" userId="18104692-8d48-48b4-adbb-b481add1a336" providerId="ADAL" clId="{34EDB166-AC14-4864-85C9-39F1197FE03B}" dt="2021-06-23T12:37:41.483" v="5880" actId="165"/>
          <ac:spMkLst>
            <pc:docMk/>
            <pc:sldMk cId="4049442795" sldId="837"/>
            <ac:spMk id="88" creationId="{1B703430-7ADA-4D0F-91B1-4F77186E0836}"/>
          </ac:spMkLst>
        </pc:spChg>
        <pc:spChg chg="mod">
          <ac:chgData name="Krzysztof Świder" userId="18104692-8d48-48b4-adbb-b481add1a336" providerId="ADAL" clId="{34EDB166-AC14-4864-85C9-39F1197FE03B}" dt="2021-06-23T12:37:41.483" v="5880" actId="165"/>
          <ac:spMkLst>
            <pc:docMk/>
            <pc:sldMk cId="4049442795" sldId="837"/>
            <ac:spMk id="89" creationId="{6935523B-7C66-4BB1-8745-EF32A422381F}"/>
          </ac:spMkLst>
        </pc:spChg>
        <pc:spChg chg="mod">
          <ac:chgData name="Krzysztof Świder" userId="18104692-8d48-48b4-adbb-b481add1a336" providerId="ADAL" clId="{34EDB166-AC14-4864-85C9-39F1197FE03B}" dt="2021-06-23T12:37:41.483" v="5880" actId="165"/>
          <ac:spMkLst>
            <pc:docMk/>
            <pc:sldMk cId="4049442795" sldId="837"/>
            <ac:spMk id="90" creationId="{2401B35F-A6E6-4769-9375-97F8BE6F8F51}"/>
          </ac:spMkLst>
        </pc:spChg>
        <pc:spChg chg="mod">
          <ac:chgData name="Krzysztof Świder" userId="18104692-8d48-48b4-adbb-b481add1a336" providerId="ADAL" clId="{34EDB166-AC14-4864-85C9-39F1197FE03B}" dt="2021-06-23T12:37:41.483" v="5880" actId="165"/>
          <ac:spMkLst>
            <pc:docMk/>
            <pc:sldMk cId="4049442795" sldId="837"/>
            <ac:spMk id="91" creationId="{3AA3A3C7-0965-443E-85FE-01AC77D4951E}"/>
          </ac:spMkLst>
        </pc:spChg>
        <pc:spChg chg="mod">
          <ac:chgData name="Krzysztof Świder" userId="18104692-8d48-48b4-adbb-b481add1a336" providerId="ADAL" clId="{34EDB166-AC14-4864-85C9-39F1197FE03B}" dt="2021-06-23T12:37:41.483" v="5880" actId="165"/>
          <ac:spMkLst>
            <pc:docMk/>
            <pc:sldMk cId="4049442795" sldId="837"/>
            <ac:spMk id="92" creationId="{974B2711-2819-44BE-B8FF-738D4DC504E0}"/>
          </ac:spMkLst>
        </pc:spChg>
        <pc:spChg chg="add mod topLvl">
          <ac:chgData name="Krzysztof Świder" userId="18104692-8d48-48b4-adbb-b481add1a336" providerId="ADAL" clId="{34EDB166-AC14-4864-85C9-39F1197FE03B}" dt="2021-06-23T12:41:07.449" v="5904" actId="164"/>
          <ac:spMkLst>
            <pc:docMk/>
            <pc:sldMk cId="4049442795" sldId="837"/>
            <ac:spMk id="93" creationId="{9413A4C7-9BF2-43B8-8CD5-60234D8FA98D}"/>
          </ac:spMkLst>
        </pc:spChg>
        <pc:grpChg chg="add del mod">
          <ac:chgData name="Krzysztof Świder" userId="18104692-8d48-48b4-adbb-b481add1a336" providerId="ADAL" clId="{34EDB166-AC14-4864-85C9-39F1197FE03B}" dt="2021-06-24T15:10:41.531" v="6211" actId="165"/>
          <ac:grpSpMkLst>
            <pc:docMk/>
            <pc:sldMk cId="4049442795" sldId="837"/>
            <ac:grpSpMk id="6" creationId="{1E5EDF1B-DF31-4AEE-B87E-BF752F9883F0}"/>
          </ac:grpSpMkLst>
        </pc:grpChg>
        <pc:grpChg chg="add mod">
          <ac:chgData name="Krzysztof Świder" userId="18104692-8d48-48b4-adbb-b481add1a336" providerId="ADAL" clId="{34EDB166-AC14-4864-85C9-39F1197FE03B}" dt="2021-06-24T15:11:44.187" v="6215" actId="164"/>
          <ac:grpSpMkLst>
            <pc:docMk/>
            <pc:sldMk cId="4049442795" sldId="837"/>
            <ac:grpSpMk id="15" creationId="{5D47FCA3-A5F3-4758-AE4A-A68CF72203FD}"/>
          </ac:grpSpMkLst>
        </pc:grpChg>
        <pc:grpChg chg="add mod">
          <ac:chgData name="Krzysztof Świder" userId="18104692-8d48-48b4-adbb-b481add1a336" providerId="ADAL" clId="{34EDB166-AC14-4864-85C9-39F1197FE03B}" dt="2021-06-22T14:07:34.297" v="3689" actId="164"/>
          <ac:grpSpMkLst>
            <pc:docMk/>
            <pc:sldMk cId="4049442795" sldId="837"/>
            <ac:grpSpMk id="22" creationId="{809C7D84-D093-4D2C-AEBB-3CDC39948F16}"/>
          </ac:grpSpMkLst>
        </pc:grpChg>
        <pc:grpChg chg="add mod">
          <ac:chgData name="Krzysztof Świder" userId="18104692-8d48-48b4-adbb-b481add1a336" providerId="ADAL" clId="{34EDB166-AC14-4864-85C9-39F1197FE03B}" dt="2021-06-22T14:07:51.587" v="3691" actId="164"/>
          <ac:grpSpMkLst>
            <pc:docMk/>
            <pc:sldMk cId="4049442795" sldId="837"/>
            <ac:grpSpMk id="24" creationId="{4592FB83-6B4D-432A-90AF-5BCAA7AE993E}"/>
          </ac:grpSpMkLst>
        </pc:grpChg>
        <pc:grpChg chg="add mod">
          <ac:chgData name="Krzysztof Świder" userId="18104692-8d48-48b4-adbb-b481add1a336" providerId="ADAL" clId="{34EDB166-AC14-4864-85C9-39F1197FE03B}" dt="2021-06-23T12:37:57.682" v="5881" actId="164"/>
          <ac:grpSpMkLst>
            <pc:docMk/>
            <pc:sldMk cId="4049442795" sldId="837"/>
            <ac:grpSpMk id="39" creationId="{DD4C1E73-A96D-49AD-849E-BE52B289A8CD}"/>
          </ac:grpSpMkLst>
        </pc:grpChg>
        <pc:grpChg chg="add mod">
          <ac:chgData name="Krzysztof Świder" userId="18104692-8d48-48b4-adbb-b481add1a336" providerId="ADAL" clId="{34EDB166-AC14-4864-85C9-39F1197FE03B}" dt="2021-06-23T12:38:05.042" v="5882" actId="164"/>
          <ac:grpSpMkLst>
            <pc:docMk/>
            <pc:sldMk cId="4049442795" sldId="837"/>
            <ac:grpSpMk id="55" creationId="{293475CD-C5F2-46AF-9BA5-96E5B892A072}"/>
          </ac:grpSpMkLst>
        </pc:grpChg>
        <pc:grpChg chg="add del mod topLvl">
          <ac:chgData name="Krzysztof Świder" userId="18104692-8d48-48b4-adbb-b481add1a336" providerId="ADAL" clId="{34EDB166-AC14-4864-85C9-39F1197FE03B}" dt="2021-06-24T15:10:03.557" v="6207" actId="165"/>
          <ac:grpSpMkLst>
            <pc:docMk/>
            <pc:sldMk cId="4049442795" sldId="837"/>
            <ac:grpSpMk id="72" creationId="{5A125ED1-F5A2-4749-99CC-74D1489176FF}"/>
          </ac:grpSpMkLst>
        </pc:grpChg>
        <pc:grpChg chg="add mod topLvl">
          <ac:chgData name="Krzysztof Świder" userId="18104692-8d48-48b4-adbb-b481add1a336" providerId="ADAL" clId="{34EDB166-AC14-4864-85C9-39F1197FE03B}" dt="2021-06-23T12:37:41.483" v="5880" actId="165"/>
          <ac:grpSpMkLst>
            <pc:docMk/>
            <pc:sldMk cId="4049442795" sldId="837"/>
            <ac:grpSpMk id="83" creationId="{D43BFBA3-9A42-4214-B8AB-6C83A169E807}"/>
          </ac:grpSpMkLst>
        </pc:grpChg>
        <pc:grpChg chg="add mod">
          <ac:chgData name="Krzysztof Świder" userId="18104692-8d48-48b4-adbb-b481add1a336" providerId="ADAL" clId="{34EDB166-AC14-4864-85C9-39F1197FE03B}" dt="2021-06-23T12:32:11.095" v="5830" actId="1038"/>
          <ac:grpSpMkLst>
            <pc:docMk/>
            <pc:sldMk cId="4049442795" sldId="837"/>
            <ac:grpSpMk id="94" creationId="{C4D0A639-C8AD-421E-B50E-DCBC4E117EE1}"/>
          </ac:grpSpMkLst>
        </pc:grpChg>
        <pc:grpChg chg="add mod">
          <ac:chgData name="Krzysztof Świder" userId="18104692-8d48-48b4-adbb-b481add1a336" providerId="ADAL" clId="{34EDB166-AC14-4864-85C9-39F1197FE03B}" dt="2021-06-23T12:32:11.095" v="5830" actId="1038"/>
          <ac:grpSpMkLst>
            <pc:docMk/>
            <pc:sldMk cId="4049442795" sldId="837"/>
            <ac:grpSpMk id="95" creationId="{3299A328-09D4-4F22-A29F-42FEDB0DE157}"/>
          </ac:grpSpMkLst>
        </pc:grpChg>
        <pc:grpChg chg="add del mod">
          <ac:chgData name="Krzysztof Świder" userId="18104692-8d48-48b4-adbb-b481add1a336" providerId="ADAL" clId="{34EDB166-AC14-4864-85C9-39F1197FE03B}" dt="2021-06-23T12:36:35.373" v="5867" actId="165"/>
          <ac:grpSpMkLst>
            <pc:docMk/>
            <pc:sldMk cId="4049442795" sldId="837"/>
            <ac:grpSpMk id="96" creationId="{9DEC8A73-1613-4D8E-A38D-BED70FB3590C}"/>
          </ac:grpSpMkLst>
        </pc:grpChg>
        <pc:grpChg chg="add del mod">
          <ac:chgData name="Krzysztof Świder" userId="18104692-8d48-48b4-adbb-b481add1a336" providerId="ADAL" clId="{34EDB166-AC14-4864-85C9-39F1197FE03B}" dt="2021-06-23T12:37:41.483" v="5880" actId="165"/>
          <ac:grpSpMkLst>
            <pc:docMk/>
            <pc:sldMk cId="4049442795" sldId="837"/>
            <ac:grpSpMk id="97" creationId="{7797DD9D-8783-429C-81CE-7247A73E8DF9}"/>
          </ac:grpSpMkLst>
        </pc:grpChg>
        <pc:grpChg chg="add mod">
          <ac:chgData name="Krzysztof Świder" userId="18104692-8d48-48b4-adbb-b481add1a336" providerId="ADAL" clId="{34EDB166-AC14-4864-85C9-39F1197FE03B}" dt="2021-06-23T12:37:57.682" v="5881" actId="164"/>
          <ac:grpSpMkLst>
            <pc:docMk/>
            <pc:sldMk cId="4049442795" sldId="837"/>
            <ac:grpSpMk id="104" creationId="{543B7453-A7A9-47E8-ACFC-630F5A0263E6}"/>
          </ac:grpSpMkLst>
        </pc:grpChg>
        <pc:grpChg chg="add mod">
          <ac:chgData name="Krzysztof Świder" userId="18104692-8d48-48b4-adbb-b481add1a336" providerId="ADAL" clId="{34EDB166-AC14-4864-85C9-39F1197FE03B}" dt="2021-06-23T12:38:05.042" v="5882" actId="164"/>
          <ac:grpSpMkLst>
            <pc:docMk/>
            <pc:sldMk cId="4049442795" sldId="837"/>
            <ac:grpSpMk id="105" creationId="{3AF70EE7-083D-4B23-B568-CD0F9FAEC706}"/>
          </ac:grpSpMkLst>
        </pc:grpChg>
        <pc:grpChg chg="add mod">
          <ac:chgData name="Krzysztof Świder" userId="18104692-8d48-48b4-adbb-b481add1a336" providerId="ADAL" clId="{34EDB166-AC14-4864-85C9-39F1197FE03B}" dt="2021-06-23T12:39:33.026" v="5889" actId="164"/>
          <ac:grpSpMkLst>
            <pc:docMk/>
            <pc:sldMk cId="4049442795" sldId="837"/>
            <ac:grpSpMk id="106" creationId="{0D3B8F91-D2EE-429E-9B9E-8A7BF2208E99}"/>
          </ac:grpSpMkLst>
        </pc:grpChg>
        <pc:grpChg chg="add mod">
          <ac:chgData name="Krzysztof Świder" userId="18104692-8d48-48b4-adbb-b481add1a336" providerId="ADAL" clId="{34EDB166-AC14-4864-85C9-39F1197FE03B}" dt="2021-06-23T12:40:18.307" v="5896" actId="164"/>
          <ac:grpSpMkLst>
            <pc:docMk/>
            <pc:sldMk cId="4049442795" sldId="837"/>
            <ac:grpSpMk id="107" creationId="{4BFB6F48-D4AE-418D-B420-2D5064E057F8}"/>
          </ac:grpSpMkLst>
        </pc:grpChg>
        <pc:grpChg chg="add mod">
          <ac:chgData name="Krzysztof Świder" userId="18104692-8d48-48b4-adbb-b481add1a336" providerId="ADAL" clId="{34EDB166-AC14-4864-85C9-39F1197FE03B}" dt="2021-06-23T12:40:40.050" v="5900" actId="164"/>
          <ac:grpSpMkLst>
            <pc:docMk/>
            <pc:sldMk cId="4049442795" sldId="837"/>
            <ac:grpSpMk id="108" creationId="{2406AE1E-D947-4EDC-9A11-1710223E73BF}"/>
          </ac:grpSpMkLst>
        </pc:grpChg>
        <pc:grpChg chg="add mod">
          <ac:chgData name="Krzysztof Świder" userId="18104692-8d48-48b4-adbb-b481add1a336" providerId="ADAL" clId="{34EDB166-AC14-4864-85C9-39F1197FE03B}" dt="2021-06-23T12:41:07.449" v="5904" actId="164"/>
          <ac:grpSpMkLst>
            <pc:docMk/>
            <pc:sldMk cId="4049442795" sldId="837"/>
            <ac:grpSpMk id="109" creationId="{DC7ED832-DFE2-4CD2-A182-DA3510FB20F8}"/>
          </ac:grpSpMkLst>
        </pc:grpChg>
        <pc:cxnChg chg="add mod">
          <ac:chgData name="Krzysztof Świder" userId="18104692-8d48-48b4-adbb-b481add1a336" providerId="ADAL" clId="{34EDB166-AC14-4864-85C9-39F1197FE03B}" dt="2021-06-22T13:49:58.146" v="3507" actId="164"/>
          <ac:cxnSpMkLst>
            <pc:docMk/>
            <pc:sldMk cId="4049442795" sldId="837"/>
            <ac:cxnSpMk id="7" creationId="{5B1F3C42-9B30-4F6F-AB98-6EFB59579C1D}"/>
          </ac:cxnSpMkLst>
        </pc:cxnChg>
        <pc:cxnChg chg="add mod">
          <ac:chgData name="Krzysztof Świder" userId="18104692-8d48-48b4-adbb-b481add1a336" providerId="ADAL" clId="{34EDB166-AC14-4864-85C9-39F1197FE03B}" dt="2021-06-22T13:54:35.519" v="3532" actId="14100"/>
          <ac:cxnSpMkLst>
            <pc:docMk/>
            <pc:sldMk cId="4049442795" sldId="837"/>
            <ac:cxnSpMk id="10" creationId="{85A0C4E8-D8B8-4373-AF02-D12B3E9C4507}"/>
          </ac:cxnSpMkLst>
        </pc:cxnChg>
        <pc:cxnChg chg="add mod">
          <ac:chgData name="Krzysztof Świder" userId="18104692-8d48-48b4-adbb-b481add1a336" providerId="ADAL" clId="{34EDB166-AC14-4864-85C9-39F1197FE03B}" dt="2021-06-23T12:39:33.026" v="5889" actId="164"/>
          <ac:cxnSpMkLst>
            <pc:docMk/>
            <pc:sldMk cId="4049442795" sldId="837"/>
            <ac:cxnSpMk id="11" creationId="{A7AE28FF-0B36-44C8-9A58-629480E7C72D}"/>
          </ac:cxnSpMkLst>
        </pc:cxnChg>
        <pc:cxnChg chg="mod">
          <ac:chgData name="Krzysztof Świder" userId="18104692-8d48-48b4-adbb-b481add1a336" providerId="ADAL" clId="{34EDB166-AC14-4864-85C9-39F1197FE03B}" dt="2021-06-22T13:51:50.950" v="3524"/>
          <ac:cxnSpMkLst>
            <pc:docMk/>
            <pc:sldMk cId="4049442795" sldId="837"/>
            <ac:cxnSpMk id="26" creationId="{F19507CD-E970-4964-B2D1-F75FEF134066}"/>
          </ac:cxnSpMkLst>
        </pc:cxnChg>
        <pc:cxnChg chg="mod">
          <ac:chgData name="Krzysztof Świder" userId="18104692-8d48-48b4-adbb-b481add1a336" providerId="ADAL" clId="{34EDB166-AC14-4864-85C9-39F1197FE03B}" dt="2021-06-22T13:51:50.950" v="3524"/>
          <ac:cxnSpMkLst>
            <pc:docMk/>
            <pc:sldMk cId="4049442795" sldId="837"/>
            <ac:cxnSpMk id="27" creationId="{945B5094-9ACA-4C59-8CFA-E42D8C3FE289}"/>
          </ac:cxnSpMkLst>
        </pc:cxnChg>
        <pc:cxnChg chg="mod">
          <ac:chgData name="Krzysztof Świder" userId="18104692-8d48-48b4-adbb-b481add1a336" providerId="ADAL" clId="{34EDB166-AC14-4864-85C9-39F1197FE03B}" dt="2021-06-22T13:57:16.658" v="3545"/>
          <ac:cxnSpMkLst>
            <pc:docMk/>
            <pc:sldMk cId="4049442795" sldId="837"/>
            <ac:cxnSpMk id="41" creationId="{10BF0522-B9E5-46C9-85A4-1FDD0D5DDAB5}"/>
          </ac:cxnSpMkLst>
        </pc:cxnChg>
        <pc:cxnChg chg="mod">
          <ac:chgData name="Krzysztof Świder" userId="18104692-8d48-48b4-adbb-b481add1a336" providerId="ADAL" clId="{34EDB166-AC14-4864-85C9-39F1197FE03B}" dt="2021-06-22T13:58:05.441" v="3554" actId="14100"/>
          <ac:cxnSpMkLst>
            <pc:docMk/>
            <pc:sldMk cId="4049442795" sldId="837"/>
            <ac:cxnSpMk id="42" creationId="{90E1B094-9D72-434F-B948-FB1435A43254}"/>
          </ac:cxnSpMkLst>
        </pc:cxnChg>
        <pc:cxnChg chg="mod">
          <ac:chgData name="Krzysztof Świder" userId="18104692-8d48-48b4-adbb-b481add1a336" providerId="ADAL" clId="{34EDB166-AC14-4864-85C9-39F1197FE03B}" dt="2021-06-22T13:59:12.164" v="3562"/>
          <ac:cxnSpMkLst>
            <pc:docMk/>
            <pc:sldMk cId="4049442795" sldId="837"/>
            <ac:cxnSpMk id="57" creationId="{B53E93E0-76B4-466D-A91E-7D3042037D07}"/>
          </ac:cxnSpMkLst>
        </pc:cxnChg>
        <pc:cxnChg chg="mod">
          <ac:chgData name="Krzysztof Świder" userId="18104692-8d48-48b4-adbb-b481add1a336" providerId="ADAL" clId="{34EDB166-AC14-4864-85C9-39F1197FE03B}" dt="2021-06-22T13:59:12.164" v="3562"/>
          <ac:cxnSpMkLst>
            <pc:docMk/>
            <pc:sldMk cId="4049442795" sldId="837"/>
            <ac:cxnSpMk id="58" creationId="{9598B720-D414-4C4A-9215-98B6C8659DC1}"/>
          </ac:cxnSpMkLst>
        </pc:cxnChg>
        <pc:cxnChg chg="mod topLvl">
          <ac:chgData name="Krzysztof Świder" userId="18104692-8d48-48b4-adbb-b481add1a336" providerId="ADAL" clId="{34EDB166-AC14-4864-85C9-39F1197FE03B}" dt="2021-06-24T15:11:44.187" v="6215" actId="164"/>
          <ac:cxnSpMkLst>
            <pc:docMk/>
            <pc:sldMk cId="4049442795" sldId="837"/>
            <ac:cxnSpMk id="74" creationId="{421D3146-1781-45B0-A092-53A1E3F532A0}"/>
          </ac:cxnSpMkLst>
        </pc:cxnChg>
        <pc:cxnChg chg="mod topLvl">
          <ac:chgData name="Krzysztof Świder" userId="18104692-8d48-48b4-adbb-b481add1a336" providerId="ADAL" clId="{34EDB166-AC14-4864-85C9-39F1197FE03B}" dt="2021-06-24T15:11:44.187" v="6215" actId="164"/>
          <ac:cxnSpMkLst>
            <pc:docMk/>
            <pc:sldMk cId="4049442795" sldId="837"/>
            <ac:cxnSpMk id="75" creationId="{AE09B896-A121-4CDB-BD76-FA81C2A0149E}"/>
          </ac:cxnSpMkLst>
        </pc:cxnChg>
        <pc:cxnChg chg="mod">
          <ac:chgData name="Krzysztof Świder" userId="18104692-8d48-48b4-adbb-b481add1a336" providerId="ADAL" clId="{34EDB166-AC14-4864-85C9-39F1197FE03B}" dt="2021-06-23T12:37:41.483" v="5880" actId="165"/>
          <ac:cxnSpMkLst>
            <pc:docMk/>
            <pc:sldMk cId="4049442795" sldId="837"/>
            <ac:cxnSpMk id="85" creationId="{24F58FD9-7FEE-49F2-92F8-A788B9A98FA3}"/>
          </ac:cxnSpMkLst>
        </pc:cxnChg>
        <pc:cxnChg chg="mod">
          <ac:chgData name="Krzysztof Świder" userId="18104692-8d48-48b4-adbb-b481add1a336" providerId="ADAL" clId="{34EDB166-AC14-4864-85C9-39F1197FE03B}" dt="2021-06-23T12:37:41.483" v="5880" actId="165"/>
          <ac:cxnSpMkLst>
            <pc:docMk/>
            <pc:sldMk cId="4049442795" sldId="837"/>
            <ac:cxnSpMk id="86" creationId="{EF38E5EF-FD0A-4D8A-ADF5-D17C3B0A3BBD}"/>
          </ac:cxnSpMkLst>
        </pc:cxnChg>
        <pc:cxnChg chg="add mod">
          <ac:chgData name="Krzysztof Świder" userId="18104692-8d48-48b4-adbb-b481add1a336" providerId="ADAL" clId="{34EDB166-AC14-4864-85C9-39F1197FE03B}" dt="2021-06-23T12:40:18.307" v="5896" actId="164"/>
          <ac:cxnSpMkLst>
            <pc:docMk/>
            <pc:sldMk cId="4049442795" sldId="837"/>
            <ac:cxnSpMk id="98" creationId="{580F05A9-128C-489B-B342-DACE56BB7E21}"/>
          </ac:cxnSpMkLst>
        </pc:cxnChg>
        <pc:cxnChg chg="add mod">
          <ac:chgData name="Krzysztof Świder" userId="18104692-8d48-48b4-adbb-b481add1a336" providerId="ADAL" clId="{34EDB166-AC14-4864-85C9-39F1197FE03B}" dt="2021-06-23T12:40:40.050" v="5900" actId="164"/>
          <ac:cxnSpMkLst>
            <pc:docMk/>
            <pc:sldMk cId="4049442795" sldId="837"/>
            <ac:cxnSpMk id="99" creationId="{28CF97DC-5CA7-4384-BCAB-DCE2CC857D8C}"/>
          </ac:cxnSpMkLst>
        </pc:cxnChg>
        <pc:cxnChg chg="add mod">
          <ac:chgData name="Krzysztof Świder" userId="18104692-8d48-48b4-adbb-b481add1a336" providerId="ADAL" clId="{34EDB166-AC14-4864-85C9-39F1197FE03B}" dt="2021-06-23T12:41:07.449" v="5904" actId="164"/>
          <ac:cxnSpMkLst>
            <pc:docMk/>
            <pc:sldMk cId="4049442795" sldId="837"/>
            <ac:cxnSpMk id="100" creationId="{0764A908-6952-41DE-9A44-78B572AF8E71}"/>
          </ac:cxnSpMkLst>
        </pc:cxnChg>
      </pc:sldChg>
      <pc:sldChg chg="addSp delSp modSp add mod ord addAnim delAnim modAnim">
        <pc:chgData name="Krzysztof Świder" userId="18104692-8d48-48b4-adbb-b481add1a336" providerId="ADAL" clId="{34EDB166-AC14-4864-85C9-39F1197FE03B}" dt="2021-06-22T22:39:10.930" v="4361" actId="20577"/>
        <pc:sldMkLst>
          <pc:docMk/>
          <pc:sldMk cId="1240672961" sldId="838"/>
        </pc:sldMkLst>
        <pc:spChg chg="del">
          <ac:chgData name="Krzysztof Świder" userId="18104692-8d48-48b4-adbb-b481add1a336" providerId="ADAL" clId="{34EDB166-AC14-4864-85C9-39F1197FE03B}" dt="2021-06-22T20:21:41.365" v="3972" actId="478"/>
          <ac:spMkLst>
            <pc:docMk/>
            <pc:sldMk cId="1240672961" sldId="838"/>
            <ac:spMk id="3" creationId="{00000000-0000-0000-0000-000000000000}"/>
          </ac:spMkLst>
        </pc:spChg>
        <pc:spChg chg="mod">
          <ac:chgData name="Krzysztof Świder" userId="18104692-8d48-48b4-adbb-b481add1a336" providerId="ADAL" clId="{34EDB166-AC14-4864-85C9-39F1197FE03B}" dt="2021-06-22T20:16:46.759" v="3940" actId="20577"/>
          <ac:spMkLst>
            <pc:docMk/>
            <pc:sldMk cId="1240672961" sldId="838"/>
            <ac:spMk id="9" creationId="{00000000-0000-0000-0000-000000000000}"/>
          </ac:spMkLst>
        </pc:spChg>
        <pc:spChg chg="mod">
          <ac:chgData name="Krzysztof Świder" userId="18104692-8d48-48b4-adbb-b481add1a336" providerId="ADAL" clId="{34EDB166-AC14-4864-85C9-39F1197FE03B}" dt="2021-06-22T20:26:45.483" v="4213"/>
          <ac:spMkLst>
            <pc:docMk/>
            <pc:sldMk cId="1240672961" sldId="838"/>
            <ac:spMk id="10" creationId="{78341923-240F-47EF-9231-E9C0660475C7}"/>
          </ac:spMkLst>
        </pc:spChg>
        <pc:spChg chg="mod">
          <ac:chgData name="Krzysztof Świder" userId="18104692-8d48-48b4-adbb-b481add1a336" providerId="ADAL" clId="{34EDB166-AC14-4864-85C9-39F1197FE03B}" dt="2021-06-22T20:26:45.483" v="4213"/>
          <ac:spMkLst>
            <pc:docMk/>
            <pc:sldMk cId="1240672961" sldId="838"/>
            <ac:spMk id="11" creationId="{F0161A77-582E-4CBF-B4F1-5F1781D2C926}"/>
          </ac:spMkLst>
        </pc:spChg>
        <pc:spChg chg="mod">
          <ac:chgData name="Krzysztof Świder" userId="18104692-8d48-48b4-adbb-b481add1a336" providerId="ADAL" clId="{34EDB166-AC14-4864-85C9-39F1197FE03B}" dt="2021-06-22T20:19:02.053" v="3950" actId="1076"/>
          <ac:spMkLst>
            <pc:docMk/>
            <pc:sldMk cId="1240672961" sldId="838"/>
            <ac:spMk id="13" creationId="{00000000-0000-0000-0000-000000000000}"/>
          </ac:spMkLst>
        </pc:spChg>
        <pc:spChg chg="mod">
          <ac:chgData name="Krzysztof Świder" userId="18104692-8d48-48b4-adbb-b481add1a336" providerId="ADAL" clId="{34EDB166-AC14-4864-85C9-39F1197FE03B}" dt="2021-06-22T22:38:09.997" v="4358" actId="20577"/>
          <ac:spMkLst>
            <pc:docMk/>
            <pc:sldMk cId="1240672961" sldId="838"/>
            <ac:spMk id="15" creationId="{00000000-0000-0000-0000-000000000000}"/>
          </ac:spMkLst>
        </pc:spChg>
        <pc:spChg chg="mod topLvl">
          <ac:chgData name="Krzysztof Świder" userId="18104692-8d48-48b4-adbb-b481add1a336" providerId="ADAL" clId="{34EDB166-AC14-4864-85C9-39F1197FE03B}" dt="2021-06-22T20:33:30.302" v="4321" actId="164"/>
          <ac:spMkLst>
            <pc:docMk/>
            <pc:sldMk cId="1240672961" sldId="838"/>
            <ac:spMk id="17" creationId="{FB2FC766-61A8-4BF8-AD1B-76627D3E1455}"/>
          </ac:spMkLst>
        </pc:spChg>
        <pc:spChg chg="mod">
          <ac:chgData name="Krzysztof Świder" userId="18104692-8d48-48b4-adbb-b481add1a336" providerId="ADAL" clId="{34EDB166-AC14-4864-85C9-39F1197FE03B}" dt="2021-06-22T20:28:07.398" v="4227" actId="165"/>
          <ac:spMkLst>
            <pc:docMk/>
            <pc:sldMk cId="1240672961" sldId="838"/>
            <ac:spMk id="18" creationId="{D0FE6787-226B-40BE-A6CB-265CB4EC78AC}"/>
          </ac:spMkLst>
        </pc:spChg>
        <pc:spChg chg="mod">
          <ac:chgData name="Krzysztof Świder" userId="18104692-8d48-48b4-adbb-b481add1a336" providerId="ADAL" clId="{34EDB166-AC14-4864-85C9-39F1197FE03B}" dt="2021-06-22T20:26:45.483" v="4213"/>
          <ac:spMkLst>
            <pc:docMk/>
            <pc:sldMk cId="1240672961" sldId="838"/>
            <ac:spMk id="22" creationId="{D5B37071-3ED1-4327-97E5-D5BC090D8652}"/>
          </ac:spMkLst>
        </pc:spChg>
        <pc:spChg chg="mod">
          <ac:chgData name="Krzysztof Świder" userId="18104692-8d48-48b4-adbb-b481add1a336" providerId="ADAL" clId="{34EDB166-AC14-4864-85C9-39F1197FE03B}" dt="2021-06-22T20:26:45.483" v="4213"/>
          <ac:spMkLst>
            <pc:docMk/>
            <pc:sldMk cId="1240672961" sldId="838"/>
            <ac:spMk id="23" creationId="{6139E2B1-44F8-4D34-9328-93A351F896FB}"/>
          </ac:spMkLst>
        </pc:spChg>
        <pc:spChg chg="mod">
          <ac:chgData name="Krzysztof Świder" userId="18104692-8d48-48b4-adbb-b481add1a336" providerId="ADAL" clId="{34EDB166-AC14-4864-85C9-39F1197FE03B}" dt="2021-06-22T20:26:45.483" v="4213"/>
          <ac:spMkLst>
            <pc:docMk/>
            <pc:sldMk cId="1240672961" sldId="838"/>
            <ac:spMk id="27" creationId="{1D8C4396-A5CB-4606-96C1-AFF270A34D86}"/>
          </ac:spMkLst>
        </pc:spChg>
        <pc:spChg chg="mod">
          <ac:chgData name="Krzysztof Świder" userId="18104692-8d48-48b4-adbb-b481add1a336" providerId="ADAL" clId="{34EDB166-AC14-4864-85C9-39F1197FE03B}" dt="2021-06-22T20:26:45.483" v="4213"/>
          <ac:spMkLst>
            <pc:docMk/>
            <pc:sldMk cId="1240672961" sldId="838"/>
            <ac:spMk id="28" creationId="{68F4AD4A-2EBE-4D21-9C26-CA636D77D739}"/>
          </ac:spMkLst>
        </pc:spChg>
        <pc:spChg chg="mod topLvl">
          <ac:chgData name="Krzysztof Świder" userId="18104692-8d48-48b4-adbb-b481add1a336" providerId="ADAL" clId="{34EDB166-AC14-4864-85C9-39F1197FE03B}" dt="2021-06-22T22:38:02.876" v="4353" actId="1038"/>
          <ac:spMkLst>
            <pc:docMk/>
            <pc:sldMk cId="1240672961" sldId="838"/>
            <ac:spMk id="31" creationId="{A01FE55F-2502-41A3-8B3B-9AAE8685472D}"/>
          </ac:spMkLst>
        </pc:spChg>
        <pc:spChg chg="del mod topLvl">
          <ac:chgData name="Krzysztof Świder" userId="18104692-8d48-48b4-adbb-b481add1a336" providerId="ADAL" clId="{34EDB166-AC14-4864-85C9-39F1197FE03B}" dt="2021-06-22T20:27:37.955" v="4222" actId="478"/>
          <ac:spMkLst>
            <pc:docMk/>
            <pc:sldMk cId="1240672961" sldId="838"/>
            <ac:spMk id="32" creationId="{5976B9A7-28C5-431A-A8F5-65363A3148CD}"/>
          </ac:spMkLst>
        </pc:spChg>
        <pc:spChg chg="add mod">
          <ac:chgData name="Krzysztof Świder" userId="18104692-8d48-48b4-adbb-b481add1a336" providerId="ADAL" clId="{34EDB166-AC14-4864-85C9-39F1197FE03B}" dt="2021-06-22T22:39:10.930" v="4361" actId="20577"/>
          <ac:spMkLst>
            <pc:docMk/>
            <pc:sldMk cId="1240672961" sldId="838"/>
            <ac:spMk id="34" creationId="{AB8C9AE9-6ACD-4D6B-BC22-1005D1BA5A2D}"/>
          </ac:spMkLst>
        </pc:spChg>
        <pc:grpChg chg="add del mod">
          <ac:chgData name="Krzysztof Świder" userId="18104692-8d48-48b4-adbb-b481add1a336" providerId="ADAL" clId="{34EDB166-AC14-4864-85C9-39F1197FE03B}" dt="2021-06-22T20:27:03.843" v="4215" actId="478"/>
          <ac:grpSpMkLst>
            <pc:docMk/>
            <pc:sldMk cId="1240672961" sldId="838"/>
            <ac:grpSpMk id="7" creationId="{1F0B8121-9A99-46B8-ACF1-21638EE9B6B5}"/>
          </ac:grpSpMkLst>
        </pc:grpChg>
        <pc:grpChg chg="mod">
          <ac:chgData name="Krzysztof Świder" userId="18104692-8d48-48b4-adbb-b481add1a336" providerId="ADAL" clId="{34EDB166-AC14-4864-85C9-39F1197FE03B}" dt="2021-06-22T20:26:45.483" v="4213"/>
          <ac:grpSpMkLst>
            <pc:docMk/>
            <pc:sldMk cId="1240672961" sldId="838"/>
            <ac:grpSpMk id="8" creationId="{C701B0A5-5909-4716-A8C4-01FB18075009}"/>
          </ac:grpSpMkLst>
        </pc:grpChg>
        <pc:grpChg chg="add del mod">
          <ac:chgData name="Krzysztof Świder" userId="18104692-8d48-48b4-adbb-b481add1a336" providerId="ADAL" clId="{34EDB166-AC14-4864-85C9-39F1197FE03B}" dt="2021-06-22T20:28:07.398" v="4227" actId="165"/>
          <ac:grpSpMkLst>
            <pc:docMk/>
            <pc:sldMk cId="1240672961" sldId="838"/>
            <ac:grpSpMk id="14" creationId="{B498D58D-85C5-4F01-BA0E-B190BE84EE61}"/>
          </ac:grpSpMkLst>
        </pc:grpChg>
        <pc:grpChg chg="del mod topLvl">
          <ac:chgData name="Krzysztof Świder" userId="18104692-8d48-48b4-adbb-b481add1a336" providerId="ADAL" clId="{34EDB166-AC14-4864-85C9-39F1197FE03B}" dt="2021-06-22T20:30:58.499" v="4302" actId="478"/>
          <ac:grpSpMkLst>
            <pc:docMk/>
            <pc:sldMk cId="1240672961" sldId="838"/>
            <ac:grpSpMk id="16" creationId="{9AC80F14-AB95-42D9-AE5F-2892C980B8B7}"/>
          </ac:grpSpMkLst>
        </pc:grpChg>
        <pc:grpChg chg="add del mod">
          <ac:chgData name="Krzysztof Świder" userId="18104692-8d48-48b4-adbb-b481add1a336" providerId="ADAL" clId="{34EDB166-AC14-4864-85C9-39F1197FE03B}" dt="2021-06-22T20:27:09.052" v="4216" actId="478"/>
          <ac:grpSpMkLst>
            <pc:docMk/>
            <pc:sldMk cId="1240672961" sldId="838"/>
            <ac:grpSpMk id="20" creationId="{6FBE23DE-B2A1-4D3F-A5F4-53F5F0EB62DE}"/>
          </ac:grpSpMkLst>
        </pc:grpChg>
        <pc:grpChg chg="mod">
          <ac:chgData name="Krzysztof Świder" userId="18104692-8d48-48b4-adbb-b481add1a336" providerId="ADAL" clId="{34EDB166-AC14-4864-85C9-39F1197FE03B}" dt="2021-06-22T20:26:45.483" v="4213"/>
          <ac:grpSpMkLst>
            <pc:docMk/>
            <pc:sldMk cId="1240672961" sldId="838"/>
            <ac:grpSpMk id="21" creationId="{516CA4E5-45E4-4715-BAEE-0A405E8FEDB9}"/>
          </ac:grpSpMkLst>
        </pc:grpChg>
        <pc:grpChg chg="add del mod">
          <ac:chgData name="Krzysztof Świder" userId="18104692-8d48-48b4-adbb-b481add1a336" providerId="ADAL" clId="{34EDB166-AC14-4864-85C9-39F1197FE03B}" dt="2021-06-22T20:27:11.725" v="4217" actId="478"/>
          <ac:grpSpMkLst>
            <pc:docMk/>
            <pc:sldMk cId="1240672961" sldId="838"/>
            <ac:grpSpMk id="25" creationId="{1363D5B0-C693-444E-967B-2781ADCE634F}"/>
          </ac:grpSpMkLst>
        </pc:grpChg>
        <pc:grpChg chg="mod">
          <ac:chgData name="Krzysztof Świder" userId="18104692-8d48-48b4-adbb-b481add1a336" providerId="ADAL" clId="{34EDB166-AC14-4864-85C9-39F1197FE03B}" dt="2021-06-22T20:26:45.483" v="4213"/>
          <ac:grpSpMkLst>
            <pc:docMk/>
            <pc:sldMk cId="1240672961" sldId="838"/>
            <ac:grpSpMk id="26" creationId="{7F28C4FB-A21B-4705-8AE4-3623DD21CF38}"/>
          </ac:grpSpMkLst>
        </pc:grpChg>
        <pc:grpChg chg="add del mod">
          <ac:chgData name="Krzysztof Świder" userId="18104692-8d48-48b4-adbb-b481add1a336" providerId="ADAL" clId="{34EDB166-AC14-4864-85C9-39F1197FE03B}" dt="2021-06-22T20:27:35.117" v="4221" actId="165"/>
          <ac:grpSpMkLst>
            <pc:docMk/>
            <pc:sldMk cId="1240672961" sldId="838"/>
            <ac:grpSpMk id="30" creationId="{E6494424-8335-4E78-8170-0F385EFC9742}"/>
          </ac:grpSpMkLst>
        </pc:grpChg>
        <pc:grpChg chg="add mod">
          <ac:chgData name="Krzysztof Świder" userId="18104692-8d48-48b4-adbb-b481add1a336" providerId="ADAL" clId="{34EDB166-AC14-4864-85C9-39F1197FE03B}" dt="2021-06-22T22:38:02.876" v="4353" actId="1038"/>
          <ac:grpSpMkLst>
            <pc:docMk/>
            <pc:sldMk cId="1240672961" sldId="838"/>
            <ac:grpSpMk id="37" creationId="{BF15A535-7D3C-4949-8454-327E5499579F}"/>
          </ac:grpSpMkLst>
        </pc:grpChg>
        <pc:grpChg chg="add mod">
          <ac:chgData name="Krzysztof Świder" userId="18104692-8d48-48b4-adbb-b481add1a336" providerId="ADAL" clId="{34EDB166-AC14-4864-85C9-39F1197FE03B}" dt="2021-06-22T22:38:02.876" v="4353" actId="1038"/>
          <ac:grpSpMkLst>
            <pc:docMk/>
            <pc:sldMk cId="1240672961" sldId="838"/>
            <ac:grpSpMk id="38" creationId="{E71E70A9-E189-45CF-8250-031A0271F4E3}"/>
          </ac:grpSpMkLst>
        </pc:grpChg>
        <pc:cxnChg chg="add mod">
          <ac:chgData name="Krzysztof Świder" userId="18104692-8d48-48b4-adbb-b481add1a336" providerId="ADAL" clId="{34EDB166-AC14-4864-85C9-39F1197FE03B}" dt="2021-06-22T20:33:30.302" v="4321" actId="164"/>
          <ac:cxnSpMkLst>
            <pc:docMk/>
            <pc:sldMk cId="1240672961" sldId="838"/>
            <ac:cxnSpMk id="5" creationId="{18527EC4-FA73-48B6-ABC8-2FBA4203A731}"/>
          </ac:cxnSpMkLst>
        </pc:cxnChg>
        <pc:cxnChg chg="mod">
          <ac:chgData name="Krzysztof Świder" userId="18104692-8d48-48b4-adbb-b481add1a336" providerId="ADAL" clId="{34EDB166-AC14-4864-85C9-39F1197FE03B}" dt="2021-06-22T20:26:45.483" v="4213"/>
          <ac:cxnSpMkLst>
            <pc:docMk/>
            <pc:sldMk cId="1240672961" sldId="838"/>
            <ac:cxnSpMk id="12" creationId="{0B187577-69F8-4820-95DF-2622F8ABC3A9}"/>
          </ac:cxnSpMkLst>
        </pc:cxnChg>
        <pc:cxnChg chg="mod">
          <ac:chgData name="Krzysztof Świder" userId="18104692-8d48-48b4-adbb-b481add1a336" providerId="ADAL" clId="{34EDB166-AC14-4864-85C9-39F1197FE03B}" dt="2021-06-22T20:28:07.398" v="4227" actId="165"/>
          <ac:cxnSpMkLst>
            <pc:docMk/>
            <pc:sldMk cId="1240672961" sldId="838"/>
            <ac:cxnSpMk id="19" creationId="{92846990-E9B2-474A-BE8F-C3251078B7A5}"/>
          </ac:cxnSpMkLst>
        </pc:cxnChg>
        <pc:cxnChg chg="mod">
          <ac:chgData name="Krzysztof Świder" userId="18104692-8d48-48b4-adbb-b481add1a336" providerId="ADAL" clId="{34EDB166-AC14-4864-85C9-39F1197FE03B}" dt="2021-06-22T20:26:45.483" v="4213"/>
          <ac:cxnSpMkLst>
            <pc:docMk/>
            <pc:sldMk cId="1240672961" sldId="838"/>
            <ac:cxnSpMk id="24" creationId="{5A454627-F615-4FA3-B29A-F695AA8F3FEA}"/>
          </ac:cxnSpMkLst>
        </pc:cxnChg>
        <pc:cxnChg chg="mod">
          <ac:chgData name="Krzysztof Świder" userId="18104692-8d48-48b4-adbb-b481add1a336" providerId="ADAL" clId="{34EDB166-AC14-4864-85C9-39F1197FE03B}" dt="2021-06-22T20:26:45.483" v="4213"/>
          <ac:cxnSpMkLst>
            <pc:docMk/>
            <pc:sldMk cId="1240672961" sldId="838"/>
            <ac:cxnSpMk id="29" creationId="{4E770C69-853E-431C-8074-E043FC734A38}"/>
          </ac:cxnSpMkLst>
        </pc:cxnChg>
        <pc:cxnChg chg="del mod">
          <ac:chgData name="Krzysztof Świder" userId="18104692-8d48-48b4-adbb-b481add1a336" providerId="ADAL" clId="{34EDB166-AC14-4864-85C9-39F1197FE03B}" dt="2021-06-22T20:27:18.667" v="4218" actId="478"/>
          <ac:cxnSpMkLst>
            <pc:docMk/>
            <pc:sldMk cId="1240672961" sldId="838"/>
            <ac:cxnSpMk id="33" creationId="{DE503109-82FF-4FF0-9686-6B97E23C7759}"/>
          </ac:cxnSpMkLst>
        </pc:cxnChg>
        <pc:cxnChg chg="add mod">
          <ac:chgData name="Krzysztof Świder" userId="18104692-8d48-48b4-adbb-b481add1a336" providerId="ADAL" clId="{34EDB166-AC14-4864-85C9-39F1197FE03B}" dt="2021-06-22T20:33:55.534" v="4324" actId="164"/>
          <ac:cxnSpMkLst>
            <pc:docMk/>
            <pc:sldMk cId="1240672961" sldId="838"/>
            <ac:cxnSpMk id="35" creationId="{B4C37D81-E6F5-4973-A33D-5BC766BE5A13}"/>
          </ac:cxnSpMkLst>
        </pc:cxnChg>
      </pc:sldChg>
      <pc:sldChg chg="modSp add mod modAnim">
        <pc:chgData name="Krzysztof Świder" userId="18104692-8d48-48b4-adbb-b481add1a336" providerId="ADAL" clId="{34EDB166-AC14-4864-85C9-39F1197FE03B}" dt="2021-06-22T23:30:21.812" v="4910"/>
        <pc:sldMkLst>
          <pc:docMk/>
          <pc:sldMk cId="1084907162" sldId="839"/>
        </pc:sldMkLst>
        <pc:spChg chg="mod">
          <ac:chgData name="Krzysztof Świder" userId="18104692-8d48-48b4-adbb-b481add1a336" providerId="ADAL" clId="{34EDB166-AC14-4864-85C9-39F1197FE03B}" dt="2021-06-22T23:17:21.505" v="4750" actId="255"/>
          <ac:spMkLst>
            <pc:docMk/>
            <pc:sldMk cId="1084907162" sldId="839"/>
            <ac:spMk id="3" creationId="{00000000-0000-0000-0000-000000000000}"/>
          </ac:spMkLst>
        </pc:spChg>
        <pc:spChg chg="mod">
          <ac:chgData name="Krzysztof Świder" userId="18104692-8d48-48b4-adbb-b481add1a336" providerId="ADAL" clId="{34EDB166-AC14-4864-85C9-39F1197FE03B}" dt="2021-06-22T22:43:35.688" v="4402" actId="20577"/>
          <ac:spMkLst>
            <pc:docMk/>
            <pc:sldMk cId="1084907162" sldId="839"/>
            <ac:spMk id="9" creationId="{00000000-0000-0000-0000-000000000000}"/>
          </ac:spMkLst>
        </pc:spChg>
        <pc:spChg chg="mod">
          <ac:chgData name="Krzysztof Świder" userId="18104692-8d48-48b4-adbb-b481add1a336" providerId="ADAL" clId="{34EDB166-AC14-4864-85C9-39F1197FE03B}" dt="2021-06-22T22:59:00.981" v="4532" actId="255"/>
          <ac:spMkLst>
            <pc:docMk/>
            <pc:sldMk cId="1084907162" sldId="839"/>
            <ac:spMk id="13" creationId="{00000000-0000-0000-0000-000000000000}"/>
          </ac:spMkLst>
        </pc:spChg>
        <pc:spChg chg="mod">
          <ac:chgData name="Krzysztof Świder" userId="18104692-8d48-48b4-adbb-b481add1a336" providerId="ADAL" clId="{34EDB166-AC14-4864-85C9-39F1197FE03B}" dt="2021-06-22T23:06:58.793" v="4658" actId="20577"/>
          <ac:spMkLst>
            <pc:docMk/>
            <pc:sldMk cId="1084907162" sldId="839"/>
            <ac:spMk id="15" creationId="{00000000-0000-0000-0000-000000000000}"/>
          </ac:spMkLst>
        </pc:spChg>
      </pc:sldChg>
      <pc:sldChg chg="addSp delSp modSp add mod delAnim modAnim">
        <pc:chgData name="Krzysztof Świder" userId="18104692-8d48-48b4-adbb-b481add1a336" providerId="ADAL" clId="{34EDB166-AC14-4864-85C9-39F1197FE03B}" dt="2021-06-23T00:07:59.456" v="5126" actId="14100"/>
        <pc:sldMkLst>
          <pc:docMk/>
          <pc:sldMk cId="385989548" sldId="840"/>
        </pc:sldMkLst>
        <pc:spChg chg="del">
          <ac:chgData name="Krzysztof Świder" userId="18104692-8d48-48b4-adbb-b481add1a336" providerId="ADAL" clId="{34EDB166-AC14-4864-85C9-39F1197FE03B}" dt="2021-06-22T23:37:54.725" v="4939" actId="478"/>
          <ac:spMkLst>
            <pc:docMk/>
            <pc:sldMk cId="385989548" sldId="840"/>
            <ac:spMk id="3" creationId="{00000000-0000-0000-0000-000000000000}"/>
          </ac:spMkLst>
        </pc:spChg>
        <pc:spChg chg="mod">
          <ac:chgData name="Krzysztof Świder" userId="18104692-8d48-48b4-adbb-b481add1a336" providerId="ADAL" clId="{34EDB166-AC14-4864-85C9-39F1197FE03B}" dt="2021-06-22T23:59:23.098" v="5054" actId="1076"/>
          <ac:spMkLst>
            <pc:docMk/>
            <pc:sldMk cId="385989548" sldId="840"/>
            <ac:spMk id="4" creationId="{00000000-0000-0000-0000-000000000000}"/>
          </ac:spMkLst>
        </pc:spChg>
        <pc:spChg chg="add mod">
          <ac:chgData name="Krzysztof Świder" userId="18104692-8d48-48b4-adbb-b481add1a336" providerId="ADAL" clId="{34EDB166-AC14-4864-85C9-39F1197FE03B}" dt="2021-06-22T23:55:07.012" v="5043" actId="20577"/>
          <ac:spMkLst>
            <pc:docMk/>
            <pc:sldMk cId="385989548" sldId="840"/>
            <ac:spMk id="7" creationId="{A6BF4DD7-BB2C-43FD-BC21-85E60CDCBF45}"/>
          </ac:spMkLst>
        </pc:spChg>
        <pc:spChg chg="add mod">
          <ac:chgData name="Krzysztof Świder" userId="18104692-8d48-48b4-adbb-b481add1a336" providerId="ADAL" clId="{34EDB166-AC14-4864-85C9-39F1197FE03B}" dt="2021-06-23T00:02:40.153" v="5082" actId="20577"/>
          <ac:spMkLst>
            <pc:docMk/>
            <pc:sldMk cId="385989548" sldId="840"/>
            <ac:spMk id="8" creationId="{78CA2FC3-E68B-4603-BD92-AA8B0D14B692}"/>
          </ac:spMkLst>
        </pc:spChg>
        <pc:spChg chg="mod">
          <ac:chgData name="Krzysztof Świder" userId="18104692-8d48-48b4-adbb-b481add1a336" providerId="ADAL" clId="{34EDB166-AC14-4864-85C9-39F1197FE03B}" dt="2021-06-22T23:08:03.286" v="4662" actId="20577"/>
          <ac:spMkLst>
            <pc:docMk/>
            <pc:sldMk cId="385989548" sldId="840"/>
            <ac:spMk id="9" creationId="{00000000-0000-0000-0000-000000000000}"/>
          </ac:spMkLst>
        </pc:spChg>
        <pc:spChg chg="mod">
          <ac:chgData name="Krzysztof Świder" userId="18104692-8d48-48b4-adbb-b481add1a336" providerId="ADAL" clId="{34EDB166-AC14-4864-85C9-39F1197FE03B}" dt="2021-06-22T23:50:45.598" v="4963"/>
          <ac:spMkLst>
            <pc:docMk/>
            <pc:sldMk cId="385989548" sldId="840"/>
            <ac:spMk id="11" creationId="{DC497522-7760-4C5D-BE81-D1714579A338}"/>
          </ac:spMkLst>
        </pc:spChg>
        <pc:spChg chg="mod">
          <ac:chgData name="Krzysztof Świder" userId="18104692-8d48-48b4-adbb-b481add1a336" providerId="ADAL" clId="{34EDB166-AC14-4864-85C9-39F1197FE03B}" dt="2021-06-22T23:58:10.932" v="5049" actId="6549"/>
          <ac:spMkLst>
            <pc:docMk/>
            <pc:sldMk cId="385989548" sldId="840"/>
            <ac:spMk id="13" creationId="{00000000-0000-0000-0000-000000000000}"/>
          </ac:spMkLst>
        </pc:spChg>
        <pc:spChg chg="mod">
          <ac:chgData name="Krzysztof Świder" userId="18104692-8d48-48b4-adbb-b481add1a336" providerId="ADAL" clId="{34EDB166-AC14-4864-85C9-39F1197FE03B}" dt="2021-06-23T00:07:51.479" v="5125" actId="14100"/>
          <ac:spMkLst>
            <pc:docMk/>
            <pc:sldMk cId="385989548" sldId="840"/>
            <ac:spMk id="15" creationId="{00000000-0000-0000-0000-000000000000}"/>
          </ac:spMkLst>
        </pc:spChg>
        <pc:grpChg chg="add mod">
          <ac:chgData name="Krzysztof Świder" userId="18104692-8d48-48b4-adbb-b481add1a336" providerId="ADAL" clId="{34EDB166-AC14-4864-85C9-39F1197FE03B}" dt="2021-06-22T23:54:56.857" v="5041" actId="1076"/>
          <ac:grpSpMkLst>
            <pc:docMk/>
            <pc:sldMk cId="385989548" sldId="840"/>
            <ac:grpSpMk id="10" creationId="{F63591F1-5099-4846-9098-7D36EAC4C76D}"/>
          </ac:grpSpMkLst>
        </pc:grpChg>
        <pc:picChg chg="add mod">
          <ac:chgData name="Krzysztof Świder" userId="18104692-8d48-48b4-adbb-b481add1a336" providerId="ADAL" clId="{34EDB166-AC14-4864-85C9-39F1197FE03B}" dt="2021-06-23T00:07:59.456" v="5126" actId="14100"/>
          <ac:picMkLst>
            <pc:docMk/>
            <pc:sldMk cId="385989548" sldId="840"/>
            <ac:picMk id="14" creationId="{EDC0A4AA-24B7-4397-AC46-5AEF3E189532}"/>
          </ac:picMkLst>
        </pc:picChg>
        <pc:cxnChg chg="mod">
          <ac:chgData name="Krzysztof Świder" userId="18104692-8d48-48b4-adbb-b481add1a336" providerId="ADAL" clId="{34EDB166-AC14-4864-85C9-39F1197FE03B}" dt="2021-06-22T23:50:45.598" v="4963"/>
          <ac:cxnSpMkLst>
            <pc:docMk/>
            <pc:sldMk cId="385989548" sldId="840"/>
            <ac:cxnSpMk id="12" creationId="{BC4C4C0A-5EA9-42AC-AB2A-A5264C4AF8AA}"/>
          </ac:cxnSpMkLst>
        </pc:cxnChg>
      </pc:sldChg>
      <pc:sldChg chg="addSp delSp modSp add mod ord delAnim modAnim">
        <pc:chgData name="Krzysztof Świder" userId="18104692-8d48-48b4-adbb-b481add1a336" providerId="ADAL" clId="{34EDB166-AC14-4864-85C9-39F1197FE03B}" dt="2021-06-22T23:50:30.477" v="4962" actId="1076"/>
        <pc:sldMkLst>
          <pc:docMk/>
          <pc:sldMk cId="2695021264" sldId="841"/>
        </pc:sldMkLst>
        <pc:spChg chg="mod">
          <ac:chgData name="Krzysztof Świder" userId="18104692-8d48-48b4-adbb-b481add1a336" providerId="ADAL" clId="{34EDB166-AC14-4864-85C9-39F1197FE03B}" dt="2021-06-22T23:27:16.642" v="4842" actId="1076"/>
          <ac:spMkLst>
            <pc:docMk/>
            <pc:sldMk cId="2695021264" sldId="841"/>
            <ac:spMk id="4" creationId="{00000000-0000-0000-0000-000000000000}"/>
          </ac:spMkLst>
        </pc:spChg>
        <pc:spChg chg="del">
          <ac:chgData name="Krzysztof Świder" userId="18104692-8d48-48b4-adbb-b481add1a336" providerId="ADAL" clId="{34EDB166-AC14-4864-85C9-39F1197FE03B}" dt="2021-06-22T23:20:32.866" v="4762" actId="478"/>
          <ac:spMkLst>
            <pc:docMk/>
            <pc:sldMk cId="2695021264" sldId="841"/>
            <ac:spMk id="5" creationId="{00000000-0000-0000-0000-000000000000}"/>
          </ac:spMkLst>
        </pc:spChg>
        <pc:spChg chg="mod">
          <ac:chgData name="Krzysztof Świder" userId="18104692-8d48-48b4-adbb-b481add1a336" providerId="ADAL" clId="{34EDB166-AC14-4864-85C9-39F1197FE03B}" dt="2021-06-22T23:09:03.553" v="4710" actId="20577"/>
          <ac:spMkLst>
            <pc:docMk/>
            <pc:sldMk cId="2695021264" sldId="841"/>
            <ac:spMk id="9" creationId="{00000000-0000-0000-0000-000000000000}"/>
          </ac:spMkLst>
        </pc:spChg>
        <pc:spChg chg="mod">
          <ac:chgData name="Krzysztof Świder" userId="18104692-8d48-48b4-adbb-b481add1a336" providerId="ADAL" clId="{34EDB166-AC14-4864-85C9-39F1197FE03B}" dt="2021-06-22T23:23:55.594" v="4812" actId="1035"/>
          <ac:spMkLst>
            <pc:docMk/>
            <pc:sldMk cId="2695021264" sldId="841"/>
            <ac:spMk id="11" creationId="{00000000-0000-0000-0000-000000000000}"/>
          </ac:spMkLst>
        </pc:spChg>
        <pc:spChg chg="mod">
          <ac:chgData name="Krzysztof Świder" userId="18104692-8d48-48b4-adbb-b481add1a336" providerId="ADAL" clId="{34EDB166-AC14-4864-85C9-39F1197FE03B}" dt="2021-06-22T23:23:55.594" v="4812" actId="1035"/>
          <ac:spMkLst>
            <pc:docMk/>
            <pc:sldMk cId="2695021264" sldId="841"/>
            <ac:spMk id="12" creationId="{00000000-0000-0000-0000-000000000000}"/>
          </ac:spMkLst>
        </pc:spChg>
        <pc:spChg chg="add mod">
          <ac:chgData name="Krzysztof Świder" userId="18104692-8d48-48b4-adbb-b481add1a336" providerId="ADAL" clId="{34EDB166-AC14-4864-85C9-39F1197FE03B}" dt="2021-06-22T23:24:16.547" v="4837" actId="1035"/>
          <ac:spMkLst>
            <pc:docMk/>
            <pc:sldMk cId="2695021264" sldId="841"/>
            <ac:spMk id="13" creationId="{ECB23ED0-D14A-4AC8-84EF-BCB9DFB58B5C}"/>
          </ac:spMkLst>
        </pc:spChg>
        <pc:spChg chg="add mod">
          <ac:chgData name="Krzysztof Świder" userId="18104692-8d48-48b4-adbb-b481add1a336" providerId="ADAL" clId="{34EDB166-AC14-4864-85C9-39F1197FE03B}" dt="2021-06-22T23:50:30.477" v="4962" actId="1076"/>
          <ac:spMkLst>
            <pc:docMk/>
            <pc:sldMk cId="2695021264" sldId="841"/>
            <ac:spMk id="14" creationId="{E828BC8E-BE5E-47DF-9F4C-D00CDABFFA44}"/>
          </ac:spMkLst>
        </pc:spChg>
        <pc:spChg chg="add mod">
          <ac:chgData name="Krzysztof Świder" userId="18104692-8d48-48b4-adbb-b481add1a336" providerId="ADAL" clId="{34EDB166-AC14-4864-85C9-39F1197FE03B}" dt="2021-06-22T23:35:36.815" v="4931" actId="164"/>
          <ac:spMkLst>
            <pc:docMk/>
            <pc:sldMk cId="2695021264" sldId="841"/>
            <ac:spMk id="15" creationId="{ABA96048-9086-4D97-B12F-3C82372DFC87}"/>
          </ac:spMkLst>
        </pc:spChg>
        <pc:spChg chg="mod">
          <ac:chgData name="Krzysztof Świder" userId="18104692-8d48-48b4-adbb-b481add1a336" providerId="ADAL" clId="{34EDB166-AC14-4864-85C9-39F1197FE03B}" dt="2021-06-22T23:34:01.375" v="4923" actId="164"/>
          <ac:spMkLst>
            <pc:docMk/>
            <pc:sldMk cId="2695021264" sldId="841"/>
            <ac:spMk id="16" creationId="{00000000-0000-0000-0000-000000000000}"/>
          </ac:spMkLst>
        </pc:spChg>
        <pc:spChg chg="add mod">
          <ac:chgData name="Krzysztof Świder" userId="18104692-8d48-48b4-adbb-b481add1a336" providerId="ADAL" clId="{34EDB166-AC14-4864-85C9-39F1197FE03B}" dt="2021-06-22T23:28:53.685" v="4907" actId="2711"/>
          <ac:spMkLst>
            <pc:docMk/>
            <pc:sldMk cId="2695021264" sldId="841"/>
            <ac:spMk id="20" creationId="{8BF7E4AC-FA92-46E9-A783-EE5D9780FA4F}"/>
          </ac:spMkLst>
        </pc:spChg>
        <pc:grpChg chg="add mod">
          <ac:chgData name="Krzysztof Świder" userId="18104692-8d48-48b4-adbb-b481add1a336" providerId="ADAL" clId="{34EDB166-AC14-4864-85C9-39F1197FE03B}" dt="2021-06-22T23:34:01.375" v="4923" actId="164"/>
          <ac:grpSpMkLst>
            <pc:docMk/>
            <pc:sldMk cId="2695021264" sldId="841"/>
            <ac:grpSpMk id="8" creationId="{8ABB051C-ED2B-4855-A793-ACE1EBC43C6D}"/>
          </ac:grpSpMkLst>
        </pc:grpChg>
        <pc:grpChg chg="add mod">
          <ac:chgData name="Krzysztof Świder" userId="18104692-8d48-48b4-adbb-b481add1a336" providerId="ADAL" clId="{34EDB166-AC14-4864-85C9-39F1197FE03B}" dt="2021-06-22T23:35:50.101" v="4933" actId="1076"/>
          <ac:grpSpMkLst>
            <pc:docMk/>
            <pc:sldMk cId="2695021264" sldId="841"/>
            <ac:grpSpMk id="10" creationId="{783A1B45-A5A4-4C39-9D0A-2C4D069D8AAF}"/>
          </ac:grpSpMkLst>
        </pc:grpChg>
        <pc:picChg chg="del mod">
          <ac:chgData name="Krzysztof Świder" userId="18104692-8d48-48b4-adbb-b481add1a336" providerId="ADAL" clId="{34EDB166-AC14-4864-85C9-39F1197FE03B}" dt="2021-06-22T23:19:40.250" v="4758" actId="478"/>
          <ac:picMkLst>
            <pc:docMk/>
            <pc:sldMk cId="2695021264" sldId="841"/>
            <ac:picMk id="3" creationId="{00000000-0000-0000-0000-000000000000}"/>
          </ac:picMkLst>
        </pc:picChg>
        <pc:picChg chg="add mod">
          <ac:chgData name="Krzysztof Świder" userId="18104692-8d48-48b4-adbb-b481add1a336" providerId="ADAL" clId="{34EDB166-AC14-4864-85C9-39F1197FE03B}" dt="2021-06-22T23:33:29.390" v="4920" actId="1076"/>
          <ac:picMkLst>
            <pc:docMk/>
            <pc:sldMk cId="2695021264" sldId="841"/>
            <ac:picMk id="6" creationId="{365ACF7B-103E-487E-80CE-1C4C0CADA2D8}"/>
          </ac:picMkLst>
        </pc:picChg>
        <pc:picChg chg="add mod">
          <ac:chgData name="Krzysztof Świder" userId="18104692-8d48-48b4-adbb-b481add1a336" providerId="ADAL" clId="{34EDB166-AC14-4864-85C9-39F1197FE03B}" dt="2021-06-22T23:25:37.017" v="4838" actId="14826"/>
          <ac:picMkLst>
            <pc:docMk/>
            <pc:sldMk cId="2695021264" sldId="841"/>
            <ac:picMk id="19" creationId="{56E6E77D-F301-41FB-90ED-9CDCF8A485E5}"/>
          </ac:picMkLst>
        </pc:picChg>
        <pc:cxnChg chg="mod">
          <ac:chgData name="Krzysztof Świder" userId="18104692-8d48-48b4-adbb-b481add1a336" providerId="ADAL" clId="{34EDB166-AC14-4864-85C9-39F1197FE03B}" dt="2021-06-22T23:34:01.375" v="4923" actId="164"/>
          <ac:cxnSpMkLst>
            <pc:docMk/>
            <pc:sldMk cId="2695021264" sldId="841"/>
            <ac:cxnSpMk id="17" creationId="{00000000-0000-0000-0000-000000000000}"/>
          </ac:cxnSpMkLst>
        </pc:cxnChg>
        <pc:cxnChg chg="add mod">
          <ac:chgData name="Krzysztof Świder" userId="18104692-8d48-48b4-adbb-b481add1a336" providerId="ADAL" clId="{34EDB166-AC14-4864-85C9-39F1197FE03B}" dt="2021-06-22T23:35:36.815" v="4931" actId="164"/>
          <ac:cxnSpMkLst>
            <pc:docMk/>
            <pc:sldMk cId="2695021264" sldId="841"/>
            <ac:cxnSpMk id="18" creationId="{7761D630-D159-48DC-8B3B-1FA89D4426F4}"/>
          </ac:cxnSpMkLst>
        </pc:cxnChg>
      </pc:sldChg>
      <pc:sldChg chg="modSp add mod modAnim">
        <pc:chgData name="Krzysztof Świder" userId="18104692-8d48-48b4-adbb-b481add1a336" providerId="ADAL" clId="{34EDB166-AC14-4864-85C9-39F1197FE03B}" dt="2021-06-23T00:26:32.290" v="5617" actId="20577"/>
        <pc:sldMkLst>
          <pc:docMk/>
          <pc:sldMk cId="4238142250" sldId="842"/>
        </pc:sldMkLst>
        <pc:spChg chg="mod">
          <ac:chgData name="Krzysztof Świder" userId="18104692-8d48-48b4-adbb-b481add1a336" providerId="ADAL" clId="{34EDB166-AC14-4864-85C9-39F1197FE03B}" dt="2021-06-23T00:17:20.356" v="5357"/>
          <ac:spMkLst>
            <pc:docMk/>
            <pc:sldMk cId="4238142250" sldId="842"/>
            <ac:spMk id="7" creationId="{A6BF4DD7-BB2C-43FD-BC21-85E60CDCBF45}"/>
          </ac:spMkLst>
        </pc:spChg>
        <pc:spChg chg="mod">
          <ac:chgData name="Krzysztof Świder" userId="18104692-8d48-48b4-adbb-b481add1a336" providerId="ADAL" clId="{34EDB166-AC14-4864-85C9-39F1197FE03B}" dt="2021-06-23T00:16:04.217" v="5350" actId="20577"/>
          <ac:spMkLst>
            <pc:docMk/>
            <pc:sldMk cId="4238142250" sldId="842"/>
            <ac:spMk id="8" creationId="{78CA2FC3-E68B-4603-BD92-AA8B0D14B692}"/>
          </ac:spMkLst>
        </pc:spChg>
        <pc:spChg chg="mod">
          <ac:chgData name="Krzysztof Świder" userId="18104692-8d48-48b4-adbb-b481add1a336" providerId="ADAL" clId="{34EDB166-AC14-4864-85C9-39F1197FE03B}" dt="2021-06-23T00:09:24.348" v="5179" actId="20577"/>
          <ac:spMkLst>
            <pc:docMk/>
            <pc:sldMk cId="4238142250" sldId="842"/>
            <ac:spMk id="9" creationId="{00000000-0000-0000-0000-000000000000}"/>
          </ac:spMkLst>
        </pc:spChg>
        <pc:spChg chg="mod">
          <ac:chgData name="Krzysztof Świder" userId="18104692-8d48-48b4-adbb-b481add1a336" providerId="ADAL" clId="{34EDB166-AC14-4864-85C9-39F1197FE03B}" dt="2021-06-23T00:11:11.129" v="5185" actId="207"/>
          <ac:spMkLst>
            <pc:docMk/>
            <pc:sldMk cId="4238142250" sldId="842"/>
            <ac:spMk id="13" creationId="{00000000-0000-0000-0000-000000000000}"/>
          </ac:spMkLst>
        </pc:spChg>
        <pc:spChg chg="mod">
          <ac:chgData name="Krzysztof Świder" userId="18104692-8d48-48b4-adbb-b481add1a336" providerId="ADAL" clId="{34EDB166-AC14-4864-85C9-39F1197FE03B}" dt="2021-06-23T00:26:32.290" v="5617" actId="20577"/>
          <ac:spMkLst>
            <pc:docMk/>
            <pc:sldMk cId="4238142250" sldId="842"/>
            <ac:spMk id="15" creationId="{00000000-0000-0000-0000-000000000000}"/>
          </ac:spMkLst>
        </pc:spChg>
        <pc:grpChg chg="mod">
          <ac:chgData name="Krzysztof Świder" userId="18104692-8d48-48b4-adbb-b481add1a336" providerId="ADAL" clId="{34EDB166-AC14-4864-85C9-39F1197FE03B}" dt="2021-06-23T00:18:45.384" v="5360" actId="1076"/>
          <ac:grpSpMkLst>
            <pc:docMk/>
            <pc:sldMk cId="4238142250" sldId="842"/>
            <ac:grpSpMk id="10" creationId="{F63591F1-5099-4846-9098-7D36EAC4C76D}"/>
          </ac:grpSpMkLst>
        </pc:grpChg>
        <pc:picChg chg="mod">
          <ac:chgData name="Krzysztof Świder" userId="18104692-8d48-48b4-adbb-b481add1a336" providerId="ADAL" clId="{34EDB166-AC14-4864-85C9-39F1197FE03B}" dt="2021-06-23T00:18:48.389" v="5361" actId="1076"/>
          <ac:picMkLst>
            <pc:docMk/>
            <pc:sldMk cId="4238142250" sldId="842"/>
            <ac:picMk id="14" creationId="{EDC0A4AA-24B7-4397-AC46-5AEF3E189532}"/>
          </ac:picMkLst>
        </pc:picChg>
      </pc:sldChg>
      <pc:sldChg chg="add del">
        <pc:chgData name="Krzysztof Świder" userId="18104692-8d48-48b4-adbb-b481add1a336" providerId="ADAL" clId="{34EDB166-AC14-4864-85C9-39F1197FE03B}" dt="2021-06-23T12:42:13.696" v="5908" actId="2696"/>
        <pc:sldMkLst>
          <pc:docMk/>
          <pc:sldMk cId="2221333416" sldId="843"/>
        </pc:sldMkLst>
      </pc:sldChg>
      <pc:sldChg chg="addSp delSp modSp add mod modAnim">
        <pc:chgData name="Krzysztof Świder" userId="18104692-8d48-48b4-adbb-b481add1a336" providerId="ADAL" clId="{34EDB166-AC14-4864-85C9-39F1197FE03B}" dt="2021-06-30T15:04:13.367" v="7082"/>
        <pc:sldMkLst>
          <pc:docMk/>
          <pc:sldMk cId="3229015454" sldId="843"/>
        </pc:sldMkLst>
        <pc:spChg chg="add mod">
          <ac:chgData name="Krzysztof Świder" userId="18104692-8d48-48b4-adbb-b481add1a336" providerId="ADAL" clId="{34EDB166-AC14-4864-85C9-39F1197FE03B}" dt="2021-06-30T15:02:52.345" v="7073" actId="1076"/>
          <ac:spMkLst>
            <pc:docMk/>
            <pc:sldMk cId="3229015454" sldId="843"/>
            <ac:spMk id="2" creationId="{0BB92BA0-BB5E-491A-87B7-3609D40CDD0F}"/>
          </ac:spMkLst>
        </pc:spChg>
        <pc:spChg chg="add mod">
          <ac:chgData name="Krzysztof Świder" userId="18104692-8d48-48b4-adbb-b481add1a336" providerId="ADAL" clId="{34EDB166-AC14-4864-85C9-39F1197FE03B}" dt="2021-06-30T15:02:21.332" v="7052" actId="1076"/>
          <ac:spMkLst>
            <pc:docMk/>
            <pc:sldMk cId="3229015454" sldId="843"/>
            <ac:spMk id="3" creationId="{FA668770-FC6A-45C5-91EA-2A9E5A067EF9}"/>
          </ac:spMkLst>
        </pc:spChg>
        <pc:spChg chg="add mod">
          <ac:chgData name="Krzysztof Świder" userId="18104692-8d48-48b4-adbb-b481add1a336" providerId="ADAL" clId="{34EDB166-AC14-4864-85C9-39F1197FE03B}" dt="2021-06-30T15:03:52.137" v="7081" actId="1076"/>
          <ac:spMkLst>
            <pc:docMk/>
            <pc:sldMk cId="3229015454" sldId="843"/>
            <ac:spMk id="5" creationId="{CC475939-B47F-4936-953F-4EDBA8617443}"/>
          </ac:spMkLst>
        </pc:spChg>
        <pc:spChg chg="mod">
          <ac:chgData name="Krzysztof Świder" userId="18104692-8d48-48b4-adbb-b481add1a336" providerId="ADAL" clId="{34EDB166-AC14-4864-85C9-39F1197FE03B}" dt="2021-06-25T15:02:58.389" v="6870" actId="14100"/>
          <ac:spMkLst>
            <pc:docMk/>
            <pc:sldMk cId="3229015454" sldId="843"/>
            <ac:spMk id="6" creationId="{00000000-0000-0000-0000-000000000000}"/>
          </ac:spMkLst>
        </pc:spChg>
        <pc:spChg chg="add mod">
          <ac:chgData name="Krzysztof Świder" userId="18104692-8d48-48b4-adbb-b481add1a336" providerId="ADAL" clId="{34EDB166-AC14-4864-85C9-39F1197FE03B}" dt="2021-06-30T15:02:21.332" v="7052" actId="1076"/>
          <ac:spMkLst>
            <pc:docMk/>
            <pc:sldMk cId="3229015454" sldId="843"/>
            <ac:spMk id="7" creationId="{77B8477E-37C7-4C2D-8A88-97BED272343A}"/>
          </ac:spMkLst>
        </pc:spChg>
        <pc:spChg chg="add mod">
          <ac:chgData name="Krzysztof Świder" userId="18104692-8d48-48b4-adbb-b481add1a336" providerId="ADAL" clId="{34EDB166-AC14-4864-85C9-39F1197FE03B}" dt="2021-06-30T15:02:21.332" v="7052" actId="1076"/>
          <ac:spMkLst>
            <pc:docMk/>
            <pc:sldMk cId="3229015454" sldId="843"/>
            <ac:spMk id="8" creationId="{9D8677A8-F93A-42F4-9E2E-497374DDFEF3}"/>
          </ac:spMkLst>
        </pc:spChg>
        <pc:spChg chg="mod">
          <ac:chgData name="Krzysztof Świder" userId="18104692-8d48-48b4-adbb-b481add1a336" providerId="ADAL" clId="{34EDB166-AC14-4864-85C9-39F1197FE03B}" dt="2021-06-25T15:03:03.898" v="6871" actId="20577"/>
          <ac:spMkLst>
            <pc:docMk/>
            <pc:sldMk cId="3229015454" sldId="843"/>
            <ac:spMk id="9" creationId="{00000000-0000-0000-0000-000000000000}"/>
          </ac:spMkLst>
        </pc:spChg>
        <pc:spChg chg="add mod">
          <ac:chgData name="Krzysztof Świder" userId="18104692-8d48-48b4-adbb-b481add1a336" providerId="ADAL" clId="{34EDB166-AC14-4864-85C9-39F1197FE03B}" dt="2021-06-30T15:02:21.332" v="7052" actId="1076"/>
          <ac:spMkLst>
            <pc:docMk/>
            <pc:sldMk cId="3229015454" sldId="843"/>
            <ac:spMk id="10" creationId="{DBB39723-BBA9-425A-ABA3-34203E57EB30}"/>
          </ac:spMkLst>
        </pc:spChg>
        <pc:spChg chg="add mod">
          <ac:chgData name="Krzysztof Świder" userId="18104692-8d48-48b4-adbb-b481add1a336" providerId="ADAL" clId="{34EDB166-AC14-4864-85C9-39F1197FE03B}" dt="2021-06-30T15:02:21.332" v="7052" actId="1076"/>
          <ac:spMkLst>
            <pc:docMk/>
            <pc:sldMk cId="3229015454" sldId="843"/>
            <ac:spMk id="11" creationId="{494D9BBA-97D6-4019-9B2C-7CEC8202C779}"/>
          </ac:spMkLst>
        </pc:spChg>
        <pc:cxnChg chg="add del mod">
          <ac:chgData name="Krzysztof Świder" userId="18104692-8d48-48b4-adbb-b481add1a336" providerId="ADAL" clId="{34EDB166-AC14-4864-85C9-39F1197FE03B}" dt="2021-06-25T15:00:31.361" v="6842"/>
          <ac:cxnSpMkLst>
            <pc:docMk/>
            <pc:sldMk cId="3229015454" sldId="843"/>
            <ac:cxnSpMk id="5" creationId="{94F792B1-737F-4507-B2E1-7162AAB26881}"/>
          </ac:cxnSpMkLst>
        </pc:cxnChg>
        <pc:cxnChg chg="add del mod">
          <ac:chgData name="Krzysztof Świder" userId="18104692-8d48-48b4-adbb-b481add1a336" providerId="ADAL" clId="{34EDB166-AC14-4864-85C9-39F1197FE03B}" dt="2021-06-25T15:00:30.389" v="6841"/>
          <ac:cxnSpMkLst>
            <pc:docMk/>
            <pc:sldMk cId="3229015454" sldId="843"/>
            <ac:cxnSpMk id="7" creationId="{35F11A55-E7B8-4B90-920E-7DE002C65A80}"/>
          </ac:cxnSpMkLst>
        </pc:cxnChg>
        <pc:cxnChg chg="add del mod">
          <ac:chgData name="Krzysztof Świder" userId="18104692-8d48-48b4-adbb-b481add1a336" providerId="ADAL" clId="{34EDB166-AC14-4864-85C9-39F1197FE03B}" dt="2021-06-25T15:01:06.302" v="6848" actId="478"/>
          <ac:cxnSpMkLst>
            <pc:docMk/>
            <pc:sldMk cId="3229015454" sldId="843"/>
            <ac:cxnSpMk id="8" creationId="{4FEAA7A4-5A62-4B72-B4A2-ACACE5883486}"/>
          </ac:cxnSpMkLst>
        </pc:cxnChg>
        <pc:cxnChg chg="add del mod">
          <ac:chgData name="Krzysztof Świder" userId="18104692-8d48-48b4-adbb-b481add1a336" providerId="ADAL" clId="{34EDB166-AC14-4864-85C9-39F1197FE03B}" dt="2021-06-25T15:01:05.526" v="6847" actId="478"/>
          <ac:cxnSpMkLst>
            <pc:docMk/>
            <pc:sldMk cId="3229015454" sldId="843"/>
            <ac:cxnSpMk id="10" creationId="{F32220D6-F882-4BC2-A5CD-FEF65DC81A45}"/>
          </ac:cxnSpMkLst>
        </pc:cxnChg>
      </pc:sldChg>
      <pc:sldChg chg="add del">
        <pc:chgData name="Krzysztof Świder" userId="18104692-8d48-48b4-adbb-b481add1a336" providerId="ADAL" clId="{34EDB166-AC14-4864-85C9-39F1197FE03B}" dt="2021-06-23T12:27:17.175" v="5709" actId="2696"/>
        <pc:sldMkLst>
          <pc:docMk/>
          <pc:sldMk cId="237426467" sldId="844"/>
        </pc:sldMkLst>
      </pc:sldChg>
      <pc:sldChg chg="addSp delSp modSp add mod modAnim">
        <pc:chgData name="Krzysztof Świder" userId="18104692-8d48-48b4-adbb-b481add1a336" providerId="ADAL" clId="{34EDB166-AC14-4864-85C9-39F1197FE03B}" dt="2021-06-25T14:57:10.580" v="6817" actId="113"/>
        <pc:sldMkLst>
          <pc:docMk/>
          <pc:sldMk cId="3142287170" sldId="844"/>
        </pc:sldMkLst>
        <pc:spChg chg="mod">
          <ac:chgData name="Krzysztof Świder" userId="18104692-8d48-48b4-adbb-b481add1a336" providerId="ADAL" clId="{34EDB166-AC14-4864-85C9-39F1197FE03B}" dt="2021-06-25T14:49:20.966" v="6737" actId="207"/>
          <ac:spMkLst>
            <pc:docMk/>
            <pc:sldMk cId="3142287170" sldId="844"/>
            <ac:spMk id="5" creationId="{00000000-0000-0000-0000-000000000000}"/>
          </ac:spMkLst>
        </pc:spChg>
        <pc:spChg chg="mod topLvl">
          <ac:chgData name="Krzysztof Świder" userId="18104692-8d48-48b4-adbb-b481add1a336" providerId="ADAL" clId="{34EDB166-AC14-4864-85C9-39F1197FE03B}" dt="2021-06-25T14:57:06.157" v="6816" actId="113"/>
          <ac:spMkLst>
            <pc:docMk/>
            <pc:sldMk cId="3142287170" sldId="844"/>
            <ac:spMk id="8" creationId="{428C1471-6C22-483A-9EA9-939A907DE08B}"/>
          </ac:spMkLst>
        </pc:spChg>
        <pc:spChg chg="mod">
          <ac:chgData name="Krzysztof Świder" userId="18104692-8d48-48b4-adbb-b481add1a336" providerId="ADAL" clId="{34EDB166-AC14-4864-85C9-39F1197FE03B}" dt="2021-06-25T14:48:01.773" v="6687" actId="20577"/>
          <ac:spMkLst>
            <pc:docMk/>
            <pc:sldMk cId="3142287170" sldId="844"/>
            <ac:spMk id="9" creationId="{00000000-0000-0000-0000-000000000000}"/>
          </ac:spMkLst>
        </pc:spChg>
        <pc:spChg chg="mod topLvl">
          <ac:chgData name="Krzysztof Świder" userId="18104692-8d48-48b4-adbb-b481add1a336" providerId="ADAL" clId="{34EDB166-AC14-4864-85C9-39F1197FE03B}" dt="2021-06-25T14:57:10.580" v="6817" actId="113"/>
          <ac:spMkLst>
            <pc:docMk/>
            <pc:sldMk cId="3142287170" sldId="844"/>
            <ac:spMk id="12" creationId="{80E66A2A-72AF-4A08-B3E2-6F93345C19A6}"/>
          </ac:spMkLst>
        </pc:spChg>
        <pc:spChg chg="mod topLvl">
          <ac:chgData name="Krzysztof Świder" userId="18104692-8d48-48b4-adbb-b481add1a336" providerId="ADAL" clId="{34EDB166-AC14-4864-85C9-39F1197FE03B}" dt="2021-06-25T14:42:47.962" v="6580" actId="164"/>
          <ac:spMkLst>
            <pc:docMk/>
            <pc:sldMk cId="3142287170" sldId="844"/>
            <ac:spMk id="13" creationId="{D542213C-0D26-42BE-B9C6-699D36CF7480}"/>
          </ac:spMkLst>
        </pc:spChg>
        <pc:spChg chg="mod topLvl">
          <ac:chgData name="Krzysztof Świder" userId="18104692-8d48-48b4-adbb-b481add1a336" providerId="ADAL" clId="{34EDB166-AC14-4864-85C9-39F1197FE03B}" dt="2021-06-25T14:42:47.962" v="6580" actId="164"/>
          <ac:spMkLst>
            <pc:docMk/>
            <pc:sldMk cId="3142287170" sldId="844"/>
            <ac:spMk id="15" creationId="{32708E22-28F0-432E-B04F-1D07EEA9BF58}"/>
          </ac:spMkLst>
        </pc:spChg>
        <pc:spChg chg="mod topLvl">
          <ac:chgData name="Krzysztof Świder" userId="18104692-8d48-48b4-adbb-b481add1a336" providerId="ADAL" clId="{34EDB166-AC14-4864-85C9-39F1197FE03B}" dt="2021-06-25T14:42:47.962" v="6580" actId="164"/>
          <ac:spMkLst>
            <pc:docMk/>
            <pc:sldMk cId="3142287170" sldId="844"/>
            <ac:spMk id="16" creationId="{058420E1-7207-4F00-A031-B02B57F832E4}"/>
          </ac:spMkLst>
        </pc:spChg>
        <pc:spChg chg="mod topLvl">
          <ac:chgData name="Krzysztof Świder" userId="18104692-8d48-48b4-adbb-b481add1a336" providerId="ADAL" clId="{34EDB166-AC14-4864-85C9-39F1197FE03B}" dt="2021-06-25T14:42:47.962" v="6580" actId="164"/>
          <ac:spMkLst>
            <pc:docMk/>
            <pc:sldMk cId="3142287170" sldId="844"/>
            <ac:spMk id="18" creationId="{64A3CBEC-CE87-4B47-9BFE-6491E3D10420}"/>
          </ac:spMkLst>
        </pc:spChg>
        <pc:spChg chg="del mod topLvl">
          <ac:chgData name="Krzysztof Świder" userId="18104692-8d48-48b4-adbb-b481add1a336" providerId="ADAL" clId="{34EDB166-AC14-4864-85C9-39F1197FE03B}" dt="2021-06-25T14:41:02.198" v="6556" actId="478"/>
          <ac:spMkLst>
            <pc:docMk/>
            <pc:sldMk cId="3142287170" sldId="844"/>
            <ac:spMk id="24" creationId="{B531B37D-C2BA-40AF-81F9-6B4541DDE3CE}"/>
          </ac:spMkLst>
        </pc:spChg>
        <pc:spChg chg="mod topLvl">
          <ac:chgData name="Krzysztof Świder" userId="18104692-8d48-48b4-adbb-b481add1a336" providerId="ADAL" clId="{34EDB166-AC14-4864-85C9-39F1197FE03B}" dt="2021-06-25T14:43:01.787" v="6582" actId="164"/>
          <ac:spMkLst>
            <pc:docMk/>
            <pc:sldMk cId="3142287170" sldId="844"/>
            <ac:spMk id="25" creationId="{E200E8A2-3563-4CB4-965E-53CBE173DA5A}"/>
          </ac:spMkLst>
        </pc:spChg>
        <pc:spChg chg="mod topLvl">
          <ac:chgData name="Krzysztof Świder" userId="18104692-8d48-48b4-adbb-b481add1a336" providerId="ADAL" clId="{34EDB166-AC14-4864-85C9-39F1197FE03B}" dt="2021-06-25T14:43:01.787" v="6582" actId="164"/>
          <ac:spMkLst>
            <pc:docMk/>
            <pc:sldMk cId="3142287170" sldId="844"/>
            <ac:spMk id="26" creationId="{AD7A8020-BC0D-447F-BE5E-F0CC98B441C9}"/>
          </ac:spMkLst>
        </pc:spChg>
        <pc:spChg chg="mod topLvl">
          <ac:chgData name="Krzysztof Świder" userId="18104692-8d48-48b4-adbb-b481add1a336" providerId="ADAL" clId="{34EDB166-AC14-4864-85C9-39F1197FE03B}" dt="2021-06-25T14:43:01.787" v="6582" actId="164"/>
          <ac:spMkLst>
            <pc:docMk/>
            <pc:sldMk cId="3142287170" sldId="844"/>
            <ac:spMk id="28" creationId="{91EF2552-8B96-42BC-ABA2-609DD68CCF0F}"/>
          </ac:spMkLst>
        </pc:spChg>
        <pc:spChg chg="mod topLvl">
          <ac:chgData name="Krzysztof Świder" userId="18104692-8d48-48b4-adbb-b481add1a336" providerId="ADAL" clId="{34EDB166-AC14-4864-85C9-39F1197FE03B}" dt="2021-06-25T14:43:01.787" v="6582" actId="164"/>
          <ac:spMkLst>
            <pc:docMk/>
            <pc:sldMk cId="3142287170" sldId="844"/>
            <ac:spMk id="31" creationId="{509635B4-C8E1-4CCA-A634-70B82EBDE760}"/>
          </ac:spMkLst>
        </pc:spChg>
        <pc:spChg chg="mod topLvl">
          <ac:chgData name="Krzysztof Świder" userId="18104692-8d48-48b4-adbb-b481add1a336" providerId="ADAL" clId="{34EDB166-AC14-4864-85C9-39F1197FE03B}" dt="2021-06-25T14:43:01.787" v="6582" actId="164"/>
          <ac:spMkLst>
            <pc:docMk/>
            <pc:sldMk cId="3142287170" sldId="844"/>
            <ac:spMk id="32" creationId="{26231017-F177-4370-8D0E-D30825A80DC5}"/>
          </ac:spMkLst>
        </pc:spChg>
        <pc:spChg chg="mod topLvl">
          <ac:chgData name="Krzysztof Świder" userId="18104692-8d48-48b4-adbb-b481add1a336" providerId="ADAL" clId="{34EDB166-AC14-4864-85C9-39F1197FE03B}" dt="2021-06-25T14:57:01.108" v="6815" actId="113"/>
          <ac:spMkLst>
            <pc:docMk/>
            <pc:sldMk cId="3142287170" sldId="844"/>
            <ac:spMk id="43" creationId="{78A98565-01C5-43E9-9F58-9AF9ADA8418C}"/>
          </ac:spMkLst>
        </pc:spChg>
        <pc:spChg chg="mod topLvl">
          <ac:chgData name="Krzysztof Świder" userId="18104692-8d48-48b4-adbb-b481add1a336" providerId="ADAL" clId="{34EDB166-AC14-4864-85C9-39F1197FE03B}" dt="2021-06-25T14:43:15.946" v="6584" actId="164"/>
          <ac:spMkLst>
            <pc:docMk/>
            <pc:sldMk cId="3142287170" sldId="844"/>
            <ac:spMk id="44" creationId="{28F3292D-81F3-4059-A647-102E4CEB64E7}"/>
          </ac:spMkLst>
        </pc:spChg>
        <pc:spChg chg="mod topLvl">
          <ac:chgData name="Krzysztof Świder" userId="18104692-8d48-48b4-adbb-b481add1a336" providerId="ADAL" clId="{34EDB166-AC14-4864-85C9-39F1197FE03B}" dt="2021-06-25T14:43:15.946" v="6584" actId="164"/>
          <ac:spMkLst>
            <pc:docMk/>
            <pc:sldMk cId="3142287170" sldId="844"/>
            <ac:spMk id="46" creationId="{5AD24F69-8DE2-48E2-9FBF-F84737DE097B}"/>
          </ac:spMkLst>
        </pc:spChg>
        <pc:spChg chg="mod topLvl">
          <ac:chgData name="Krzysztof Świder" userId="18104692-8d48-48b4-adbb-b481add1a336" providerId="ADAL" clId="{34EDB166-AC14-4864-85C9-39F1197FE03B}" dt="2021-06-25T14:43:15.946" v="6584" actId="164"/>
          <ac:spMkLst>
            <pc:docMk/>
            <pc:sldMk cId="3142287170" sldId="844"/>
            <ac:spMk id="47" creationId="{397BB6E1-3B5C-411B-A5F0-ED073CDD58D2}"/>
          </ac:spMkLst>
        </pc:spChg>
        <pc:spChg chg="mod topLvl">
          <ac:chgData name="Krzysztof Świder" userId="18104692-8d48-48b4-adbb-b481add1a336" providerId="ADAL" clId="{34EDB166-AC14-4864-85C9-39F1197FE03B}" dt="2021-06-25T14:43:15.946" v="6584" actId="164"/>
          <ac:spMkLst>
            <pc:docMk/>
            <pc:sldMk cId="3142287170" sldId="844"/>
            <ac:spMk id="49" creationId="{85730C15-4903-4FE9-A73C-77BF7C100B90}"/>
          </ac:spMkLst>
        </pc:spChg>
        <pc:spChg chg="mod topLvl">
          <ac:chgData name="Krzysztof Świder" userId="18104692-8d48-48b4-adbb-b481add1a336" providerId="ADAL" clId="{34EDB166-AC14-4864-85C9-39F1197FE03B}" dt="2021-06-25T14:55:42.342" v="6803" actId="113"/>
          <ac:spMkLst>
            <pc:docMk/>
            <pc:sldMk cId="3142287170" sldId="844"/>
            <ac:spMk id="56" creationId="{D60C0198-EFBA-4331-96B0-2BB74E9648B5}"/>
          </ac:spMkLst>
        </pc:spChg>
        <pc:spChg chg="mod topLvl">
          <ac:chgData name="Krzysztof Świder" userId="18104692-8d48-48b4-adbb-b481add1a336" providerId="ADAL" clId="{34EDB166-AC14-4864-85C9-39F1197FE03B}" dt="2021-06-25T14:43:30.180" v="6586" actId="164"/>
          <ac:spMkLst>
            <pc:docMk/>
            <pc:sldMk cId="3142287170" sldId="844"/>
            <ac:spMk id="57" creationId="{44047AA6-92E2-4747-847F-B1EA4C4D5053}"/>
          </ac:spMkLst>
        </pc:spChg>
        <pc:spChg chg="mod topLvl">
          <ac:chgData name="Krzysztof Świder" userId="18104692-8d48-48b4-adbb-b481add1a336" providerId="ADAL" clId="{34EDB166-AC14-4864-85C9-39F1197FE03B}" dt="2021-06-25T14:43:30.180" v="6586" actId="164"/>
          <ac:spMkLst>
            <pc:docMk/>
            <pc:sldMk cId="3142287170" sldId="844"/>
            <ac:spMk id="58" creationId="{F5C72AC2-2B78-4011-9270-D4E543EAB3F1}"/>
          </ac:spMkLst>
        </pc:spChg>
        <pc:spChg chg="mod topLvl">
          <ac:chgData name="Krzysztof Świder" userId="18104692-8d48-48b4-adbb-b481add1a336" providerId="ADAL" clId="{34EDB166-AC14-4864-85C9-39F1197FE03B}" dt="2021-06-25T14:43:30.180" v="6586" actId="164"/>
          <ac:spMkLst>
            <pc:docMk/>
            <pc:sldMk cId="3142287170" sldId="844"/>
            <ac:spMk id="60" creationId="{E14165A1-BFD3-4D81-B061-1840FFEA5119}"/>
          </ac:spMkLst>
        </pc:spChg>
        <pc:spChg chg="mod topLvl">
          <ac:chgData name="Krzysztof Świder" userId="18104692-8d48-48b4-adbb-b481add1a336" providerId="ADAL" clId="{34EDB166-AC14-4864-85C9-39F1197FE03B}" dt="2021-06-25T14:43:30.180" v="6586" actId="164"/>
          <ac:spMkLst>
            <pc:docMk/>
            <pc:sldMk cId="3142287170" sldId="844"/>
            <ac:spMk id="63" creationId="{7EACCB0C-7081-444B-8E78-1F19B1B346FE}"/>
          </ac:spMkLst>
        </pc:spChg>
        <pc:spChg chg="mod topLvl">
          <ac:chgData name="Krzysztof Świder" userId="18104692-8d48-48b4-adbb-b481add1a336" providerId="ADAL" clId="{34EDB166-AC14-4864-85C9-39F1197FE03B}" dt="2021-06-25T14:43:30.180" v="6586" actId="164"/>
          <ac:spMkLst>
            <pc:docMk/>
            <pc:sldMk cId="3142287170" sldId="844"/>
            <ac:spMk id="64" creationId="{F1538002-53DD-4E90-A2D3-7E5C22D16217}"/>
          </ac:spMkLst>
        </pc:spChg>
        <pc:spChg chg="add mod">
          <ac:chgData name="Krzysztof Świder" userId="18104692-8d48-48b4-adbb-b481add1a336" providerId="ADAL" clId="{34EDB166-AC14-4864-85C9-39F1197FE03B}" dt="2021-06-25T14:49:29.817" v="6739" actId="113"/>
          <ac:spMkLst>
            <pc:docMk/>
            <pc:sldMk cId="3142287170" sldId="844"/>
            <ac:spMk id="79" creationId="{ACF459D7-32C2-4FCC-9689-7EFB0C1454B1}"/>
          </ac:spMkLst>
        </pc:spChg>
        <pc:spChg chg="add mod">
          <ac:chgData name="Krzysztof Świder" userId="18104692-8d48-48b4-adbb-b481add1a336" providerId="ADAL" clId="{34EDB166-AC14-4864-85C9-39F1197FE03B}" dt="2021-06-25T14:53:02.167" v="6789" actId="20577"/>
          <ac:spMkLst>
            <pc:docMk/>
            <pc:sldMk cId="3142287170" sldId="844"/>
            <ac:spMk id="85" creationId="{35F0EBFD-980B-407D-99B6-5696A366CE95}"/>
          </ac:spMkLst>
        </pc:spChg>
        <pc:grpChg chg="add mod">
          <ac:chgData name="Krzysztof Świder" userId="18104692-8d48-48b4-adbb-b481add1a336" providerId="ADAL" clId="{34EDB166-AC14-4864-85C9-39F1197FE03B}" dt="2021-06-25T14:46:57.679" v="6664" actId="1038"/>
          <ac:grpSpMkLst>
            <pc:docMk/>
            <pc:sldMk cId="3142287170" sldId="844"/>
            <ac:grpSpMk id="2" creationId="{40282981-8943-40BC-A494-67BD32A91B31}"/>
          </ac:grpSpMkLst>
        </pc:grpChg>
        <pc:grpChg chg="add mod">
          <ac:chgData name="Krzysztof Świder" userId="18104692-8d48-48b4-adbb-b481add1a336" providerId="ADAL" clId="{34EDB166-AC14-4864-85C9-39F1197FE03B}" dt="2021-06-25T14:46:57.679" v="6664" actId="1038"/>
          <ac:grpSpMkLst>
            <pc:docMk/>
            <pc:sldMk cId="3142287170" sldId="844"/>
            <ac:grpSpMk id="3" creationId="{D7EB65B9-0EA4-487C-BF76-1EB071363870}"/>
          </ac:grpSpMkLst>
        </pc:grpChg>
        <pc:grpChg chg="add del mod">
          <ac:chgData name="Krzysztof Świder" userId="18104692-8d48-48b4-adbb-b481add1a336" providerId="ADAL" clId="{34EDB166-AC14-4864-85C9-39F1197FE03B}" dt="2021-06-25T14:39:35.572" v="6537" actId="165"/>
          <ac:grpSpMkLst>
            <pc:docMk/>
            <pc:sldMk cId="3142287170" sldId="844"/>
            <ac:grpSpMk id="6" creationId="{00BEAE73-99CB-4FA6-81CE-E94557E5AA3A}"/>
          </ac:grpSpMkLst>
        </pc:grpChg>
        <pc:grpChg chg="add del mod topLvl">
          <ac:chgData name="Krzysztof Świder" userId="18104692-8d48-48b4-adbb-b481add1a336" providerId="ADAL" clId="{34EDB166-AC14-4864-85C9-39F1197FE03B}" dt="2021-06-25T14:40:58.170" v="6553" actId="165"/>
          <ac:grpSpMkLst>
            <pc:docMk/>
            <pc:sldMk cId="3142287170" sldId="844"/>
            <ac:grpSpMk id="10" creationId="{B1059CA7-DF33-4F5B-A0D3-66FE9915183A}"/>
          </ac:grpSpMkLst>
        </pc:grpChg>
        <pc:grpChg chg="del mod topLvl">
          <ac:chgData name="Krzysztof Świder" userId="18104692-8d48-48b4-adbb-b481add1a336" providerId="ADAL" clId="{34EDB166-AC14-4864-85C9-39F1197FE03B}" dt="2021-06-25T14:41:01.199" v="6555" actId="478"/>
          <ac:grpSpMkLst>
            <pc:docMk/>
            <pc:sldMk cId="3142287170" sldId="844"/>
            <ac:grpSpMk id="33" creationId="{D22B2802-0662-44D0-9063-A7696C8FA388}"/>
          </ac:grpSpMkLst>
        </pc:grpChg>
        <pc:grpChg chg="del mod topLvl">
          <ac:chgData name="Krzysztof Świder" userId="18104692-8d48-48b4-adbb-b481add1a336" providerId="ADAL" clId="{34EDB166-AC14-4864-85C9-39F1197FE03B}" dt="2021-06-25T14:41:00.406" v="6554" actId="478"/>
          <ac:grpSpMkLst>
            <pc:docMk/>
            <pc:sldMk cId="3142287170" sldId="844"/>
            <ac:grpSpMk id="34" creationId="{681D11D6-A555-4BD7-A3D9-B28F465CCE99}"/>
          </ac:grpSpMkLst>
        </pc:grpChg>
        <pc:grpChg chg="add del mod">
          <ac:chgData name="Krzysztof Świder" userId="18104692-8d48-48b4-adbb-b481add1a336" providerId="ADAL" clId="{34EDB166-AC14-4864-85C9-39F1197FE03B}" dt="2021-06-25T14:40:29.012" v="6543" actId="165"/>
          <ac:grpSpMkLst>
            <pc:docMk/>
            <pc:sldMk cId="3142287170" sldId="844"/>
            <ac:grpSpMk id="41" creationId="{5F265974-8288-48DB-B7DC-9864771BA685}"/>
          </ac:grpSpMkLst>
        </pc:grpChg>
        <pc:grpChg chg="add del mod">
          <ac:chgData name="Krzysztof Świder" userId="18104692-8d48-48b4-adbb-b481add1a336" providerId="ADAL" clId="{34EDB166-AC14-4864-85C9-39F1197FE03B}" dt="2021-06-25T14:39:48.394" v="6538" actId="165"/>
          <ac:grpSpMkLst>
            <pc:docMk/>
            <pc:sldMk cId="3142287170" sldId="844"/>
            <ac:grpSpMk id="55" creationId="{BBE7BEB9-E339-4426-9759-47CC013DB92B}"/>
          </ac:grpSpMkLst>
        </pc:grpChg>
        <pc:grpChg chg="del mod topLvl">
          <ac:chgData name="Krzysztof Świder" userId="18104692-8d48-48b4-adbb-b481add1a336" providerId="ADAL" clId="{34EDB166-AC14-4864-85C9-39F1197FE03B}" dt="2021-06-25T14:40:01.372" v="6540" actId="478"/>
          <ac:grpSpMkLst>
            <pc:docMk/>
            <pc:sldMk cId="3142287170" sldId="844"/>
            <ac:grpSpMk id="65" creationId="{50874A30-5295-4655-9701-6EDF7832E4C7}"/>
          </ac:grpSpMkLst>
        </pc:grpChg>
        <pc:grpChg chg="del mod topLvl">
          <ac:chgData name="Krzysztof Świder" userId="18104692-8d48-48b4-adbb-b481add1a336" providerId="ADAL" clId="{34EDB166-AC14-4864-85C9-39F1197FE03B}" dt="2021-06-25T14:39:59.723" v="6539" actId="478"/>
          <ac:grpSpMkLst>
            <pc:docMk/>
            <pc:sldMk cId="3142287170" sldId="844"/>
            <ac:grpSpMk id="66" creationId="{63CB1B07-F4DF-4548-9B01-FEA1B2FBBAD6}"/>
          </ac:grpSpMkLst>
        </pc:grpChg>
        <pc:grpChg chg="del mod topLvl">
          <ac:chgData name="Krzysztof Świder" userId="18104692-8d48-48b4-adbb-b481add1a336" providerId="ADAL" clId="{34EDB166-AC14-4864-85C9-39F1197FE03B}" dt="2021-06-25T14:40:02.519" v="6541" actId="478"/>
          <ac:grpSpMkLst>
            <pc:docMk/>
            <pc:sldMk cId="3142287170" sldId="844"/>
            <ac:grpSpMk id="67" creationId="{FDD38280-ADB9-4783-AE14-67AF804690BC}"/>
          </ac:grpSpMkLst>
        </pc:grpChg>
        <pc:grpChg chg="add mod">
          <ac:chgData name="Krzysztof Świder" userId="18104692-8d48-48b4-adbb-b481add1a336" providerId="ADAL" clId="{34EDB166-AC14-4864-85C9-39F1197FE03B}" dt="2021-06-25T14:46:57.679" v="6664" actId="1038"/>
          <ac:grpSpMkLst>
            <pc:docMk/>
            <pc:sldMk cId="3142287170" sldId="844"/>
            <ac:grpSpMk id="77" creationId="{D4272B90-9152-476B-ABD8-AF7EF92FCC39}"/>
          </ac:grpSpMkLst>
        </pc:grpChg>
        <pc:grpChg chg="add mod">
          <ac:chgData name="Krzysztof Świder" userId="18104692-8d48-48b4-adbb-b481add1a336" providerId="ADAL" clId="{34EDB166-AC14-4864-85C9-39F1197FE03B}" dt="2021-06-25T14:46:57.679" v="6664" actId="1038"/>
          <ac:grpSpMkLst>
            <pc:docMk/>
            <pc:sldMk cId="3142287170" sldId="844"/>
            <ac:grpSpMk id="78" creationId="{2FCD56B4-6D51-4A78-BF8C-09A7D414F489}"/>
          </ac:grpSpMkLst>
        </pc:grpChg>
        <pc:graphicFrameChg chg="mod modGraphic">
          <ac:chgData name="Krzysztof Świder" userId="18104692-8d48-48b4-adbb-b481add1a336" providerId="ADAL" clId="{34EDB166-AC14-4864-85C9-39F1197FE03B}" dt="2021-06-25T14:36:53.026" v="6528" actId="1076"/>
          <ac:graphicFrameMkLst>
            <pc:docMk/>
            <pc:sldMk cId="3142287170" sldId="844"/>
            <ac:graphicFrameMk id="7" creationId="{00000000-0000-0000-0000-000000000000}"/>
          </ac:graphicFrameMkLst>
        </pc:graphicFrameChg>
        <pc:cxnChg chg="del mod topLvl">
          <ac:chgData name="Krzysztof Świder" userId="18104692-8d48-48b4-adbb-b481add1a336" providerId="ADAL" clId="{34EDB166-AC14-4864-85C9-39F1197FE03B}" dt="2021-06-25T14:42:31.717" v="6575" actId="478"/>
          <ac:cxnSpMkLst>
            <pc:docMk/>
            <pc:sldMk cId="3142287170" sldId="844"/>
            <ac:cxnSpMk id="11" creationId="{7047606F-4F4A-44B5-8D88-4DA10D6DF7D7}"/>
          </ac:cxnSpMkLst>
        </pc:cxnChg>
        <pc:cxnChg chg="mod topLvl">
          <ac:chgData name="Krzysztof Świder" userId="18104692-8d48-48b4-adbb-b481add1a336" providerId="ADAL" clId="{34EDB166-AC14-4864-85C9-39F1197FE03B}" dt="2021-06-25T14:42:47.962" v="6580" actId="164"/>
          <ac:cxnSpMkLst>
            <pc:docMk/>
            <pc:sldMk cId="3142287170" sldId="844"/>
            <ac:cxnSpMk id="14" creationId="{D15781BA-46A3-47AF-B75D-42CC4F445503}"/>
          </ac:cxnSpMkLst>
        </pc:cxnChg>
        <pc:cxnChg chg="mod topLvl">
          <ac:chgData name="Krzysztof Świder" userId="18104692-8d48-48b4-adbb-b481add1a336" providerId="ADAL" clId="{34EDB166-AC14-4864-85C9-39F1197FE03B}" dt="2021-06-25T14:42:47.962" v="6580" actId="164"/>
          <ac:cxnSpMkLst>
            <pc:docMk/>
            <pc:sldMk cId="3142287170" sldId="844"/>
            <ac:cxnSpMk id="17" creationId="{E08821B3-6942-4CE0-B23E-18E8C55ECD3C}"/>
          </ac:cxnSpMkLst>
        </pc:cxnChg>
        <pc:cxnChg chg="del mod topLvl">
          <ac:chgData name="Krzysztof Świder" userId="18104692-8d48-48b4-adbb-b481add1a336" providerId="ADAL" clId="{34EDB166-AC14-4864-85C9-39F1197FE03B}" dt="2021-06-25T14:42:34.779" v="6577" actId="478"/>
          <ac:cxnSpMkLst>
            <pc:docMk/>
            <pc:sldMk cId="3142287170" sldId="844"/>
            <ac:cxnSpMk id="19" creationId="{434ADE69-E96D-458A-99A2-B9E96A98A3A5}"/>
          </ac:cxnSpMkLst>
        </pc:cxnChg>
        <pc:cxnChg chg="del mod topLvl">
          <ac:chgData name="Krzysztof Świder" userId="18104692-8d48-48b4-adbb-b481add1a336" providerId="ADAL" clId="{34EDB166-AC14-4864-85C9-39F1197FE03B}" dt="2021-06-25T14:42:30.687" v="6574" actId="478"/>
          <ac:cxnSpMkLst>
            <pc:docMk/>
            <pc:sldMk cId="3142287170" sldId="844"/>
            <ac:cxnSpMk id="20" creationId="{50F1A287-3D92-43D7-AD48-C1FCBA44A7B4}"/>
          </ac:cxnSpMkLst>
        </pc:cxnChg>
        <pc:cxnChg chg="del mod topLvl">
          <ac:chgData name="Krzysztof Świder" userId="18104692-8d48-48b4-adbb-b481add1a336" providerId="ADAL" clId="{34EDB166-AC14-4864-85C9-39F1197FE03B}" dt="2021-06-25T14:42:35.884" v="6578" actId="478"/>
          <ac:cxnSpMkLst>
            <pc:docMk/>
            <pc:sldMk cId="3142287170" sldId="844"/>
            <ac:cxnSpMk id="21" creationId="{DFF060E7-2930-49D4-B77C-FCFE46A6C00C}"/>
          </ac:cxnSpMkLst>
        </pc:cxnChg>
        <pc:cxnChg chg="del mod topLvl">
          <ac:chgData name="Krzysztof Świder" userId="18104692-8d48-48b4-adbb-b481add1a336" providerId="ADAL" clId="{34EDB166-AC14-4864-85C9-39F1197FE03B}" dt="2021-06-25T14:42:33.270" v="6576" actId="478"/>
          <ac:cxnSpMkLst>
            <pc:docMk/>
            <pc:sldMk cId="3142287170" sldId="844"/>
            <ac:cxnSpMk id="22" creationId="{467C1A68-8FAA-4B4D-AE8B-9E4F3952634D}"/>
          </ac:cxnSpMkLst>
        </pc:cxnChg>
        <pc:cxnChg chg="del mod topLvl">
          <ac:chgData name="Krzysztof Świder" userId="18104692-8d48-48b4-adbb-b481add1a336" providerId="ADAL" clId="{34EDB166-AC14-4864-85C9-39F1197FE03B}" dt="2021-06-25T14:42:37.407" v="6579" actId="478"/>
          <ac:cxnSpMkLst>
            <pc:docMk/>
            <pc:sldMk cId="3142287170" sldId="844"/>
            <ac:cxnSpMk id="23" creationId="{F9CC78A3-4070-432F-9D70-0B650C6FA62C}"/>
          </ac:cxnSpMkLst>
        </pc:cxnChg>
        <pc:cxnChg chg="mod topLvl">
          <ac:chgData name="Krzysztof Świder" userId="18104692-8d48-48b4-adbb-b481add1a336" providerId="ADAL" clId="{34EDB166-AC14-4864-85C9-39F1197FE03B}" dt="2021-06-25T14:43:01.787" v="6582" actId="164"/>
          <ac:cxnSpMkLst>
            <pc:docMk/>
            <pc:sldMk cId="3142287170" sldId="844"/>
            <ac:cxnSpMk id="27" creationId="{43684907-4C96-4D58-A6BE-5E965D0666F6}"/>
          </ac:cxnSpMkLst>
        </pc:cxnChg>
        <pc:cxnChg chg="mod topLvl">
          <ac:chgData name="Krzysztof Świder" userId="18104692-8d48-48b4-adbb-b481add1a336" providerId="ADAL" clId="{34EDB166-AC14-4864-85C9-39F1197FE03B}" dt="2021-06-25T14:43:01.787" v="6582" actId="164"/>
          <ac:cxnSpMkLst>
            <pc:docMk/>
            <pc:sldMk cId="3142287170" sldId="844"/>
            <ac:cxnSpMk id="29" creationId="{38D88365-6C8C-4E0F-B827-9F3169BE79E8}"/>
          </ac:cxnSpMkLst>
        </pc:cxnChg>
        <pc:cxnChg chg="mod topLvl">
          <ac:chgData name="Krzysztof Świder" userId="18104692-8d48-48b4-adbb-b481add1a336" providerId="ADAL" clId="{34EDB166-AC14-4864-85C9-39F1197FE03B}" dt="2021-06-25T14:43:01.787" v="6582" actId="164"/>
          <ac:cxnSpMkLst>
            <pc:docMk/>
            <pc:sldMk cId="3142287170" sldId="844"/>
            <ac:cxnSpMk id="30" creationId="{F5206A05-91FF-4F68-BC05-7468A29AB498}"/>
          </ac:cxnSpMkLst>
        </pc:cxnChg>
        <pc:cxnChg chg="mod">
          <ac:chgData name="Krzysztof Świder" userId="18104692-8d48-48b4-adbb-b481add1a336" providerId="ADAL" clId="{34EDB166-AC14-4864-85C9-39F1197FE03B}" dt="2021-06-25T14:40:58.170" v="6553" actId="165"/>
          <ac:cxnSpMkLst>
            <pc:docMk/>
            <pc:sldMk cId="3142287170" sldId="844"/>
            <ac:cxnSpMk id="35" creationId="{0BCA12A6-941D-4B7B-915B-4868F21E7E67}"/>
          </ac:cxnSpMkLst>
        </pc:cxnChg>
        <pc:cxnChg chg="mod">
          <ac:chgData name="Krzysztof Świder" userId="18104692-8d48-48b4-adbb-b481add1a336" providerId="ADAL" clId="{34EDB166-AC14-4864-85C9-39F1197FE03B}" dt="2021-06-25T14:40:58.170" v="6553" actId="165"/>
          <ac:cxnSpMkLst>
            <pc:docMk/>
            <pc:sldMk cId="3142287170" sldId="844"/>
            <ac:cxnSpMk id="36" creationId="{01F4D61A-48C8-4E21-809B-56C617153738}"/>
          </ac:cxnSpMkLst>
        </pc:cxnChg>
        <pc:cxnChg chg="mod">
          <ac:chgData name="Krzysztof Świder" userId="18104692-8d48-48b4-adbb-b481add1a336" providerId="ADAL" clId="{34EDB166-AC14-4864-85C9-39F1197FE03B}" dt="2021-06-25T14:40:58.170" v="6553" actId="165"/>
          <ac:cxnSpMkLst>
            <pc:docMk/>
            <pc:sldMk cId="3142287170" sldId="844"/>
            <ac:cxnSpMk id="37" creationId="{37586156-2DF8-4848-B3AC-A3854E9E1D55}"/>
          </ac:cxnSpMkLst>
        </pc:cxnChg>
        <pc:cxnChg chg="mod">
          <ac:chgData name="Krzysztof Świder" userId="18104692-8d48-48b4-adbb-b481add1a336" providerId="ADAL" clId="{34EDB166-AC14-4864-85C9-39F1197FE03B}" dt="2021-06-25T14:40:58.170" v="6553" actId="165"/>
          <ac:cxnSpMkLst>
            <pc:docMk/>
            <pc:sldMk cId="3142287170" sldId="844"/>
            <ac:cxnSpMk id="38" creationId="{0A15D31C-A400-4FED-8915-6C4BBDEC819E}"/>
          </ac:cxnSpMkLst>
        </pc:cxnChg>
        <pc:cxnChg chg="mod">
          <ac:chgData name="Krzysztof Świder" userId="18104692-8d48-48b4-adbb-b481add1a336" providerId="ADAL" clId="{34EDB166-AC14-4864-85C9-39F1197FE03B}" dt="2021-06-25T14:40:58.170" v="6553" actId="165"/>
          <ac:cxnSpMkLst>
            <pc:docMk/>
            <pc:sldMk cId="3142287170" sldId="844"/>
            <ac:cxnSpMk id="39" creationId="{B2283C62-50B0-42B4-8762-DFD79A7DC6C4}"/>
          </ac:cxnSpMkLst>
        </pc:cxnChg>
        <pc:cxnChg chg="mod">
          <ac:chgData name="Krzysztof Świder" userId="18104692-8d48-48b4-adbb-b481add1a336" providerId="ADAL" clId="{34EDB166-AC14-4864-85C9-39F1197FE03B}" dt="2021-06-25T14:40:58.170" v="6553" actId="165"/>
          <ac:cxnSpMkLst>
            <pc:docMk/>
            <pc:sldMk cId="3142287170" sldId="844"/>
            <ac:cxnSpMk id="40" creationId="{B18DFBB2-8C64-442E-A1D9-A66F6DB95476}"/>
          </ac:cxnSpMkLst>
        </pc:cxnChg>
        <pc:cxnChg chg="del mod topLvl">
          <ac:chgData name="Krzysztof Świder" userId="18104692-8d48-48b4-adbb-b481add1a336" providerId="ADAL" clId="{34EDB166-AC14-4864-85C9-39F1197FE03B}" dt="2021-06-25T14:40:38.853" v="6545" actId="478"/>
          <ac:cxnSpMkLst>
            <pc:docMk/>
            <pc:sldMk cId="3142287170" sldId="844"/>
            <ac:cxnSpMk id="42" creationId="{A0E96EE3-EFB8-459A-8E28-EF0FA1533288}"/>
          </ac:cxnSpMkLst>
        </pc:cxnChg>
        <pc:cxnChg chg="mod topLvl">
          <ac:chgData name="Krzysztof Świder" userId="18104692-8d48-48b4-adbb-b481add1a336" providerId="ADAL" clId="{34EDB166-AC14-4864-85C9-39F1197FE03B}" dt="2021-06-25T14:43:15.946" v="6584" actId="164"/>
          <ac:cxnSpMkLst>
            <pc:docMk/>
            <pc:sldMk cId="3142287170" sldId="844"/>
            <ac:cxnSpMk id="45" creationId="{55B39020-CB31-4334-9E27-57E5DD8B7AEE}"/>
          </ac:cxnSpMkLst>
        </pc:cxnChg>
        <pc:cxnChg chg="mod topLvl">
          <ac:chgData name="Krzysztof Świder" userId="18104692-8d48-48b4-adbb-b481add1a336" providerId="ADAL" clId="{34EDB166-AC14-4864-85C9-39F1197FE03B}" dt="2021-06-25T14:43:15.946" v="6584" actId="164"/>
          <ac:cxnSpMkLst>
            <pc:docMk/>
            <pc:sldMk cId="3142287170" sldId="844"/>
            <ac:cxnSpMk id="48" creationId="{43C2390C-FAAB-4CD8-8981-64C3AC86A869}"/>
          </ac:cxnSpMkLst>
        </pc:cxnChg>
        <pc:cxnChg chg="del mod topLvl">
          <ac:chgData name="Krzysztof Świder" userId="18104692-8d48-48b4-adbb-b481add1a336" providerId="ADAL" clId="{34EDB166-AC14-4864-85C9-39F1197FE03B}" dt="2021-06-25T14:40:42.958" v="6548" actId="478"/>
          <ac:cxnSpMkLst>
            <pc:docMk/>
            <pc:sldMk cId="3142287170" sldId="844"/>
            <ac:cxnSpMk id="50" creationId="{EC14DA43-2BF6-460A-9FD9-DD44365B44F4}"/>
          </ac:cxnSpMkLst>
        </pc:cxnChg>
        <pc:cxnChg chg="del mod topLvl">
          <ac:chgData name="Krzysztof Świder" userId="18104692-8d48-48b4-adbb-b481add1a336" providerId="ADAL" clId="{34EDB166-AC14-4864-85C9-39F1197FE03B}" dt="2021-06-25T14:40:40.408" v="6546" actId="478"/>
          <ac:cxnSpMkLst>
            <pc:docMk/>
            <pc:sldMk cId="3142287170" sldId="844"/>
            <ac:cxnSpMk id="51" creationId="{889E82CE-4C9F-4BF0-BFF3-96F8A826A590}"/>
          </ac:cxnSpMkLst>
        </pc:cxnChg>
        <pc:cxnChg chg="del mod topLvl">
          <ac:chgData name="Krzysztof Świder" userId="18104692-8d48-48b4-adbb-b481add1a336" providerId="ADAL" clId="{34EDB166-AC14-4864-85C9-39F1197FE03B}" dt="2021-06-25T14:40:44.074" v="6549" actId="478"/>
          <ac:cxnSpMkLst>
            <pc:docMk/>
            <pc:sldMk cId="3142287170" sldId="844"/>
            <ac:cxnSpMk id="52" creationId="{8891C197-1E6C-44B0-B0FE-EB9323467F43}"/>
          </ac:cxnSpMkLst>
        </pc:cxnChg>
        <pc:cxnChg chg="del mod topLvl">
          <ac:chgData name="Krzysztof Świder" userId="18104692-8d48-48b4-adbb-b481add1a336" providerId="ADAL" clId="{34EDB166-AC14-4864-85C9-39F1197FE03B}" dt="2021-06-25T14:40:41.612" v="6547" actId="478"/>
          <ac:cxnSpMkLst>
            <pc:docMk/>
            <pc:sldMk cId="3142287170" sldId="844"/>
            <ac:cxnSpMk id="53" creationId="{5F251F1C-7301-4B16-9483-23D7E684460B}"/>
          </ac:cxnSpMkLst>
        </pc:cxnChg>
        <pc:cxnChg chg="del mod topLvl">
          <ac:chgData name="Krzysztof Świder" userId="18104692-8d48-48b4-adbb-b481add1a336" providerId="ADAL" clId="{34EDB166-AC14-4864-85C9-39F1197FE03B}" dt="2021-06-25T14:40:46.082" v="6550" actId="478"/>
          <ac:cxnSpMkLst>
            <pc:docMk/>
            <pc:sldMk cId="3142287170" sldId="844"/>
            <ac:cxnSpMk id="54" creationId="{1A9810B0-E32A-4BC6-A831-736D70B547E8}"/>
          </ac:cxnSpMkLst>
        </pc:cxnChg>
        <pc:cxnChg chg="mod topLvl">
          <ac:chgData name="Krzysztof Świder" userId="18104692-8d48-48b4-adbb-b481add1a336" providerId="ADAL" clId="{34EDB166-AC14-4864-85C9-39F1197FE03B}" dt="2021-06-25T14:43:30.180" v="6586" actId="164"/>
          <ac:cxnSpMkLst>
            <pc:docMk/>
            <pc:sldMk cId="3142287170" sldId="844"/>
            <ac:cxnSpMk id="59" creationId="{CCF1F63F-3DEE-49E9-BBB4-85222F9F3C4F}"/>
          </ac:cxnSpMkLst>
        </pc:cxnChg>
        <pc:cxnChg chg="mod topLvl">
          <ac:chgData name="Krzysztof Świder" userId="18104692-8d48-48b4-adbb-b481add1a336" providerId="ADAL" clId="{34EDB166-AC14-4864-85C9-39F1197FE03B}" dt="2021-06-25T14:43:30.180" v="6586" actId="164"/>
          <ac:cxnSpMkLst>
            <pc:docMk/>
            <pc:sldMk cId="3142287170" sldId="844"/>
            <ac:cxnSpMk id="61" creationId="{3FC7D871-DDB2-4BE8-8F7F-68180F5BB0A7}"/>
          </ac:cxnSpMkLst>
        </pc:cxnChg>
        <pc:cxnChg chg="mod topLvl">
          <ac:chgData name="Krzysztof Świder" userId="18104692-8d48-48b4-adbb-b481add1a336" providerId="ADAL" clId="{34EDB166-AC14-4864-85C9-39F1197FE03B}" dt="2021-06-25T14:43:30.180" v="6586" actId="164"/>
          <ac:cxnSpMkLst>
            <pc:docMk/>
            <pc:sldMk cId="3142287170" sldId="844"/>
            <ac:cxnSpMk id="62" creationId="{794AA5FB-8DFB-432A-9B82-8ED85AEC4660}"/>
          </ac:cxnSpMkLst>
        </pc:cxnChg>
        <pc:cxnChg chg="mod">
          <ac:chgData name="Krzysztof Świder" userId="18104692-8d48-48b4-adbb-b481add1a336" providerId="ADAL" clId="{34EDB166-AC14-4864-85C9-39F1197FE03B}" dt="2021-06-25T14:39:48.394" v="6538" actId="165"/>
          <ac:cxnSpMkLst>
            <pc:docMk/>
            <pc:sldMk cId="3142287170" sldId="844"/>
            <ac:cxnSpMk id="68" creationId="{7E62352F-5AA7-4659-B612-0F62D0F4E127}"/>
          </ac:cxnSpMkLst>
        </pc:cxnChg>
        <pc:cxnChg chg="mod">
          <ac:chgData name="Krzysztof Świder" userId="18104692-8d48-48b4-adbb-b481add1a336" providerId="ADAL" clId="{34EDB166-AC14-4864-85C9-39F1197FE03B}" dt="2021-06-25T14:39:48.394" v="6538" actId="165"/>
          <ac:cxnSpMkLst>
            <pc:docMk/>
            <pc:sldMk cId="3142287170" sldId="844"/>
            <ac:cxnSpMk id="69" creationId="{C5D4DAC0-9889-4EE3-9869-2A139B2141F9}"/>
          </ac:cxnSpMkLst>
        </pc:cxnChg>
        <pc:cxnChg chg="mod">
          <ac:chgData name="Krzysztof Świder" userId="18104692-8d48-48b4-adbb-b481add1a336" providerId="ADAL" clId="{34EDB166-AC14-4864-85C9-39F1197FE03B}" dt="2021-06-25T14:39:48.394" v="6538" actId="165"/>
          <ac:cxnSpMkLst>
            <pc:docMk/>
            <pc:sldMk cId="3142287170" sldId="844"/>
            <ac:cxnSpMk id="70" creationId="{5165E6C7-5185-4086-8F24-39E13494BF29}"/>
          </ac:cxnSpMkLst>
        </pc:cxnChg>
        <pc:cxnChg chg="mod">
          <ac:chgData name="Krzysztof Świder" userId="18104692-8d48-48b4-adbb-b481add1a336" providerId="ADAL" clId="{34EDB166-AC14-4864-85C9-39F1197FE03B}" dt="2021-06-25T14:39:48.394" v="6538" actId="165"/>
          <ac:cxnSpMkLst>
            <pc:docMk/>
            <pc:sldMk cId="3142287170" sldId="844"/>
            <ac:cxnSpMk id="71" creationId="{E79F2A72-534B-4123-A393-44B311F9F7AC}"/>
          </ac:cxnSpMkLst>
        </pc:cxnChg>
        <pc:cxnChg chg="mod">
          <ac:chgData name="Krzysztof Świder" userId="18104692-8d48-48b4-adbb-b481add1a336" providerId="ADAL" clId="{34EDB166-AC14-4864-85C9-39F1197FE03B}" dt="2021-06-25T14:39:48.394" v="6538" actId="165"/>
          <ac:cxnSpMkLst>
            <pc:docMk/>
            <pc:sldMk cId="3142287170" sldId="844"/>
            <ac:cxnSpMk id="72" creationId="{22314EEE-9E71-4690-80FE-755067119CC8}"/>
          </ac:cxnSpMkLst>
        </pc:cxnChg>
        <pc:cxnChg chg="mod">
          <ac:chgData name="Krzysztof Świder" userId="18104692-8d48-48b4-adbb-b481add1a336" providerId="ADAL" clId="{34EDB166-AC14-4864-85C9-39F1197FE03B}" dt="2021-06-25T14:39:48.394" v="6538" actId="165"/>
          <ac:cxnSpMkLst>
            <pc:docMk/>
            <pc:sldMk cId="3142287170" sldId="844"/>
            <ac:cxnSpMk id="73" creationId="{2ECF8D31-8F70-476E-B52D-7B13F7CEBA17}"/>
          </ac:cxnSpMkLst>
        </pc:cxnChg>
        <pc:cxnChg chg="mod">
          <ac:chgData name="Krzysztof Świder" userId="18104692-8d48-48b4-adbb-b481add1a336" providerId="ADAL" clId="{34EDB166-AC14-4864-85C9-39F1197FE03B}" dt="2021-06-25T14:39:48.394" v="6538" actId="165"/>
          <ac:cxnSpMkLst>
            <pc:docMk/>
            <pc:sldMk cId="3142287170" sldId="844"/>
            <ac:cxnSpMk id="74" creationId="{D885BF4E-6CC6-4B56-8D82-7A15546314EC}"/>
          </ac:cxnSpMkLst>
        </pc:cxnChg>
        <pc:cxnChg chg="mod">
          <ac:chgData name="Krzysztof Świder" userId="18104692-8d48-48b4-adbb-b481add1a336" providerId="ADAL" clId="{34EDB166-AC14-4864-85C9-39F1197FE03B}" dt="2021-06-25T14:39:48.394" v="6538" actId="165"/>
          <ac:cxnSpMkLst>
            <pc:docMk/>
            <pc:sldMk cId="3142287170" sldId="844"/>
            <ac:cxnSpMk id="75" creationId="{6B5432F1-FCFB-49B6-BD8D-3B73464495EC}"/>
          </ac:cxnSpMkLst>
        </pc:cxnChg>
        <pc:cxnChg chg="mod">
          <ac:chgData name="Krzysztof Świder" userId="18104692-8d48-48b4-adbb-b481add1a336" providerId="ADAL" clId="{34EDB166-AC14-4864-85C9-39F1197FE03B}" dt="2021-06-25T14:39:48.394" v="6538" actId="165"/>
          <ac:cxnSpMkLst>
            <pc:docMk/>
            <pc:sldMk cId="3142287170" sldId="844"/>
            <ac:cxnSpMk id="76" creationId="{9137547E-ABBA-4A86-B8C7-D7211FC31CE7}"/>
          </ac:cxnSpMkLst>
        </pc:cxnChg>
        <pc:cxnChg chg="add mod">
          <ac:chgData name="Krzysztof Świder" userId="18104692-8d48-48b4-adbb-b481add1a336" providerId="ADAL" clId="{34EDB166-AC14-4864-85C9-39F1197FE03B}" dt="2021-06-25T14:51:42.836" v="6753" actId="14100"/>
          <ac:cxnSpMkLst>
            <pc:docMk/>
            <pc:sldMk cId="3142287170" sldId="844"/>
            <ac:cxnSpMk id="81" creationId="{E84FB6C5-B802-4AD2-B6D6-4C495B481A53}"/>
          </ac:cxnSpMkLst>
        </pc:cxnChg>
        <pc:cxnChg chg="add mod">
          <ac:chgData name="Krzysztof Świder" userId="18104692-8d48-48b4-adbb-b481add1a336" providerId="ADAL" clId="{34EDB166-AC14-4864-85C9-39F1197FE03B}" dt="2021-06-25T14:52:00.888" v="6755" actId="1076"/>
          <ac:cxnSpMkLst>
            <pc:docMk/>
            <pc:sldMk cId="3142287170" sldId="844"/>
            <ac:cxnSpMk id="84" creationId="{A39F49AC-80E6-4623-8925-C09CA8CB235A}"/>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1" y="0"/>
            <a:ext cx="3076363" cy="513508"/>
          </a:xfrm>
          <a:prstGeom prst="rect">
            <a:avLst/>
          </a:prstGeom>
        </p:spPr>
        <p:txBody>
          <a:bodyPr vert="horz" lIns="99040" tIns="49521" rIns="99040" bIns="49521" rtlCol="0"/>
          <a:lstStyle>
            <a:lvl1pPr algn="l">
              <a:defRPr sz="1300"/>
            </a:lvl1pPr>
          </a:lstStyle>
          <a:p>
            <a:endParaRPr lang="pl-PL"/>
          </a:p>
        </p:txBody>
      </p:sp>
      <p:sp>
        <p:nvSpPr>
          <p:cNvPr id="3" name="Symbol zastępczy daty 2"/>
          <p:cNvSpPr>
            <a:spLocks noGrp="1"/>
          </p:cNvSpPr>
          <p:nvPr>
            <p:ph type="dt" sz="quarter" idx="1"/>
          </p:nvPr>
        </p:nvSpPr>
        <p:spPr>
          <a:xfrm>
            <a:off x="4021295" y="0"/>
            <a:ext cx="3076363" cy="513508"/>
          </a:xfrm>
          <a:prstGeom prst="rect">
            <a:avLst/>
          </a:prstGeom>
        </p:spPr>
        <p:txBody>
          <a:bodyPr vert="horz" lIns="99040" tIns="49521" rIns="99040" bIns="49521" rtlCol="0"/>
          <a:lstStyle>
            <a:lvl1pPr algn="r">
              <a:defRPr sz="1300"/>
            </a:lvl1pPr>
          </a:lstStyle>
          <a:p>
            <a:fld id="{73F2E8E6-2E8A-41CB-9B17-E1A8786C7C19}" type="datetimeFigureOut">
              <a:rPr lang="pl-PL" smtClean="0"/>
              <a:t>25.11.2021</a:t>
            </a:fld>
            <a:endParaRPr lang="pl-PL"/>
          </a:p>
        </p:txBody>
      </p:sp>
      <p:sp>
        <p:nvSpPr>
          <p:cNvPr id="4" name="Symbol zastępczy stopki 3"/>
          <p:cNvSpPr>
            <a:spLocks noGrp="1"/>
          </p:cNvSpPr>
          <p:nvPr>
            <p:ph type="ftr" sz="quarter" idx="2"/>
          </p:nvPr>
        </p:nvSpPr>
        <p:spPr>
          <a:xfrm>
            <a:off x="1" y="9721107"/>
            <a:ext cx="3076363" cy="513507"/>
          </a:xfrm>
          <a:prstGeom prst="rect">
            <a:avLst/>
          </a:prstGeom>
        </p:spPr>
        <p:txBody>
          <a:bodyPr vert="horz" lIns="99040" tIns="49521" rIns="99040" bIns="49521" rtlCol="0" anchor="b"/>
          <a:lstStyle>
            <a:lvl1pPr algn="l">
              <a:defRPr sz="1300"/>
            </a:lvl1pPr>
          </a:lstStyle>
          <a:p>
            <a:endParaRPr lang="pl-PL"/>
          </a:p>
        </p:txBody>
      </p:sp>
      <p:sp>
        <p:nvSpPr>
          <p:cNvPr id="5" name="Symbol zastępczy numeru slajdu 4"/>
          <p:cNvSpPr>
            <a:spLocks noGrp="1"/>
          </p:cNvSpPr>
          <p:nvPr>
            <p:ph type="sldNum" sz="quarter" idx="3"/>
          </p:nvPr>
        </p:nvSpPr>
        <p:spPr>
          <a:xfrm>
            <a:off x="4021295" y="9721107"/>
            <a:ext cx="3076363" cy="513507"/>
          </a:xfrm>
          <a:prstGeom prst="rect">
            <a:avLst/>
          </a:prstGeom>
        </p:spPr>
        <p:txBody>
          <a:bodyPr vert="horz" lIns="99040" tIns="49521" rIns="99040" bIns="49521" rtlCol="0" anchor="b"/>
          <a:lstStyle>
            <a:lvl1pPr algn="r">
              <a:defRPr sz="1300"/>
            </a:lvl1pPr>
          </a:lstStyle>
          <a:p>
            <a:fld id="{8F917FAF-5947-4FCF-A41F-789557DE86E2}" type="slidenum">
              <a:rPr lang="pl-PL" smtClean="0"/>
              <a:t>‹#›</a:t>
            </a:fld>
            <a:endParaRPr lang="pl-PL"/>
          </a:p>
        </p:txBody>
      </p:sp>
    </p:spTree>
    <p:extLst>
      <p:ext uri="{BB962C8B-B14F-4D97-AF65-F5344CB8AC3E}">
        <p14:creationId xmlns:p14="http://schemas.microsoft.com/office/powerpoint/2010/main" val="3172260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1" y="0"/>
            <a:ext cx="3076363" cy="513508"/>
          </a:xfrm>
          <a:prstGeom prst="rect">
            <a:avLst/>
          </a:prstGeom>
        </p:spPr>
        <p:txBody>
          <a:bodyPr vert="horz" lIns="99040" tIns="49521" rIns="99040" bIns="49521" rtlCol="0"/>
          <a:lstStyle>
            <a:lvl1pPr algn="l">
              <a:defRPr sz="1300"/>
            </a:lvl1pPr>
          </a:lstStyle>
          <a:p>
            <a:endParaRPr lang="pl-PL"/>
          </a:p>
        </p:txBody>
      </p:sp>
      <p:sp>
        <p:nvSpPr>
          <p:cNvPr id="3" name="Symbol zastępczy daty 2"/>
          <p:cNvSpPr>
            <a:spLocks noGrp="1"/>
          </p:cNvSpPr>
          <p:nvPr>
            <p:ph type="dt" idx="1"/>
          </p:nvPr>
        </p:nvSpPr>
        <p:spPr>
          <a:xfrm>
            <a:off x="4021295" y="0"/>
            <a:ext cx="3076363" cy="513508"/>
          </a:xfrm>
          <a:prstGeom prst="rect">
            <a:avLst/>
          </a:prstGeom>
        </p:spPr>
        <p:txBody>
          <a:bodyPr vert="horz" lIns="99040" tIns="49521" rIns="99040" bIns="49521" rtlCol="0"/>
          <a:lstStyle>
            <a:lvl1pPr algn="r">
              <a:defRPr sz="1300"/>
            </a:lvl1pPr>
          </a:lstStyle>
          <a:p>
            <a:fld id="{63F7DE88-8E5B-415D-87DB-C321B0ECDD61}" type="datetimeFigureOut">
              <a:rPr lang="pl-PL" smtClean="0"/>
              <a:t>25.11.2021</a:t>
            </a:fld>
            <a:endParaRPr lang="pl-PL"/>
          </a:p>
        </p:txBody>
      </p:sp>
      <p:sp>
        <p:nvSpPr>
          <p:cNvPr id="4" name="Symbol zastępczy obrazu slajdu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0" tIns="49521" rIns="99040" bIns="49521" rtlCol="0" anchor="ctr"/>
          <a:lstStyle/>
          <a:p>
            <a:endParaRPr lang="pl-PL"/>
          </a:p>
        </p:txBody>
      </p:sp>
      <p:sp>
        <p:nvSpPr>
          <p:cNvPr id="5" name="Symbol zastępczy notatek 4"/>
          <p:cNvSpPr>
            <a:spLocks noGrp="1"/>
          </p:cNvSpPr>
          <p:nvPr>
            <p:ph type="body" sz="quarter" idx="3"/>
          </p:nvPr>
        </p:nvSpPr>
        <p:spPr>
          <a:xfrm>
            <a:off x="709931" y="4925408"/>
            <a:ext cx="5679440" cy="4029879"/>
          </a:xfrm>
          <a:prstGeom prst="rect">
            <a:avLst/>
          </a:prstGeom>
        </p:spPr>
        <p:txBody>
          <a:bodyPr vert="horz" lIns="99040" tIns="49521" rIns="99040" bIns="49521"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1" y="9721107"/>
            <a:ext cx="3076363" cy="513507"/>
          </a:xfrm>
          <a:prstGeom prst="rect">
            <a:avLst/>
          </a:prstGeom>
        </p:spPr>
        <p:txBody>
          <a:bodyPr vert="horz" lIns="99040" tIns="49521" rIns="99040" bIns="49521" rtlCol="0" anchor="b"/>
          <a:lstStyle>
            <a:lvl1pPr algn="l">
              <a:defRPr sz="1300"/>
            </a:lvl1pPr>
          </a:lstStyle>
          <a:p>
            <a:endParaRPr lang="pl-PL"/>
          </a:p>
        </p:txBody>
      </p:sp>
      <p:sp>
        <p:nvSpPr>
          <p:cNvPr id="7" name="Symbol zastępczy numeru slajdu 6"/>
          <p:cNvSpPr>
            <a:spLocks noGrp="1"/>
          </p:cNvSpPr>
          <p:nvPr>
            <p:ph type="sldNum" sz="quarter" idx="5"/>
          </p:nvPr>
        </p:nvSpPr>
        <p:spPr>
          <a:xfrm>
            <a:off x="4021295" y="9721107"/>
            <a:ext cx="3076363" cy="513507"/>
          </a:xfrm>
          <a:prstGeom prst="rect">
            <a:avLst/>
          </a:prstGeom>
        </p:spPr>
        <p:txBody>
          <a:bodyPr vert="horz" lIns="99040" tIns="49521" rIns="99040" bIns="49521" rtlCol="0" anchor="b"/>
          <a:lstStyle>
            <a:lvl1pPr algn="r">
              <a:defRPr sz="1300"/>
            </a:lvl1pPr>
          </a:lstStyle>
          <a:p>
            <a:fld id="{BC39E705-3483-46ED-9DD0-EF287F2D3E32}" type="slidenum">
              <a:rPr lang="pl-PL" smtClean="0"/>
              <a:t>‹#›</a:t>
            </a:fld>
            <a:endParaRPr lang="pl-PL"/>
          </a:p>
        </p:txBody>
      </p:sp>
    </p:spTree>
    <p:extLst>
      <p:ext uri="{BB962C8B-B14F-4D97-AF65-F5344CB8AC3E}">
        <p14:creationId xmlns:p14="http://schemas.microsoft.com/office/powerpoint/2010/main" val="3536206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BC39E705-3483-46ED-9DD0-EF287F2D3E32}" type="slidenum">
              <a:rPr lang="pl-PL" smtClean="0"/>
              <a:t>1</a:t>
            </a:fld>
            <a:endParaRPr lang="pl-PL"/>
          </a:p>
        </p:txBody>
      </p:sp>
    </p:spTree>
    <p:extLst>
      <p:ext uri="{BB962C8B-B14F-4D97-AF65-F5344CB8AC3E}">
        <p14:creationId xmlns:p14="http://schemas.microsoft.com/office/powerpoint/2010/main" val="972330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BC39E705-3483-46ED-9DD0-EF287F2D3E32}" type="slidenum">
              <a:rPr lang="pl-PL" smtClean="0"/>
              <a:t>81</a:t>
            </a:fld>
            <a:endParaRPr lang="pl-PL"/>
          </a:p>
        </p:txBody>
      </p:sp>
    </p:spTree>
    <p:extLst>
      <p:ext uri="{BB962C8B-B14F-4D97-AF65-F5344CB8AC3E}">
        <p14:creationId xmlns:p14="http://schemas.microsoft.com/office/powerpoint/2010/main" val="1628343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BC39E705-3483-46ED-9DD0-EF287F2D3E32}" type="slidenum">
              <a:rPr lang="pl-PL" smtClean="0"/>
              <a:t>82</a:t>
            </a:fld>
            <a:endParaRPr lang="pl-PL"/>
          </a:p>
        </p:txBody>
      </p:sp>
    </p:spTree>
    <p:extLst>
      <p:ext uri="{BB962C8B-B14F-4D97-AF65-F5344CB8AC3E}">
        <p14:creationId xmlns:p14="http://schemas.microsoft.com/office/powerpoint/2010/main" val="3871798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BC39E705-3483-46ED-9DD0-EF287F2D3E32}" type="slidenum">
              <a:rPr lang="pl-PL" smtClean="0"/>
              <a:t>83</a:t>
            </a:fld>
            <a:endParaRPr lang="pl-PL"/>
          </a:p>
        </p:txBody>
      </p:sp>
    </p:spTree>
    <p:extLst>
      <p:ext uri="{BB962C8B-B14F-4D97-AF65-F5344CB8AC3E}">
        <p14:creationId xmlns:p14="http://schemas.microsoft.com/office/powerpoint/2010/main" val="726114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BC39E705-3483-46ED-9DD0-EF287F2D3E32}" type="slidenum">
              <a:rPr lang="pl-PL" smtClean="0"/>
              <a:t>84</a:t>
            </a:fld>
            <a:endParaRPr lang="pl-PL"/>
          </a:p>
        </p:txBody>
      </p:sp>
    </p:spTree>
    <p:extLst>
      <p:ext uri="{BB962C8B-B14F-4D97-AF65-F5344CB8AC3E}">
        <p14:creationId xmlns:p14="http://schemas.microsoft.com/office/powerpoint/2010/main" val="19098794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BC39E705-3483-46ED-9DD0-EF287F2D3E32}" type="slidenum">
              <a:rPr lang="pl-PL" smtClean="0"/>
              <a:t>85</a:t>
            </a:fld>
            <a:endParaRPr lang="pl-PL"/>
          </a:p>
        </p:txBody>
      </p:sp>
    </p:spTree>
    <p:extLst>
      <p:ext uri="{BB962C8B-B14F-4D97-AF65-F5344CB8AC3E}">
        <p14:creationId xmlns:p14="http://schemas.microsoft.com/office/powerpoint/2010/main" val="1146576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BC39E705-3483-46ED-9DD0-EF287F2D3E32}" type="slidenum">
              <a:rPr lang="pl-PL" smtClean="0"/>
              <a:t>86</a:t>
            </a:fld>
            <a:endParaRPr lang="pl-PL"/>
          </a:p>
        </p:txBody>
      </p:sp>
    </p:spTree>
    <p:extLst>
      <p:ext uri="{BB962C8B-B14F-4D97-AF65-F5344CB8AC3E}">
        <p14:creationId xmlns:p14="http://schemas.microsoft.com/office/powerpoint/2010/main" val="3011678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BC39E705-3483-46ED-9DD0-EF287F2D3E32}" type="slidenum">
              <a:rPr lang="pl-PL" smtClean="0"/>
              <a:t>87</a:t>
            </a:fld>
            <a:endParaRPr lang="pl-PL"/>
          </a:p>
        </p:txBody>
      </p:sp>
    </p:spTree>
    <p:extLst>
      <p:ext uri="{BB962C8B-B14F-4D97-AF65-F5344CB8AC3E}">
        <p14:creationId xmlns:p14="http://schemas.microsoft.com/office/powerpoint/2010/main" val="33235399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BC39E705-3483-46ED-9DD0-EF287F2D3E32}" type="slidenum">
              <a:rPr lang="pl-PL" smtClean="0"/>
              <a:t>88</a:t>
            </a:fld>
            <a:endParaRPr lang="pl-PL"/>
          </a:p>
        </p:txBody>
      </p:sp>
    </p:spTree>
    <p:extLst>
      <p:ext uri="{BB962C8B-B14F-4D97-AF65-F5344CB8AC3E}">
        <p14:creationId xmlns:p14="http://schemas.microsoft.com/office/powerpoint/2010/main" val="18896791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BC39E705-3483-46ED-9DD0-EF287F2D3E32}" type="slidenum">
              <a:rPr lang="pl-PL" smtClean="0"/>
              <a:t>89</a:t>
            </a:fld>
            <a:endParaRPr lang="pl-PL"/>
          </a:p>
        </p:txBody>
      </p:sp>
    </p:spTree>
    <p:extLst>
      <p:ext uri="{BB962C8B-B14F-4D97-AF65-F5344CB8AC3E}">
        <p14:creationId xmlns:p14="http://schemas.microsoft.com/office/powerpoint/2010/main" val="31985419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BC39E705-3483-46ED-9DD0-EF287F2D3E32}" type="slidenum">
              <a:rPr lang="pl-PL" smtClean="0"/>
              <a:t>90</a:t>
            </a:fld>
            <a:endParaRPr lang="pl-PL"/>
          </a:p>
        </p:txBody>
      </p:sp>
    </p:spTree>
    <p:extLst>
      <p:ext uri="{BB962C8B-B14F-4D97-AF65-F5344CB8AC3E}">
        <p14:creationId xmlns:p14="http://schemas.microsoft.com/office/powerpoint/2010/main" val="1168035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BC39E705-3483-46ED-9DD0-EF287F2D3E32}" type="slidenum">
              <a:rPr lang="pl-PL" smtClean="0"/>
              <a:t>2</a:t>
            </a:fld>
            <a:endParaRPr lang="pl-PL"/>
          </a:p>
        </p:txBody>
      </p:sp>
    </p:spTree>
    <p:extLst>
      <p:ext uri="{BB962C8B-B14F-4D97-AF65-F5344CB8AC3E}">
        <p14:creationId xmlns:p14="http://schemas.microsoft.com/office/powerpoint/2010/main" val="11785948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BC39E705-3483-46ED-9DD0-EF287F2D3E32}" type="slidenum">
              <a:rPr lang="pl-PL" smtClean="0"/>
              <a:t>91</a:t>
            </a:fld>
            <a:endParaRPr lang="pl-PL"/>
          </a:p>
        </p:txBody>
      </p:sp>
    </p:spTree>
    <p:extLst>
      <p:ext uri="{BB962C8B-B14F-4D97-AF65-F5344CB8AC3E}">
        <p14:creationId xmlns:p14="http://schemas.microsoft.com/office/powerpoint/2010/main" val="4362208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BC39E705-3483-46ED-9DD0-EF287F2D3E32}" type="slidenum">
              <a:rPr lang="pl-PL" smtClean="0"/>
              <a:t>92</a:t>
            </a:fld>
            <a:endParaRPr lang="pl-PL"/>
          </a:p>
        </p:txBody>
      </p:sp>
    </p:spTree>
    <p:extLst>
      <p:ext uri="{BB962C8B-B14F-4D97-AF65-F5344CB8AC3E}">
        <p14:creationId xmlns:p14="http://schemas.microsoft.com/office/powerpoint/2010/main" val="23869664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BC39E705-3483-46ED-9DD0-EF287F2D3E32}" type="slidenum">
              <a:rPr lang="pl-PL" smtClean="0"/>
              <a:t>93</a:t>
            </a:fld>
            <a:endParaRPr lang="pl-PL"/>
          </a:p>
        </p:txBody>
      </p:sp>
    </p:spTree>
    <p:extLst>
      <p:ext uri="{BB962C8B-B14F-4D97-AF65-F5344CB8AC3E}">
        <p14:creationId xmlns:p14="http://schemas.microsoft.com/office/powerpoint/2010/main" val="30707809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BC39E705-3483-46ED-9DD0-EF287F2D3E32}" type="slidenum">
              <a:rPr lang="pl-PL" smtClean="0"/>
              <a:t>94</a:t>
            </a:fld>
            <a:endParaRPr lang="pl-PL"/>
          </a:p>
        </p:txBody>
      </p:sp>
    </p:spTree>
    <p:extLst>
      <p:ext uri="{BB962C8B-B14F-4D97-AF65-F5344CB8AC3E}">
        <p14:creationId xmlns:p14="http://schemas.microsoft.com/office/powerpoint/2010/main" val="21597230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BC39E705-3483-46ED-9DD0-EF287F2D3E32}" type="slidenum">
              <a:rPr lang="pl-PL" smtClean="0"/>
              <a:t>95</a:t>
            </a:fld>
            <a:endParaRPr lang="pl-PL"/>
          </a:p>
        </p:txBody>
      </p:sp>
    </p:spTree>
    <p:extLst>
      <p:ext uri="{BB962C8B-B14F-4D97-AF65-F5344CB8AC3E}">
        <p14:creationId xmlns:p14="http://schemas.microsoft.com/office/powerpoint/2010/main" val="13364701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BC39E705-3483-46ED-9DD0-EF287F2D3E32}" type="slidenum">
              <a:rPr lang="pl-PL" smtClean="0"/>
              <a:t>96</a:t>
            </a:fld>
            <a:endParaRPr lang="pl-PL"/>
          </a:p>
        </p:txBody>
      </p:sp>
    </p:spTree>
    <p:extLst>
      <p:ext uri="{BB962C8B-B14F-4D97-AF65-F5344CB8AC3E}">
        <p14:creationId xmlns:p14="http://schemas.microsoft.com/office/powerpoint/2010/main" val="1445246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BC39E705-3483-46ED-9DD0-EF287F2D3E32}" type="slidenum">
              <a:rPr lang="pl-PL" smtClean="0"/>
              <a:t>7</a:t>
            </a:fld>
            <a:endParaRPr lang="pl-PL"/>
          </a:p>
        </p:txBody>
      </p:sp>
    </p:spTree>
    <p:extLst>
      <p:ext uri="{BB962C8B-B14F-4D97-AF65-F5344CB8AC3E}">
        <p14:creationId xmlns:p14="http://schemas.microsoft.com/office/powerpoint/2010/main" val="3567164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BC39E705-3483-46ED-9DD0-EF287F2D3E32}" type="slidenum">
              <a:rPr lang="pl-PL" smtClean="0"/>
              <a:t>73</a:t>
            </a:fld>
            <a:endParaRPr lang="pl-PL"/>
          </a:p>
        </p:txBody>
      </p:sp>
    </p:spTree>
    <p:extLst>
      <p:ext uri="{BB962C8B-B14F-4D97-AF65-F5344CB8AC3E}">
        <p14:creationId xmlns:p14="http://schemas.microsoft.com/office/powerpoint/2010/main" val="1328377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BC39E705-3483-46ED-9DD0-EF287F2D3E32}" type="slidenum">
              <a:rPr lang="pl-PL" smtClean="0"/>
              <a:t>74</a:t>
            </a:fld>
            <a:endParaRPr lang="pl-PL"/>
          </a:p>
        </p:txBody>
      </p:sp>
    </p:spTree>
    <p:extLst>
      <p:ext uri="{BB962C8B-B14F-4D97-AF65-F5344CB8AC3E}">
        <p14:creationId xmlns:p14="http://schemas.microsoft.com/office/powerpoint/2010/main" val="1245881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BC39E705-3483-46ED-9DD0-EF287F2D3E32}" type="slidenum">
              <a:rPr lang="pl-PL" smtClean="0"/>
              <a:t>75</a:t>
            </a:fld>
            <a:endParaRPr lang="pl-PL"/>
          </a:p>
        </p:txBody>
      </p:sp>
    </p:spTree>
    <p:extLst>
      <p:ext uri="{BB962C8B-B14F-4D97-AF65-F5344CB8AC3E}">
        <p14:creationId xmlns:p14="http://schemas.microsoft.com/office/powerpoint/2010/main" val="2994227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BC39E705-3483-46ED-9DD0-EF287F2D3E32}" type="slidenum">
              <a:rPr lang="pl-PL" smtClean="0"/>
              <a:t>78</a:t>
            </a:fld>
            <a:endParaRPr lang="pl-PL"/>
          </a:p>
        </p:txBody>
      </p:sp>
    </p:spTree>
    <p:extLst>
      <p:ext uri="{BB962C8B-B14F-4D97-AF65-F5344CB8AC3E}">
        <p14:creationId xmlns:p14="http://schemas.microsoft.com/office/powerpoint/2010/main" val="198429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BC39E705-3483-46ED-9DD0-EF287F2D3E32}" type="slidenum">
              <a:rPr lang="pl-PL" smtClean="0"/>
              <a:t>79</a:t>
            </a:fld>
            <a:endParaRPr lang="pl-PL"/>
          </a:p>
        </p:txBody>
      </p:sp>
    </p:spTree>
    <p:extLst>
      <p:ext uri="{BB962C8B-B14F-4D97-AF65-F5344CB8AC3E}">
        <p14:creationId xmlns:p14="http://schemas.microsoft.com/office/powerpoint/2010/main" val="3923856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BC39E705-3483-46ED-9DD0-EF287F2D3E32}" type="slidenum">
              <a:rPr lang="pl-PL" smtClean="0"/>
              <a:t>80</a:t>
            </a:fld>
            <a:endParaRPr lang="pl-PL"/>
          </a:p>
        </p:txBody>
      </p:sp>
    </p:spTree>
    <p:extLst>
      <p:ext uri="{BB962C8B-B14F-4D97-AF65-F5344CB8AC3E}">
        <p14:creationId xmlns:p14="http://schemas.microsoft.com/office/powerpoint/2010/main" val="1978438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p:cNvSpPr>
            <a:spLocks noGrp="1"/>
          </p:cNvSpPr>
          <p:nvPr>
            <p:ph type="dt" sz="half" idx="10"/>
          </p:nvPr>
        </p:nvSpPr>
        <p:spPr/>
        <p:txBody>
          <a:bodyPr/>
          <a:lstStyle/>
          <a:p>
            <a:fld id="{C41EAAC1-3D1D-4868-82EF-E5573DE63C30}" type="datetime1">
              <a:rPr lang="pl-PL" smtClean="0"/>
              <a:t>25.11.2021</a:t>
            </a:fld>
            <a:endParaRPr lang="pl-PL"/>
          </a:p>
        </p:txBody>
      </p:sp>
      <p:sp>
        <p:nvSpPr>
          <p:cNvPr id="5" name="Symbol zastępczy stopki 4"/>
          <p:cNvSpPr>
            <a:spLocks noGrp="1"/>
          </p:cNvSpPr>
          <p:nvPr>
            <p:ph type="ftr" sz="quarter" idx="11"/>
          </p:nvPr>
        </p:nvSpPr>
        <p:spPr/>
        <p:txBody>
          <a:bodyPr/>
          <a:lstStyle/>
          <a:p>
            <a:r>
              <a:rPr lang="pl-PL"/>
              <a:t>K. Świder – Podstawy relacyjnych baz danych</a:t>
            </a:r>
            <a:endParaRPr lang="pl-PL" dirty="0"/>
          </a:p>
        </p:txBody>
      </p:sp>
      <p:sp>
        <p:nvSpPr>
          <p:cNvPr id="6" name="Symbol zastępczy numeru slajdu 5"/>
          <p:cNvSpPr>
            <a:spLocks noGrp="1"/>
          </p:cNvSpPr>
          <p:nvPr>
            <p:ph type="sldNum" sz="quarter" idx="12"/>
          </p:nvPr>
        </p:nvSpPr>
        <p:spPr/>
        <p:txBody>
          <a:bodyPr/>
          <a:lstStyle/>
          <a:p>
            <a:fld id="{26536683-3522-4E6A-9D18-AD5EC80B4420}" type="slidenum">
              <a:rPr lang="pl-PL" smtClean="0"/>
              <a:t>‹#›</a:t>
            </a:fld>
            <a:endParaRPr lang="pl-PL"/>
          </a:p>
        </p:txBody>
      </p:sp>
    </p:spTree>
    <p:extLst>
      <p:ext uri="{BB962C8B-B14F-4D97-AF65-F5344CB8AC3E}">
        <p14:creationId xmlns:p14="http://schemas.microsoft.com/office/powerpoint/2010/main" val="428566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347CC634-8734-47CE-9BAD-72EA5F86EAC5}" type="datetime1">
              <a:rPr lang="pl-PL" smtClean="0"/>
              <a:t>25.11.2021</a:t>
            </a:fld>
            <a:endParaRPr lang="pl-PL"/>
          </a:p>
        </p:txBody>
      </p:sp>
      <p:sp>
        <p:nvSpPr>
          <p:cNvPr id="5" name="Symbol zastępczy stopki 4"/>
          <p:cNvSpPr>
            <a:spLocks noGrp="1"/>
          </p:cNvSpPr>
          <p:nvPr>
            <p:ph type="ftr" sz="quarter" idx="11"/>
          </p:nvPr>
        </p:nvSpPr>
        <p:spPr/>
        <p:txBody>
          <a:bodyPr/>
          <a:lstStyle/>
          <a:p>
            <a:r>
              <a:rPr lang="pl-PL"/>
              <a:t>K. Świder – Podstawy relacyjnych baz danych</a:t>
            </a:r>
            <a:endParaRPr lang="pl-PL" dirty="0"/>
          </a:p>
        </p:txBody>
      </p:sp>
      <p:sp>
        <p:nvSpPr>
          <p:cNvPr id="6" name="Symbol zastępczy numeru slajdu 5"/>
          <p:cNvSpPr>
            <a:spLocks noGrp="1"/>
          </p:cNvSpPr>
          <p:nvPr>
            <p:ph type="sldNum" sz="quarter" idx="12"/>
          </p:nvPr>
        </p:nvSpPr>
        <p:spPr/>
        <p:txBody>
          <a:bodyPr/>
          <a:lstStyle/>
          <a:p>
            <a:fld id="{26536683-3522-4E6A-9D18-AD5EC80B4420}" type="slidenum">
              <a:rPr lang="pl-PL" smtClean="0"/>
              <a:t>‹#›</a:t>
            </a:fld>
            <a:endParaRPr lang="pl-PL"/>
          </a:p>
        </p:txBody>
      </p:sp>
    </p:spTree>
    <p:extLst>
      <p:ext uri="{BB962C8B-B14F-4D97-AF65-F5344CB8AC3E}">
        <p14:creationId xmlns:p14="http://schemas.microsoft.com/office/powerpoint/2010/main" val="3635133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C335885B-36E3-40CC-92AE-1DBF0AF7A41F}" type="datetime1">
              <a:rPr lang="pl-PL" smtClean="0"/>
              <a:t>25.11.2021</a:t>
            </a:fld>
            <a:endParaRPr lang="pl-PL"/>
          </a:p>
        </p:txBody>
      </p:sp>
      <p:sp>
        <p:nvSpPr>
          <p:cNvPr id="5" name="Symbol zastępczy stopki 4"/>
          <p:cNvSpPr>
            <a:spLocks noGrp="1"/>
          </p:cNvSpPr>
          <p:nvPr>
            <p:ph type="ftr" sz="quarter" idx="11"/>
          </p:nvPr>
        </p:nvSpPr>
        <p:spPr/>
        <p:txBody>
          <a:bodyPr/>
          <a:lstStyle/>
          <a:p>
            <a:r>
              <a:rPr lang="pl-PL"/>
              <a:t>K. Świder – Podstawy relacyjnych baz danych</a:t>
            </a:r>
            <a:endParaRPr lang="pl-PL" dirty="0"/>
          </a:p>
        </p:txBody>
      </p:sp>
      <p:sp>
        <p:nvSpPr>
          <p:cNvPr id="6" name="Symbol zastępczy numeru slajdu 5"/>
          <p:cNvSpPr>
            <a:spLocks noGrp="1"/>
          </p:cNvSpPr>
          <p:nvPr>
            <p:ph type="sldNum" sz="quarter" idx="12"/>
          </p:nvPr>
        </p:nvSpPr>
        <p:spPr/>
        <p:txBody>
          <a:bodyPr/>
          <a:lstStyle/>
          <a:p>
            <a:fld id="{26536683-3522-4E6A-9D18-AD5EC80B4420}" type="slidenum">
              <a:rPr lang="pl-PL" smtClean="0"/>
              <a:t>‹#›</a:t>
            </a:fld>
            <a:endParaRPr lang="pl-PL"/>
          </a:p>
        </p:txBody>
      </p:sp>
    </p:spTree>
    <p:extLst>
      <p:ext uri="{BB962C8B-B14F-4D97-AF65-F5344CB8AC3E}">
        <p14:creationId xmlns:p14="http://schemas.microsoft.com/office/powerpoint/2010/main" val="1909923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D1433F74-6F31-4518-ACD6-D8A9A0CE83E7}" type="datetime1">
              <a:rPr lang="pl-PL" smtClean="0"/>
              <a:t>25.11.2021</a:t>
            </a:fld>
            <a:endParaRPr lang="pl-PL"/>
          </a:p>
        </p:txBody>
      </p:sp>
      <p:sp>
        <p:nvSpPr>
          <p:cNvPr id="5" name="Symbol zastępczy stopki 4"/>
          <p:cNvSpPr>
            <a:spLocks noGrp="1"/>
          </p:cNvSpPr>
          <p:nvPr>
            <p:ph type="ftr" sz="quarter" idx="11"/>
          </p:nvPr>
        </p:nvSpPr>
        <p:spPr/>
        <p:txBody>
          <a:bodyPr/>
          <a:lstStyle/>
          <a:p>
            <a:r>
              <a:rPr lang="pl-PL"/>
              <a:t>K. Świder – Podstawy relacyjnych baz danych</a:t>
            </a:r>
            <a:endParaRPr lang="pl-PL" dirty="0"/>
          </a:p>
        </p:txBody>
      </p:sp>
      <p:sp>
        <p:nvSpPr>
          <p:cNvPr id="6" name="Symbol zastępczy numeru slajdu 5"/>
          <p:cNvSpPr>
            <a:spLocks noGrp="1"/>
          </p:cNvSpPr>
          <p:nvPr>
            <p:ph type="sldNum" sz="quarter" idx="12"/>
          </p:nvPr>
        </p:nvSpPr>
        <p:spPr/>
        <p:txBody>
          <a:bodyPr/>
          <a:lstStyle/>
          <a:p>
            <a:fld id="{26536683-3522-4E6A-9D18-AD5EC80B4420}" type="slidenum">
              <a:rPr lang="pl-PL" smtClean="0"/>
              <a:t>‹#›</a:t>
            </a:fld>
            <a:endParaRPr lang="pl-PL"/>
          </a:p>
        </p:txBody>
      </p:sp>
    </p:spTree>
    <p:extLst>
      <p:ext uri="{BB962C8B-B14F-4D97-AF65-F5344CB8AC3E}">
        <p14:creationId xmlns:p14="http://schemas.microsoft.com/office/powerpoint/2010/main" val="459675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74435154-2C2D-465C-AACD-BE06EED3825B}" type="datetime1">
              <a:rPr lang="pl-PL" smtClean="0"/>
              <a:t>25.11.2021</a:t>
            </a:fld>
            <a:endParaRPr lang="pl-PL"/>
          </a:p>
        </p:txBody>
      </p:sp>
      <p:sp>
        <p:nvSpPr>
          <p:cNvPr id="5" name="Symbol zastępczy stopki 4"/>
          <p:cNvSpPr>
            <a:spLocks noGrp="1"/>
          </p:cNvSpPr>
          <p:nvPr>
            <p:ph type="ftr" sz="quarter" idx="11"/>
          </p:nvPr>
        </p:nvSpPr>
        <p:spPr/>
        <p:txBody>
          <a:bodyPr/>
          <a:lstStyle/>
          <a:p>
            <a:r>
              <a:rPr lang="pl-PL"/>
              <a:t>K. Świder – Podstawy relacyjnych baz danych</a:t>
            </a:r>
            <a:endParaRPr lang="pl-PL" dirty="0"/>
          </a:p>
        </p:txBody>
      </p:sp>
      <p:sp>
        <p:nvSpPr>
          <p:cNvPr id="6" name="Symbol zastępczy numeru slajdu 5"/>
          <p:cNvSpPr>
            <a:spLocks noGrp="1"/>
          </p:cNvSpPr>
          <p:nvPr>
            <p:ph type="sldNum" sz="quarter" idx="12"/>
          </p:nvPr>
        </p:nvSpPr>
        <p:spPr/>
        <p:txBody>
          <a:bodyPr/>
          <a:lstStyle/>
          <a:p>
            <a:fld id="{26536683-3522-4E6A-9D18-AD5EC80B4420}" type="slidenum">
              <a:rPr lang="pl-PL" smtClean="0"/>
              <a:t>‹#›</a:t>
            </a:fld>
            <a:endParaRPr lang="pl-PL"/>
          </a:p>
        </p:txBody>
      </p:sp>
    </p:spTree>
    <p:extLst>
      <p:ext uri="{BB962C8B-B14F-4D97-AF65-F5344CB8AC3E}">
        <p14:creationId xmlns:p14="http://schemas.microsoft.com/office/powerpoint/2010/main" val="757032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39D39CC2-54BE-44D4-BFA0-DDD1FCACD10E}" type="datetime1">
              <a:rPr lang="pl-PL" smtClean="0"/>
              <a:t>25.11.2021</a:t>
            </a:fld>
            <a:endParaRPr lang="pl-PL"/>
          </a:p>
        </p:txBody>
      </p:sp>
      <p:sp>
        <p:nvSpPr>
          <p:cNvPr id="6" name="Symbol zastępczy stopki 5"/>
          <p:cNvSpPr>
            <a:spLocks noGrp="1"/>
          </p:cNvSpPr>
          <p:nvPr>
            <p:ph type="ftr" sz="quarter" idx="11"/>
          </p:nvPr>
        </p:nvSpPr>
        <p:spPr/>
        <p:txBody>
          <a:bodyPr/>
          <a:lstStyle/>
          <a:p>
            <a:r>
              <a:rPr lang="pl-PL"/>
              <a:t>K. Świder – Podstawy relacyjnych baz danych</a:t>
            </a:r>
            <a:endParaRPr lang="pl-PL" dirty="0"/>
          </a:p>
        </p:txBody>
      </p:sp>
      <p:sp>
        <p:nvSpPr>
          <p:cNvPr id="7" name="Symbol zastępczy numeru slajdu 6"/>
          <p:cNvSpPr>
            <a:spLocks noGrp="1"/>
          </p:cNvSpPr>
          <p:nvPr>
            <p:ph type="sldNum" sz="quarter" idx="12"/>
          </p:nvPr>
        </p:nvSpPr>
        <p:spPr/>
        <p:txBody>
          <a:bodyPr/>
          <a:lstStyle/>
          <a:p>
            <a:fld id="{26536683-3522-4E6A-9D18-AD5EC80B4420}" type="slidenum">
              <a:rPr lang="pl-PL" smtClean="0"/>
              <a:t>‹#›</a:t>
            </a:fld>
            <a:endParaRPr lang="pl-PL"/>
          </a:p>
        </p:txBody>
      </p:sp>
    </p:spTree>
    <p:extLst>
      <p:ext uri="{BB962C8B-B14F-4D97-AF65-F5344CB8AC3E}">
        <p14:creationId xmlns:p14="http://schemas.microsoft.com/office/powerpoint/2010/main" val="1426574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BC3CAC71-7E2D-41B7-BB52-DF188D632B66}" type="datetime1">
              <a:rPr lang="pl-PL" smtClean="0"/>
              <a:t>25.11.2021</a:t>
            </a:fld>
            <a:endParaRPr lang="pl-PL"/>
          </a:p>
        </p:txBody>
      </p:sp>
      <p:sp>
        <p:nvSpPr>
          <p:cNvPr id="8" name="Symbol zastępczy stopki 7"/>
          <p:cNvSpPr>
            <a:spLocks noGrp="1"/>
          </p:cNvSpPr>
          <p:nvPr>
            <p:ph type="ftr" sz="quarter" idx="11"/>
          </p:nvPr>
        </p:nvSpPr>
        <p:spPr/>
        <p:txBody>
          <a:bodyPr/>
          <a:lstStyle/>
          <a:p>
            <a:r>
              <a:rPr lang="pl-PL"/>
              <a:t>K. Świder – Podstawy relacyjnych baz danych</a:t>
            </a:r>
            <a:endParaRPr lang="pl-PL" dirty="0"/>
          </a:p>
        </p:txBody>
      </p:sp>
      <p:sp>
        <p:nvSpPr>
          <p:cNvPr id="9" name="Symbol zastępczy numeru slajdu 8"/>
          <p:cNvSpPr>
            <a:spLocks noGrp="1"/>
          </p:cNvSpPr>
          <p:nvPr>
            <p:ph type="sldNum" sz="quarter" idx="12"/>
          </p:nvPr>
        </p:nvSpPr>
        <p:spPr/>
        <p:txBody>
          <a:bodyPr/>
          <a:lstStyle/>
          <a:p>
            <a:fld id="{26536683-3522-4E6A-9D18-AD5EC80B4420}" type="slidenum">
              <a:rPr lang="pl-PL" smtClean="0"/>
              <a:t>‹#›</a:t>
            </a:fld>
            <a:endParaRPr lang="pl-PL"/>
          </a:p>
        </p:txBody>
      </p:sp>
    </p:spTree>
    <p:extLst>
      <p:ext uri="{BB962C8B-B14F-4D97-AF65-F5344CB8AC3E}">
        <p14:creationId xmlns:p14="http://schemas.microsoft.com/office/powerpoint/2010/main" val="3610242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D4723AF6-AD73-44A3-BFC6-DF298B90E1CC}" type="datetime1">
              <a:rPr lang="pl-PL" smtClean="0"/>
              <a:t>25.11.2021</a:t>
            </a:fld>
            <a:endParaRPr lang="pl-PL"/>
          </a:p>
        </p:txBody>
      </p:sp>
      <p:sp>
        <p:nvSpPr>
          <p:cNvPr id="4" name="Symbol zastępczy stopki 3"/>
          <p:cNvSpPr>
            <a:spLocks noGrp="1"/>
          </p:cNvSpPr>
          <p:nvPr>
            <p:ph type="ftr" sz="quarter" idx="11"/>
          </p:nvPr>
        </p:nvSpPr>
        <p:spPr/>
        <p:txBody>
          <a:bodyPr/>
          <a:lstStyle/>
          <a:p>
            <a:r>
              <a:rPr lang="pl-PL"/>
              <a:t>K. Świder – Podstawy relacyjnych baz danych</a:t>
            </a:r>
            <a:endParaRPr lang="pl-PL" dirty="0"/>
          </a:p>
        </p:txBody>
      </p:sp>
      <p:sp>
        <p:nvSpPr>
          <p:cNvPr id="5" name="Symbol zastępczy numeru slajdu 4"/>
          <p:cNvSpPr>
            <a:spLocks noGrp="1"/>
          </p:cNvSpPr>
          <p:nvPr>
            <p:ph type="sldNum" sz="quarter" idx="12"/>
          </p:nvPr>
        </p:nvSpPr>
        <p:spPr/>
        <p:txBody>
          <a:bodyPr/>
          <a:lstStyle/>
          <a:p>
            <a:fld id="{26536683-3522-4E6A-9D18-AD5EC80B4420}" type="slidenum">
              <a:rPr lang="pl-PL" smtClean="0"/>
              <a:t>‹#›</a:t>
            </a:fld>
            <a:endParaRPr lang="pl-PL"/>
          </a:p>
        </p:txBody>
      </p:sp>
    </p:spTree>
    <p:extLst>
      <p:ext uri="{BB962C8B-B14F-4D97-AF65-F5344CB8AC3E}">
        <p14:creationId xmlns:p14="http://schemas.microsoft.com/office/powerpoint/2010/main" val="1764637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19007D25-9526-45FF-84EC-D3318ACBCCAC}" type="datetime1">
              <a:rPr lang="pl-PL" smtClean="0"/>
              <a:t>25.11.2021</a:t>
            </a:fld>
            <a:endParaRPr lang="pl-PL"/>
          </a:p>
        </p:txBody>
      </p:sp>
      <p:sp>
        <p:nvSpPr>
          <p:cNvPr id="3" name="Symbol zastępczy stopki 2"/>
          <p:cNvSpPr>
            <a:spLocks noGrp="1"/>
          </p:cNvSpPr>
          <p:nvPr>
            <p:ph type="ftr" sz="quarter" idx="11"/>
          </p:nvPr>
        </p:nvSpPr>
        <p:spPr/>
        <p:txBody>
          <a:bodyPr/>
          <a:lstStyle/>
          <a:p>
            <a:r>
              <a:rPr lang="pl-PL"/>
              <a:t>K. Świder – Podstawy relacyjnych baz danych</a:t>
            </a:r>
            <a:endParaRPr lang="pl-PL" dirty="0"/>
          </a:p>
        </p:txBody>
      </p:sp>
      <p:sp>
        <p:nvSpPr>
          <p:cNvPr id="4" name="Symbol zastępczy numeru slajdu 3"/>
          <p:cNvSpPr>
            <a:spLocks noGrp="1"/>
          </p:cNvSpPr>
          <p:nvPr>
            <p:ph type="sldNum" sz="quarter" idx="12"/>
          </p:nvPr>
        </p:nvSpPr>
        <p:spPr/>
        <p:txBody>
          <a:bodyPr/>
          <a:lstStyle/>
          <a:p>
            <a:fld id="{26536683-3522-4E6A-9D18-AD5EC80B4420}" type="slidenum">
              <a:rPr lang="pl-PL" smtClean="0"/>
              <a:t>‹#›</a:t>
            </a:fld>
            <a:endParaRPr lang="pl-PL"/>
          </a:p>
        </p:txBody>
      </p:sp>
    </p:spTree>
    <p:extLst>
      <p:ext uri="{BB962C8B-B14F-4D97-AF65-F5344CB8AC3E}">
        <p14:creationId xmlns:p14="http://schemas.microsoft.com/office/powerpoint/2010/main" val="3238331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86F45CD7-A825-4C98-A1F6-B4AE087762B1}" type="datetime1">
              <a:rPr lang="pl-PL" smtClean="0"/>
              <a:t>25.11.2021</a:t>
            </a:fld>
            <a:endParaRPr lang="pl-PL"/>
          </a:p>
        </p:txBody>
      </p:sp>
      <p:sp>
        <p:nvSpPr>
          <p:cNvPr id="6" name="Symbol zastępczy stopki 5"/>
          <p:cNvSpPr>
            <a:spLocks noGrp="1"/>
          </p:cNvSpPr>
          <p:nvPr>
            <p:ph type="ftr" sz="quarter" idx="11"/>
          </p:nvPr>
        </p:nvSpPr>
        <p:spPr/>
        <p:txBody>
          <a:bodyPr/>
          <a:lstStyle/>
          <a:p>
            <a:r>
              <a:rPr lang="pl-PL"/>
              <a:t>K. Świder – Podstawy relacyjnych baz danych</a:t>
            </a:r>
            <a:endParaRPr lang="pl-PL" dirty="0"/>
          </a:p>
        </p:txBody>
      </p:sp>
      <p:sp>
        <p:nvSpPr>
          <p:cNvPr id="7" name="Symbol zastępczy numeru slajdu 6"/>
          <p:cNvSpPr>
            <a:spLocks noGrp="1"/>
          </p:cNvSpPr>
          <p:nvPr>
            <p:ph type="sldNum" sz="quarter" idx="12"/>
          </p:nvPr>
        </p:nvSpPr>
        <p:spPr/>
        <p:txBody>
          <a:bodyPr/>
          <a:lstStyle/>
          <a:p>
            <a:fld id="{26536683-3522-4E6A-9D18-AD5EC80B4420}" type="slidenum">
              <a:rPr lang="pl-PL" smtClean="0"/>
              <a:t>‹#›</a:t>
            </a:fld>
            <a:endParaRPr lang="pl-PL"/>
          </a:p>
        </p:txBody>
      </p:sp>
    </p:spTree>
    <p:extLst>
      <p:ext uri="{BB962C8B-B14F-4D97-AF65-F5344CB8AC3E}">
        <p14:creationId xmlns:p14="http://schemas.microsoft.com/office/powerpoint/2010/main" val="1850126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A3A1144B-1D91-4F9D-9317-F49991E4FEE9}" type="datetime1">
              <a:rPr lang="pl-PL" smtClean="0"/>
              <a:t>25.11.2021</a:t>
            </a:fld>
            <a:endParaRPr lang="pl-PL"/>
          </a:p>
        </p:txBody>
      </p:sp>
      <p:sp>
        <p:nvSpPr>
          <p:cNvPr id="6" name="Symbol zastępczy stopki 5"/>
          <p:cNvSpPr>
            <a:spLocks noGrp="1"/>
          </p:cNvSpPr>
          <p:nvPr>
            <p:ph type="ftr" sz="quarter" idx="11"/>
          </p:nvPr>
        </p:nvSpPr>
        <p:spPr/>
        <p:txBody>
          <a:bodyPr/>
          <a:lstStyle/>
          <a:p>
            <a:r>
              <a:rPr lang="pl-PL"/>
              <a:t>K. Świder – Podstawy relacyjnych baz danych</a:t>
            </a:r>
            <a:endParaRPr lang="pl-PL" dirty="0"/>
          </a:p>
        </p:txBody>
      </p:sp>
      <p:sp>
        <p:nvSpPr>
          <p:cNvPr id="7" name="Symbol zastępczy numeru slajdu 6"/>
          <p:cNvSpPr>
            <a:spLocks noGrp="1"/>
          </p:cNvSpPr>
          <p:nvPr>
            <p:ph type="sldNum" sz="quarter" idx="12"/>
          </p:nvPr>
        </p:nvSpPr>
        <p:spPr/>
        <p:txBody>
          <a:bodyPr/>
          <a:lstStyle/>
          <a:p>
            <a:fld id="{26536683-3522-4E6A-9D18-AD5EC80B4420}" type="slidenum">
              <a:rPr lang="pl-PL" smtClean="0"/>
              <a:t>‹#›</a:t>
            </a:fld>
            <a:endParaRPr lang="pl-PL"/>
          </a:p>
        </p:txBody>
      </p:sp>
    </p:spTree>
    <p:extLst>
      <p:ext uri="{BB962C8B-B14F-4D97-AF65-F5344CB8AC3E}">
        <p14:creationId xmlns:p14="http://schemas.microsoft.com/office/powerpoint/2010/main" val="2601817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DA9D11-25EA-4AE5-BD80-3DC0C5A08F7A}" type="datetime1">
              <a:rPr lang="pl-PL" smtClean="0"/>
              <a:t>25.11.2021</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pl-PL"/>
              <a:t>K. Świder – Podstawy relacyjnych baz danych</a:t>
            </a:r>
            <a:endParaRPr lang="pl-PL" dirty="0"/>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536683-3522-4E6A-9D18-AD5EC80B4420}" type="slidenum">
              <a:rPr lang="pl-PL" smtClean="0"/>
              <a:t>‹#›</a:t>
            </a:fld>
            <a:endParaRPr lang="pl-PL"/>
          </a:p>
        </p:txBody>
      </p:sp>
    </p:spTree>
    <p:extLst>
      <p:ext uri="{BB962C8B-B14F-4D97-AF65-F5344CB8AC3E}">
        <p14:creationId xmlns:p14="http://schemas.microsoft.com/office/powerpoint/2010/main" val="748564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wmf"/><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pl.wikipedia.org/wiki/Trzeci_%C5%9Awiat"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8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customXml" Target="../../customXml/item1.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rostokąt 2"/>
          <p:cNvSpPr/>
          <p:nvPr/>
        </p:nvSpPr>
        <p:spPr>
          <a:xfrm>
            <a:off x="0" y="2475746"/>
            <a:ext cx="12192000" cy="861774"/>
          </a:xfrm>
          <a:prstGeom prst="rect">
            <a:avLst/>
          </a:prstGeom>
        </p:spPr>
        <p:txBody>
          <a:bodyPr wrap="square">
            <a:spAutoFit/>
          </a:bodyPr>
          <a:lstStyle/>
          <a:p>
            <a:pPr algn="ctr">
              <a:lnSpc>
                <a:spcPts val="6000"/>
              </a:lnSpc>
            </a:pPr>
            <a:r>
              <a:rPr lang="pl-PL" sz="4800" b="1" dirty="0"/>
              <a:t>Databases</a:t>
            </a:r>
            <a:endParaRPr lang="en-US" sz="4800" b="1" dirty="0"/>
          </a:p>
        </p:txBody>
      </p:sp>
      <p:sp>
        <p:nvSpPr>
          <p:cNvPr id="9" name="Tytuł 1"/>
          <p:cNvSpPr txBox="1">
            <a:spLocks/>
          </p:cNvSpPr>
          <p:nvPr/>
        </p:nvSpPr>
        <p:spPr>
          <a:xfrm>
            <a:off x="0" y="0"/>
            <a:ext cx="12192000" cy="857250"/>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pl-PL" sz="4000" b="1" dirty="0" err="1"/>
              <a:t>Chapter</a:t>
            </a:r>
            <a:r>
              <a:rPr lang="en-US" sz="4000" b="1" dirty="0"/>
              <a:t> Name</a:t>
            </a:r>
          </a:p>
        </p:txBody>
      </p:sp>
      <p:sp>
        <p:nvSpPr>
          <p:cNvPr id="4" name="Symbol zastępczy daty 3"/>
          <p:cNvSpPr>
            <a:spLocks noGrp="1"/>
          </p:cNvSpPr>
          <p:nvPr>
            <p:ph type="dt" sz="half" idx="10"/>
          </p:nvPr>
        </p:nvSpPr>
        <p:spPr/>
        <p:txBody>
          <a:bodyPr/>
          <a:lstStyle/>
          <a:p>
            <a:fld id="{477B13E2-8EA9-46F9-8C23-201AA731A0EB}" type="datetime1">
              <a:rPr lang="pl-PL" smtClean="0"/>
              <a:t>25.11.2021</a:t>
            </a:fld>
            <a:endParaRPr lang="pl-PL"/>
          </a:p>
        </p:txBody>
      </p:sp>
    </p:spTree>
    <p:extLst>
      <p:ext uri="{BB962C8B-B14F-4D97-AF65-F5344CB8AC3E}">
        <p14:creationId xmlns:p14="http://schemas.microsoft.com/office/powerpoint/2010/main" val="1071722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Prostokąt zaokrąglony 15"/>
          <p:cNvSpPr/>
          <p:nvPr/>
        </p:nvSpPr>
        <p:spPr>
          <a:xfrm>
            <a:off x="333103" y="1636925"/>
            <a:ext cx="5416187" cy="4981045"/>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rostokąt zaokrąglony 7"/>
          <p:cNvSpPr/>
          <p:nvPr/>
        </p:nvSpPr>
        <p:spPr>
          <a:xfrm>
            <a:off x="982980" y="2491740"/>
            <a:ext cx="4447087" cy="212598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ytuł 1"/>
          <p:cNvSpPr txBox="1">
            <a:spLocks/>
          </p:cNvSpPr>
          <p:nvPr/>
        </p:nvSpPr>
        <p:spPr>
          <a:xfrm>
            <a:off x="0" y="0"/>
            <a:ext cx="12192000" cy="703420"/>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pl-PL" sz="4000" dirty="0">
                <a:solidFill>
                  <a:srgbClr val="000000"/>
                </a:solidFill>
                <a:latin typeface="Minion-Regular"/>
              </a:rPr>
              <a:t>Database System</a:t>
            </a:r>
            <a:endParaRPr lang="pl-PL" sz="4000" b="1" dirty="0"/>
          </a:p>
        </p:txBody>
      </p:sp>
      <p:sp>
        <p:nvSpPr>
          <p:cNvPr id="5" name="Symbol zastępczy daty 4"/>
          <p:cNvSpPr>
            <a:spLocks noGrp="1"/>
          </p:cNvSpPr>
          <p:nvPr>
            <p:ph type="dt" sz="half" idx="10"/>
          </p:nvPr>
        </p:nvSpPr>
        <p:spPr>
          <a:xfrm>
            <a:off x="0" y="6458622"/>
            <a:ext cx="2743200" cy="365125"/>
          </a:xfrm>
        </p:spPr>
        <p:txBody>
          <a:bodyPr/>
          <a:lstStyle/>
          <a:p>
            <a:fld id="{CE23C6A6-EC46-40C9-9683-AA5F11F6FB3A}" type="datetime1">
              <a:rPr lang="en-US" smtClean="0"/>
              <a:t>11/25/2021</a:t>
            </a:fld>
            <a:endParaRPr lang="en-US" dirty="0"/>
          </a:p>
        </p:txBody>
      </p:sp>
      <p:sp>
        <p:nvSpPr>
          <p:cNvPr id="7" name="Text Box 15"/>
          <p:cNvSpPr txBox="1">
            <a:spLocks noChangeArrowheads="1"/>
          </p:cNvSpPr>
          <p:nvPr/>
        </p:nvSpPr>
        <p:spPr bwMode="auto">
          <a:xfrm>
            <a:off x="6025243" y="785735"/>
            <a:ext cx="5920740" cy="585544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54013" indent="-354013" eaLnBrk="0" hangingPunct="0">
              <a:spcBef>
                <a:spcPts val="1200"/>
              </a:spcBef>
              <a:buClr>
                <a:schemeClr val="tx1"/>
              </a:buClr>
              <a:buFont typeface="Wingdings" panose="05000000000000000000" pitchFamily="2" charset="2"/>
              <a:buChar char="F"/>
            </a:pPr>
            <a:r>
              <a:rPr lang="en-US" sz="2100" dirty="0"/>
              <a:t>A </a:t>
            </a:r>
            <a:r>
              <a:rPr lang="en-US" sz="2100" dirty="0">
                <a:solidFill>
                  <a:srgbClr val="FF0000"/>
                </a:solidFill>
              </a:rPr>
              <a:t>database management system </a:t>
            </a:r>
            <a:r>
              <a:rPr lang="en-US" sz="2100" dirty="0"/>
              <a:t>is a collection of programs that enables users to create and maintain a database. </a:t>
            </a:r>
          </a:p>
          <a:p>
            <a:pPr marL="354013" indent="-354013" eaLnBrk="0" hangingPunct="0">
              <a:spcBef>
                <a:spcPts val="1200"/>
              </a:spcBef>
              <a:buClr>
                <a:schemeClr val="tx1"/>
              </a:buClr>
              <a:buFont typeface="Wingdings" panose="05000000000000000000" pitchFamily="2" charset="2"/>
              <a:buChar char="F"/>
            </a:pPr>
            <a:r>
              <a:rPr lang="en-US" sz="2100" dirty="0">
                <a:solidFill>
                  <a:srgbClr val="FF0000"/>
                </a:solidFill>
              </a:rPr>
              <a:t>Defining</a:t>
            </a:r>
            <a:r>
              <a:rPr lang="en-US" sz="2100" dirty="0"/>
              <a:t> a database involves specifying the data types, structures, and constraints of the data to be stored in the database.</a:t>
            </a:r>
          </a:p>
          <a:p>
            <a:pPr marL="720725" indent="-354013" eaLnBrk="0" hangingPunct="0">
              <a:spcBef>
                <a:spcPts val="300"/>
              </a:spcBef>
              <a:buClr>
                <a:schemeClr val="tx1"/>
              </a:buClr>
              <a:buFont typeface="Arial" panose="020B0604020202020204" pitchFamily="34" charset="0"/>
              <a:buChar char="•"/>
            </a:pPr>
            <a:r>
              <a:rPr lang="en-US" sz="1900" dirty="0"/>
              <a:t>The database </a:t>
            </a:r>
            <a:r>
              <a:rPr lang="en-US" sz="1900" dirty="0">
                <a:solidFill>
                  <a:srgbClr val="FF0000"/>
                </a:solidFill>
              </a:rPr>
              <a:t>definition is stored </a:t>
            </a:r>
            <a:r>
              <a:rPr lang="en-US" sz="1900" dirty="0"/>
              <a:t>by the DBMS in the form of a database catalog called </a:t>
            </a:r>
            <a:r>
              <a:rPr lang="en-US" sz="1900" dirty="0">
                <a:solidFill>
                  <a:srgbClr val="FF0000"/>
                </a:solidFill>
              </a:rPr>
              <a:t>meta-data</a:t>
            </a:r>
            <a:r>
              <a:rPr lang="en-US" sz="1900" dirty="0"/>
              <a:t>.</a:t>
            </a:r>
          </a:p>
          <a:p>
            <a:pPr marL="342900" indent="-342900" eaLnBrk="0" hangingPunct="0">
              <a:spcBef>
                <a:spcPts val="1200"/>
              </a:spcBef>
              <a:buClr>
                <a:schemeClr val="tx1"/>
              </a:buClr>
              <a:buFont typeface="Wingdings" panose="05000000000000000000" pitchFamily="2" charset="2"/>
              <a:buChar char="F"/>
            </a:pPr>
            <a:r>
              <a:rPr lang="en-US" sz="2100" dirty="0">
                <a:solidFill>
                  <a:srgbClr val="FF0000"/>
                </a:solidFill>
              </a:rPr>
              <a:t>Constructing</a:t>
            </a:r>
            <a:r>
              <a:rPr lang="en-US" sz="2100" dirty="0"/>
              <a:t> the database is the process of </a:t>
            </a:r>
            <a:r>
              <a:rPr lang="en-US" sz="2100" dirty="0">
                <a:solidFill>
                  <a:srgbClr val="FF0000"/>
                </a:solidFill>
              </a:rPr>
              <a:t>storing the data </a:t>
            </a:r>
            <a:r>
              <a:rPr lang="en-US" sz="2100" dirty="0"/>
              <a:t>on some storage medium that is controlled by the DBMS.</a:t>
            </a:r>
          </a:p>
          <a:p>
            <a:pPr marL="342900" indent="-342900" eaLnBrk="0" hangingPunct="0">
              <a:spcBef>
                <a:spcPts val="1200"/>
              </a:spcBef>
              <a:buClr>
                <a:schemeClr val="tx1"/>
              </a:buClr>
              <a:buFont typeface="Wingdings" panose="05000000000000000000" pitchFamily="2" charset="2"/>
              <a:buChar char="F"/>
            </a:pPr>
            <a:r>
              <a:rPr lang="en-US" sz="2100" dirty="0"/>
              <a:t>An </a:t>
            </a:r>
            <a:r>
              <a:rPr lang="en-US" sz="2100" dirty="0">
                <a:solidFill>
                  <a:srgbClr val="FF0000"/>
                </a:solidFill>
              </a:rPr>
              <a:t>application program </a:t>
            </a:r>
            <a:r>
              <a:rPr lang="en-US" sz="2100" dirty="0"/>
              <a:t>accesses the database by sending queries or requests for data to the DBMS.</a:t>
            </a:r>
          </a:p>
          <a:p>
            <a:pPr marL="342900" indent="-342900" eaLnBrk="0" hangingPunct="0">
              <a:spcBef>
                <a:spcPts val="1200"/>
              </a:spcBef>
              <a:buClr>
                <a:schemeClr val="tx1"/>
              </a:buClr>
              <a:buFont typeface="Wingdings" panose="05000000000000000000" pitchFamily="2" charset="2"/>
              <a:buChar char="F"/>
            </a:pPr>
            <a:r>
              <a:rPr lang="en-US" sz="2100" dirty="0"/>
              <a:t>We will call the database, the DBMS software and application programs together a </a:t>
            </a:r>
            <a:r>
              <a:rPr lang="en-US" sz="2100" dirty="0">
                <a:solidFill>
                  <a:srgbClr val="FF0000"/>
                </a:solidFill>
              </a:rPr>
              <a:t>database system</a:t>
            </a:r>
            <a:r>
              <a:rPr lang="en-US" sz="2100" dirty="0"/>
              <a:t>.</a:t>
            </a:r>
          </a:p>
        </p:txBody>
      </p:sp>
      <p:sp>
        <p:nvSpPr>
          <p:cNvPr id="11" name="pole tekstowe 10"/>
          <p:cNvSpPr txBox="1"/>
          <p:nvPr/>
        </p:nvSpPr>
        <p:spPr>
          <a:xfrm>
            <a:off x="1993018" y="1938869"/>
            <a:ext cx="3029337" cy="353943"/>
          </a:xfrm>
          <a:prstGeom prst="rect">
            <a:avLst/>
          </a:prstGeom>
          <a:solidFill>
            <a:schemeClr val="bg1"/>
          </a:solidFill>
          <a:ln>
            <a:solidFill>
              <a:schemeClr val="tx2"/>
            </a:solidFill>
          </a:ln>
        </p:spPr>
        <p:txBody>
          <a:bodyPr wrap="square" rtlCol="0">
            <a:spAutoFit/>
          </a:bodyPr>
          <a:lstStyle/>
          <a:p>
            <a:pPr algn="ctr"/>
            <a:r>
              <a:rPr lang="en-US" sz="1700" dirty="0"/>
              <a:t>Application Programs / Queries</a:t>
            </a:r>
          </a:p>
        </p:txBody>
      </p:sp>
      <p:sp>
        <p:nvSpPr>
          <p:cNvPr id="4" name="Schemat blokowy: dysk magnetyczny 3"/>
          <p:cNvSpPr/>
          <p:nvPr/>
        </p:nvSpPr>
        <p:spPr>
          <a:xfrm>
            <a:off x="1600200" y="4900680"/>
            <a:ext cx="1634490" cy="1498002"/>
          </a:xfrm>
          <a:prstGeom prst="flowChartMagneticDisk">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bg2">
                    <a:lumMod val="10000"/>
                  </a:schemeClr>
                </a:solidFill>
              </a:rPr>
              <a:t>Stored Database Definition (Meta-Data)</a:t>
            </a:r>
          </a:p>
        </p:txBody>
      </p:sp>
      <p:sp>
        <p:nvSpPr>
          <p:cNvPr id="14" name="Schemat blokowy: dysk magnetyczny 13"/>
          <p:cNvSpPr/>
          <p:nvPr/>
        </p:nvSpPr>
        <p:spPr>
          <a:xfrm>
            <a:off x="3795577" y="4900680"/>
            <a:ext cx="1634490" cy="1498002"/>
          </a:xfrm>
          <a:prstGeom prst="flowChartMagneticDisk">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bg2">
                    <a:lumMod val="10000"/>
                  </a:schemeClr>
                </a:solidFill>
              </a:rPr>
              <a:t>Stored Database</a:t>
            </a:r>
          </a:p>
        </p:txBody>
      </p:sp>
      <p:sp>
        <p:nvSpPr>
          <p:cNvPr id="15" name="pole tekstowe 14"/>
          <p:cNvSpPr txBox="1"/>
          <p:nvPr/>
        </p:nvSpPr>
        <p:spPr>
          <a:xfrm>
            <a:off x="660293" y="1792674"/>
            <a:ext cx="1211580" cy="553998"/>
          </a:xfrm>
          <a:prstGeom prst="rect">
            <a:avLst/>
          </a:prstGeom>
          <a:noFill/>
        </p:spPr>
        <p:txBody>
          <a:bodyPr wrap="square" rtlCol="0">
            <a:spAutoFit/>
          </a:bodyPr>
          <a:lstStyle/>
          <a:p>
            <a:pPr>
              <a:lnSpc>
                <a:spcPts val="1800"/>
              </a:lnSpc>
            </a:pPr>
            <a:r>
              <a:rPr lang="en-US" sz="1900" b="1" dirty="0"/>
              <a:t>Database System</a:t>
            </a:r>
          </a:p>
        </p:txBody>
      </p:sp>
      <p:sp>
        <p:nvSpPr>
          <p:cNvPr id="18" name="pole tekstowe 17"/>
          <p:cNvSpPr txBox="1"/>
          <p:nvPr/>
        </p:nvSpPr>
        <p:spPr>
          <a:xfrm>
            <a:off x="1116868" y="2600874"/>
            <a:ext cx="1136471" cy="553998"/>
          </a:xfrm>
          <a:prstGeom prst="rect">
            <a:avLst/>
          </a:prstGeom>
          <a:noFill/>
        </p:spPr>
        <p:txBody>
          <a:bodyPr wrap="square" rtlCol="0">
            <a:spAutoFit/>
          </a:bodyPr>
          <a:lstStyle/>
          <a:p>
            <a:pPr>
              <a:lnSpc>
                <a:spcPts val="1800"/>
              </a:lnSpc>
            </a:pPr>
            <a:r>
              <a:rPr lang="en-US" b="1" dirty="0"/>
              <a:t>DBMS Software</a:t>
            </a:r>
          </a:p>
        </p:txBody>
      </p:sp>
      <p:grpSp>
        <p:nvGrpSpPr>
          <p:cNvPr id="28" name="Grupa 27"/>
          <p:cNvGrpSpPr/>
          <p:nvPr/>
        </p:nvGrpSpPr>
        <p:grpSpPr>
          <a:xfrm>
            <a:off x="1301116" y="740015"/>
            <a:ext cx="2742458" cy="1210284"/>
            <a:chOff x="1072516" y="682865"/>
            <a:chExt cx="2742458" cy="1210284"/>
          </a:xfrm>
        </p:grpSpPr>
        <p:pic>
          <p:nvPicPr>
            <p:cNvPr id="2" name="Obraz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2743200" y="682865"/>
              <a:ext cx="1071774" cy="711725"/>
            </a:xfrm>
            <a:prstGeom prst="rect">
              <a:avLst/>
            </a:prstGeom>
          </p:spPr>
        </p:pic>
        <p:sp>
          <p:nvSpPr>
            <p:cNvPr id="3" name="pole tekstowe 2"/>
            <p:cNvSpPr txBox="1"/>
            <p:nvPr/>
          </p:nvSpPr>
          <p:spPr>
            <a:xfrm>
              <a:off x="1072516" y="840592"/>
              <a:ext cx="1364367" cy="553998"/>
            </a:xfrm>
            <a:prstGeom prst="rect">
              <a:avLst/>
            </a:prstGeom>
            <a:noFill/>
          </p:spPr>
          <p:txBody>
            <a:bodyPr wrap="square" rtlCol="0">
              <a:spAutoFit/>
            </a:bodyPr>
            <a:lstStyle/>
            <a:p>
              <a:pPr algn="r">
                <a:lnSpc>
                  <a:spcPts val="1800"/>
                </a:lnSpc>
              </a:pPr>
              <a:r>
                <a:rPr lang="en-US" sz="1700" dirty="0"/>
                <a:t>Users,</a:t>
              </a:r>
            </a:p>
            <a:p>
              <a:pPr algn="r">
                <a:lnSpc>
                  <a:spcPts val="1800"/>
                </a:lnSpc>
              </a:pPr>
              <a:r>
                <a:rPr lang="en-US" sz="1700" dirty="0"/>
                <a:t>Programmers</a:t>
              </a:r>
            </a:p>
          </p:txBody>
        </p:sp>
        <p:cxnSp>
          <p:nvCxnSpPr>
            <p:cNvPr id="19" name="Łącznik prosty ze strzałką 18"/>
            <p:cNvCxnSpPr>
              <a:stCxn id="2" idx="2"/>
              <a:endCxn id="11" idx="0"/>
            </p:cNvCxnSpPr>
            <p:nvPr/>
          </p:nvCxnSpPr>
          <p:spPr>
            <a:xfrm>
              <a:off x="3279087" y="1394590"/>
              <a:ext cx="0" cy="498559"/>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29" name="Grupa 28"/>
          <p:cNvGrpSpPr/>
          <p:nvPr/>
        </p:nvGrpSpPr>
        <p:grpSpPr>
          <a:xfrm>
            <a:off x="2276200" y="2292812"/>
            <a:ext cx="2462971" cy="1037582"/>
            <a:chOff x="2047600" y="2235662"/>
            <a:chExt cx="2462971" cy="1037582"/>
          </a:xfrm>
        </p:grpSpPr>
        <p:sp>
          <p:nvSpPr>
            <p:cNvPr id="12" name="pole tekstowe 11"/>
            <p:cNvSpPr txBox="1"/>
            <p:nvPr/>
          </p:nvSpPr>
          <p:spPr>
            <a:xfrm>
              <a:off x="2047600" y="2657691"/>
              <a:ext cx="2462971" cy="615553"/>
            </a:xfrm>
            <a:prstGeom prst="rect">
              <a:avLst/>
            </a:prstGeom>
            <a:solidFill>
              <a:schemeClr val="bg1"/>
            </a:solidFill>
            <a:ln>
              <a:solidFill>
                <a:schemeClr val="tx2"/>
              </a:solidFill>
            </a:ln>
          </p:spPr>
          <p:txBody>
            <a:bodyPr wrap="square" rtlCol="0">
              <a:spAutoFit/>
            </a:bodyPr>
            <a:lstStyle/>
            <a:p>
              <a:pPr algn="ctr"/>
              <a:r>
                <a:rPr lang="en-US" sz="1700" dirty="0"/>
                <a:t>Software to Process Queries / Programs</a:t>
              </a:r>
            </a:p>
          </p:txBody>
        </p:sp>
        <p:cxnSp>
          <p:nvCxnSpPr>
            <p:cNvPr id="21" name="Łącznik prosty ze strzałką 20"/>
            <p:cNvCxnSpPr>
              <a:endCxn id="12" idx="0"/>
            </p:cNvCxnSpPr>
            <p:nvPr/>
          </p:nvCxnSpPr>
          <p:spPr>
            <a:xfrm flipH="1">
              <a:off x="3279086" y="2235662"/>
              <a:ext cx="1" cy="422029"/>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30" name="Grupa 29"/>
          <p:cNvGrpSpPr/>
          <p:nvPr/>
        </p:nvGrpSpPr>
        <p:grpSpPr>
          <a:xfrm>
            <a:off x="2276199" y="3325720"/>
            <a:ext cx="2462971" cy="1038647"/>
            <a:chOff x="2047599" y="3268570"/>
            <a:chExt cx="2462971" cy="1038647"/>
          </a:xfrm>
        </p:grpSpPr>
        <p:sp>
          <p:nvSpPr>
            <p:cNvPr id="13" name="pole tekstowe 12"/>
            <p:cNvSpPr txBox="1"/>
            <p:nvPr/>
          </p:nvSpPr>
          <p:spPr>
            <a:xfrm>
              <a:off x="2047599" y="3691664"/>
              <a:ext cx="2462971" cy="615553"/>
            </a:xfrm>
            <a:prstGeom prst="rect">
              <a:avLst/>
            </a:prstGeom>
            <a:solidFill>
              <a:schemeClr val="bg1"/>
            </a:solidFill>
            <a:ln>
              <a:solidFill>
                <a:schemeClr val="tx2"/>
              </a:solidFill>
            </a:ln>
          </p:spPr>
          <p:txBody>
            <a:bodyPr wrap="square" rtlCol="0">
              <a:spAutoFit/>
            </a:bodyPr>
            <a:lstStyle/>
            <a:p>
              <a:pPr algn="ctr"/>
              <a:r>
                <a:rPr lang="en-US" sz="1700" dirty="0"/>
                <a:t>Software to Access Stored Data</a:t>
              </a:r>
            </a:p>
          </p:txBody>
        </p:sp>
        <p:cxnSp>
          <p:nvCxnSpPr>
            <p:cNvPr id="23" name="Łącznik prosty ze strzałką 22"/>
            <p:cNvCxnSpPr/>
            <p:nvPr/>
          </p:nvCxnSpPr>
          <p:spPr>
            <a:xfrm flipH="1">
              <a:off x="3279083" y="3268570"/>
              <a:ext cx="1" cy="422029"/>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cxnSp>
        <p:nvCxnSpPr>
          <p:cNvPr id="24" name="Łącznik prosty ze strzałką 23"/>
          <p:cNvCxnSpPr/>
          <p:nvPr/>
        </p:nvCxnSpPr>
        <p:spPr>
          <a:xfrm flipH="1">
            <a:off x="2417445" y="4364367"/>
            <a:ext cx="554355" cy="536313"/>
          </a:xfrm>
          <a:prstGeom prst="straightConnector1">
            <a:avLst/>
          </a:prstGeom>
          <a:ln w="1905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6" name="Łącznik prosty ze strzałką 25"/>
          <p:cNvCxnSpPr/>
          <p:nvPr/>
        </p:nvCxnSpPr>
        <p:spPr>
          <a:xfrm>
            <a:off x="4058466" y="4364367"/>
            <a:ext cx="554355" cy="536313"/>
          </a:xfrm>
          <a:prstGeom prst="straightConnector1">
            <a:avLst/>
          </a:prstGeom>
          <a:ln w="1905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3842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up)">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up)">
                                      <p:cBhvr>
                                        <p:cTn id="47" dur="50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wipe(up)">
                                      <p:cBhvr>
                                        <p:cTn id="52" dur="500"/>
                                        <p:tgtEl>
                                          <p:spTgt spid="3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right)">
                                      <p:cBhvr>
                                        <p:cTn id="57" dur="5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wipe(left)">
                                      <p:cBhvr>
                                        <p:cTn id="62" dur="500"/>
                                        <p:tgtEl>
                                          <p:spTgt spid="26"/>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7">
                                            <p:txEl>
                                              <p:pRg st="0" end="0"/>
                                            </p:txEl>
                                          </p:spTgt>
                                        </p:tgtEl>
                                        <p:attrNameLst>
                                          <p:attrName>style.visibility</p:attrName>
                                        </p:attrNameLst>
                                      </p:cBhvr>
                                      <p:to>
                                        <p:strVal val="visible"/>
                                      </p:to>
                                    </p:set>
                                    <p:animEffect transition="in" filter="wipe(up)">
                                      <p:cBhvr>
                                        <p:cTn id="67" dur="500"/>
                                        <p:tgtEl>
                                          <p:spTgt spid="7">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nodeType="clickEffect">
                                  <p:stCondLst>
                                    <p:cond delay="0"/>
                                  </p:stCondLst>
                                  <p:childTnLst>
                                    <p:set>
                                      <p:cBhvr>
                                        <p:cTn id="71" dur="1" fill="hold">
                                          <p:stCondLst>
                                            <p:cond delay="0"/>
                                          </p:stCondLst>
                                        </p:cTn>
                                        <p:tgtEl>
                                          <p:spTgt spid="7">
                                            <p:txEl>
                                              <p:pRg st="1" end="1"/>
                                            </p:txEl>
                                          </p:spTgt>
                                        </p:tgtEl>
                                        <p:attrNameLst>
                                          <p:attrName>style.visibility</p:attrName>
                                        </p:attrNameLst>
                                      </p:cBhvr>
                                      <p:to>
                                        <p:strVal val="visible"/>
                                      </p:to>
                                    </p:set>
                                    <p:animEffect transition="in" filter="wipe(up)">
                                      <p:cBhvr>
                                        <p:cTn id="72" dur="500"/>
                                        <p:tgtEl>
                                          <p:spTgt spid="7">
                                            <p:txEl>
                                              <p:pRg st="1" end="1"/>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7">
                                            <p:txEl>
                                              <p:pRg st="2" end="2"/>
                                            </p:txEl>
                                          </p:spTgt>
                                        </p:tgtEl>
                                        <p:attrNameLst>
                                          <p:attrName>style.visibility</p:attrName>
                                        </p:attrNameLst>
                                      </p:cBhvr>
                                      <p:to>
                                        <p:strVal val="visible"/>
                                      </p:to>
                                    </p:set>
                                    <p:animEffect transition="in" filter="wipe(left)">
                                      <p:cBhvr>
                                        <p:cTn id="77" dur="500"/>
                                        <p:tgtEl>
                                          <p:spTgt spid="7">
                                            <p:txEl>
                                              <p:pRg st="2" end="2"/>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1" fill="hold" nodeType="clickEffect">
                                  <p:stCondLst>
                                    <p:cond delay="0"/>
                                  </p:stCondLst>
                                  <p:childTnLst>
                                    <p:set>
                                      <p:cBhvr>
                                        <p:cTn id="81" dur="1" fill="hold">
                                          <p:stCondLst>
                                            <p:cond delay="0"/>
                                          </p:stCondLst>
                                        </p:cTn>
                                        <p:tgtEl>
                                          <p:spTgt spid="7">
                                            <p:txEl>
                                              <p:pRg st="3" end="3"/>
                                            </p:txEl>
                                          </p:spTgt>
                                        </p:tgtEl>
                                        <p:attrNameLst>
                                          <p:attrName>style.visibility</p:attrName>
                                        </p:attrNameLst>
                                      </p:cBhvr>
                                      <p:to>
                                        <p:strVal val="visible"/>
                                      </p:to>
                                    </p:set>
                                    <p:animEffect transition="in" filter="wipe(up)">
                                      <p:cBhvr>
                                        <p:cTn id="82" dur="500"/>
                                        <p:tgtEl>
                                          <p:spTgt spid="7">
                                            <p:txEl>
                                              <p:pRg st="3" end="3"/>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nodeType="clickEffect">
                                  <p:stCondLst>
                                    <p:cond delay="0"/>
                                  </p:stCondLst>
                                  <p:childTnLst>
                                    <p:set>
                                      <p:cBhvr>
                                        <p:cTn id="86" dur="1" fill="hold">
                                          <p:stCondLst>
                                            <p:cond delay="0"/>
                                          </p:stCondLst>
                                        </p:cTn>
                                        <p:tgtEl>
                                          <p:spTgt spid="7">
                                            <p:txEl>
                                              <p:pRg st="4" end="4"/>
                                            </p:txEl>
                                          </p:spTgt>
                                        </p:tgtEl>
                                        <p:attrNameLst>
                                          <p:attrName>style.visibility</p:attrName>
                                        </p:attrNameLst>
                                      </p:cBhvr>
                                      <p:to>
                                        <p:strVal val="visible"/>
                                      </p:to>
                                    </p:set>
                                    <p:animEffect transition="in" filter="wipe(up)">
                                      <p:cBhvr>
                                        <p:cTn id="87" dur="500"/>
                                        <p:tgtEl>
                                          <p:spTgt spid="7">
                                            <p:txEl>
                                              <p:pRg st="4" end="4"/>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1" fill="hold" nodeType="clickEffect">
                                  <p:stCondLst>
                                    <p:cond delay="0"/>
                                  </p:stCondLst>
                                  <p:childTnLst>
                                    <p:set>
                                      <p:cBhvr>
                                        <p:cTn id="91" dur="1" fill="hold">
                                          <p:stCondLst>
                                            <p:cond delay="0"/>
                                          </p:stCondLst>
                                        </p:cTn>
                                        <p:tgtEl>
                                          <p:spTgt spid="7">
                                            <p:txEl>
                                              <p:pRg st="5" end="5"/>
                                            </p:txEl>
                                          </p:spTgt>
                                        </p:tgtEl>
                                        <p:attrNameLst>
                                          <p:attrName>style.visibility</p:attrName>
                                        </p:attrNameLst>
                                      </p:cBhvr>
                                      <p:to>
                                        <p:strVal val="visible"/>
                                      </p:to>
                                    </p:set>
                                    <p:animEffect transition="in" filter="wipe(up)">
                                      <p:cBhvr>
                                        <p:cTn id="9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11" grpId="0" animBg="1"/>
      <p:bldP spid="4" grpId="0" animBg="1"/>
      <p:bldP spid="14" grpId="0" animBg="1"/>
      <p:bldP spid="15" grpId="0"/>
      <p:bldP spid="18"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1"/>
          <p:cNvSpPr txBox="1">
            <a:spLocks/>
          </p:cNvSpPr>
          <p:nvPr/>
        </p:nvSpPr>
        <p:spPr>
          <a:xfrm>
            <a:off x="0" y="0"/>
            <a:ext cx="12192000" cy="857250"/>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pl-PL" sz="4000" b="1" dirty="0"/>
              <a:t>Przykład ilustrujący – firma eksportowa Northwind    (2/2)</a:t>
            </a:r>
            <a:endParaRPr lang="en-US" sz="4000" b="1" dirty="0"/>
          </a:p>
        </p:txBody>
      </p:sp>
      <p:sp>
        <p:nvSpPr>
          <p:cNvPr id="2" name="Prostokąt 1"/>
          <p:cNvSpPr/>
          <p:nvPr/>
        </p:nvSpPr>
        <p:spPr>
          <a:xfrm>
            <a:off x="135254" y="993964"/>
            <a:ext cx="11763376" cy="5632311"/>
          </a:xfrm>
          <a:prstGeom prst="rect">
            <a:avLst/>
          </a:prstGeom>
        </p:spPr>
        <p:txBody>
          <a:bodyPr wrap="square">
            <a:spAutoFit/>
          </a:bodyPr>
          <a:lstStyle/>
          <a:p>
            <a:pPr marL="285750" indent="-285750">
              <a:spcBef>
                <a:spcPts val="1800"/>
              </a:spcBef>
              <a:buFont typeface="Wingdings" panose="05000000000000000000" pitchFamily="2" charset="2"/>
              <a:buChar char="F"/>
            </a:pPr>
            <a:r>
              <a:rPr lang="pl-PL" sz="2100" dirty="0"/>
              <a:t>Dane o </a:t>
            </a:r>
            <a:r>
              <a:rPr lang="pl-PL" sz="2100" dirty="0">
                <a:solidFill>
                  <a:srgbClr val="FF0000"/>
                </a:solidFill>
              </a:rPr>
              <a:t>przewoźnikach</a:t>
            </a:r>
            <a:r>
              <a:rPr lang="pl-PL" sz="2100" dirty="0"/>
              <a:t>, to znaczy informacja o firmach, którym Northwind zleca dostarczanie towarów.  Dla każdej z tych firm jest przechowywana nazwa oraz numer telefonu</a:t>
            </a:r>
            <a:r>
              <a:rPr lang="en-US" sz="2100" dirty="0"/>
              <a:t>.</a:t>
            </a:r>
            <a:endParaRPr lang="pl-PL" sz="2100" dirty="0"/>
          </a:p>
          <a:p>
            <a:pPr marL="285750" indent="-285750">
              <a:spcBef>
                <a:spcPts val="1800"/>
              </a:spcBef>
              <a:buFont typeface="Wingdings" panose="05000000000000000000" pitchFamily="2" charset="2"/>
              <a:buChar char="F"/>
            </a:pPr>
            <a:r>
              <a:rPr lang="pl-PL" sz="2100" dirty="0"/>
              <a:t>Dane o </a:t>
            </a:r>
            <a:r>
              <a:rPr lang="pl-PL" sz="2100" dirty="0">
                <a:solidFill>
                  <a:srgbClr val="FF0000"/>
                </a:solidFill>
              </a:rPr>
              <a:t>dostawcach, </a:t>
            </a:r>
            <a:r>
              <a:rPr lang="pl-PL" sz="2100" dirty="0"/>
              <a:t>obejmujące: nazwę firmy, nazwisko i stanowisko osoby do kontaktu, pełny adres, telefon, fax oraz stronę domową</a:t>
            </a:r>
            <a:r>
              <a:rPr lang="en-US" sz="2100" dirty="0"/>
              <a:t>.</a:t>
            </a:r>
            <a:endParaRPr lang="pl-PL" sz="2100" dirty="0"/>
          </a:p>
          <a:p>
            <a:pPr marL="285750" indent="-285750">
              <a:spcBef>
                <a:spcPts val="1800"/>
              </a:spcBef>
              <a:buFont typeface="Wingdings" panose="05000000000000000000" pitchFamily="2" charset="2"/>
              <a:buChar char="F"/>
            </a:pPr>
            <a:r>
              <a:rPr lang="pl-PL" sz="2100" dirty="0"/>
              <a:t>Dane o </a:t>
            </a:r>
            <a:r>
              <a:rPr lang="pl-PL" sz="2100" dirty="0">
                <a:solidFill>
                  <a:srgbClr val="FF0000"/>
                </a:solidFill>
              </a:rPr>
              <a:t>produktach</a:t>
            </a:r>
            <a:r>
              <a:rPr lang="pl-PL" sz="2100" dirty="0"/>
              <a:t>, którymi handluje Northwind, w tym: identyfikator, nazwa, określenie jednostki miary, cena jednostki oraz informacja, czy produkt został wycofany. Ponadto utrzymywany jest magazyn, w związku z tym potrzebna jest liczba jednostek na stanie, liczba jednostek zamówionych (tzn. na stanie, ale jeszcze nie dostarczonych) oraz poziom uzupełniania stanu (oznaczający liczbę jednostek na stanie, po osiągnięciu której należy wyprodukować lub zamówić dalsze). Produkty są także grupowane w </a:t>
            </a:r>
            <a:r>
              <a:rPr lang="pl-PL" sz="2100" dirty="0">
                <a:solidFill>
                  <a:srgbClr val="FF0000"/>
                </a:solidFill>
              </a:rPr>
              <a:t>kategorie</a:t>
            </a:r>
            <a:r>
              <a:rPr lang="pl-PL" sz="2100" dirty="0"/>
              <a:t>, z których każda ma nazwę, opis oraz zdjęcie. Każdy produkt ma unikalnego dostawcę</a:t>
            </a:r>
            <a:r>
              <a:rPr lang="en-US" sz="2100" dirty="0"/>
              <a:t>.</a:t>
            </a:r>
            <a:endParaRPr lang="pl-PL" sz="2100" dirty="0"/>
          </a:p>
          <a:p>
            <a:pPr marL="285750" indent="-285750">
              <a:spcBef>
                <a:spcPts val="1800"/>
              </a:spcBef>
              <a:buFont typeface="Wingdings" panose="05000000000000000000" pitchFamily="2" charset="2"/>
              <a:buChar char="F"/>
            </a:pPr>
            <a:r>
              <a:rPr lang="pl-PL" sz="2100" dirty="0"/>
              <a:t>Dane dotyczące </a:t>
            </a:r>
            <a:r>
              <a:rPr lang="pl-PL" sz="2100" dirty="0">
                <a:solidFill>
                  <a:srgbClr val="FF0000"/>
                </a:solidFill>
              </a:rPr>
              <a:t>zamówień</a:t>
            </a:r>
            <a:r>
              <a:rPr lang="pl-PL" sz="2100" dirty="0"/>
              <a:t> obejmują: identyfikator, datę złożenia zamówienia, wymaganą datę dostawy, rzeczywistą datę dostawy, pracownika zaangażowanego w sprzedaż, klienta, przewoźnika odpowiadającego za dostarczenie, koszt transportu oraz pełny adres miejsca przeznaczenia. Zamówienie może dotyczyć wielu produktów, a </a:t>
            </a:r>
            <a:r>
              <a:rPr lang="pl-PL" sz="2100" dirty="0">
                <a:solidFill>
                  <a:srgbClr val="FF0000"/>
                </a:solidFill>
              </a:rPr>
              <a:t>dla każdego z nich </a:t>
            </a:r>
            <a:r>
              <a:rPr lang="pl-PL" sz="2100" dirty="0"/>
              <a:t>należy podać cenę jednostkową, ilość oraz wysokość ewentualnego rabatu</a:t>
            </a:r>
            <a:r>
              <a:rPr lang="en-US" sz="2100" dirty="0"/>
              <a:t>.</a:t>
            </a:r>
            <a:endParaRPr lang="pl-PL" sz="2100" dirty="0"/>
          </a:p>
        </p:txBody>
      </p:sp>
    </p:spTree>
    <p:extLst>
      <p:ext uri="{BB962C8B-B14F-4D97-AF65-F5344CB8AC3E}">
        <p14:creationId xmlns:p14="http://schemas.microsoft.com/office/powerpoint/2010/main" val="23503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up)">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up)">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up)">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ytuł 1"/>
          <p:cNvSpPr txBox="1">
            <a:spLocks/>
          </p:cNvSpPr>
          <p:nvPr/>
        </p:nvSpPr>
        <p:spPr>
          <a:xfrm>
            <a:off x="0" y="0"/>
            <a:ext cx="12192000" cy="857250"/>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pl-PL" sz="4000" dirty="0">
                <a:solidFill>
                  <a:srgbClr val="000000"/>
                </a:solidFill>
                <a:latin typeface="Minion-Regular"/>
              </a:rPr>
              <a:t>The </a:t>
            </a:r>
            <a:r>
              <a:rPr lang="pl-PL" sz="4000" dirty="0" err="1">
                <a:solidFill>
                  <a:srgbClr val="000000"/>
                </a:solidFill>
                <a:latin typeface="Minion-Regular"/>
              </a:rPr>
              <a:t>Logical</a:t>
            </a:r>
            <a:r>
              <a:rPr lang="pl-PL" sz="4000" dirty="0">
                <a:solidFill>
                  <a:srgbClr val="000000"/>
                </a:solidFill>
                <a:latin typeface="Minion-Regular"/>
              </a:rPr>
              <a:t> </a:t>
            </a:r>
            <a:r>
              <a:rPr lang="pl-PL" sz="4000" dirty="0" err="1">
                <a:solidFill>
                  <a:srgbClr val="000000"/>
                </a:solidFill>
                <a:latin typeface="Minion-Regular"/>
              </a:rPr>
              <a:t>Schema</a:t>
            </a:r>
            <a:r>
              <a:rPr lang="pl-PL" sz="4000" dirty="0">
                <a:solidFill>
                  <a:srgbClr val="000000"/>
                </a:solidFill>
                <a:latin typeface="Minion-Regular"/>
              </a:rPr>
              <a:t> of Northwind Database</a:t>
            </a:r>
            <a:endParaRPr lang="pl-PL" sz="4000" b="1" dirty="0"/>
          </a:p>
        </p:txBody>
      </p:sp>
      <p:sp>
        <p:nvSpPr>
          <p:cNvPr id="4" name="Symbol zastępczy daty 3"/>
          <p:cNvSpPr>
            <a:spLocks noGrp="1"/>
          </p:cNvSpPr>
          <p:nvPr>
            <p:ph type="dt" sz="half" idx="10"/>
          </p:nvPr>
        </p:nvSpPr>
        <p:spPr/>
        <p:txBody>
          <a:bodyPr/>
          <a:lstStyle/>
          <a:p>
            <a:fld id="{1D684510-9475-4884-8951-D3414B1C6E4B}" type="datetime1">
              <a:rPr lang="pl-PL" smtClean="0"/>
              <a:t>25.11.2021</a:t>
            </a:fld>
            <a:endParaRPr lang="pl-PL"/>
          </a:p>
        </p:txBody>
      </p:sp>
      <p:pic>
        <p:nvPicPr>
          <p:cNvPr id="11" name="Obraz 10"/>
          <p:cNvPicPr>
            <a:picLocks noChangeAspect="1"/>
          </p:cNvPicPr>
          <p:nvPr/>
        </p:nvPicPr>
        <p:blipFill>
          <a:blip r:embed="rId2"/>
          <a:stretch>
            <a:fillRect/>
          </a:stretch>
        </p:blipFill>
        <p:spPr>
          <a:xfrm>
            <a:off x="238023" y="857250"/>
            <a:ext cx="11782658" cy="5499100"/>
          </a:xfrm>
          <a:prstGeom prst="rect">
            <a:avLst/>
          </a:prstGeom>
        </p:spPr>
      </p:pic>
    </p:spTree>
    <p:extLst>
      <p:ext uri="{BB962C8B-B14F-4D97-AF65-F5344CB8AC3E}">
        <p14:creationId xmlns:p14="http://schemas.microsoft.com/office/powerpoint/2010/main" val="410653167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1"/>
          <p:cNvSpPr txBox="1">
            <a:spLocks/>
          </p:cNvSpPr>
          <p:nvPr/>
        </p:nvSpPr>
        <p:spPr>
          <a:xfrm>
            <a:off x="0" y="0"/>
            <a:ext cx="12192000" cy="857250"/>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pl-PL" sz="4000" dirty="0">
                <a:solidFill>
                  <a:srgbClr val="000000"/>
                </a:solidFill>
                <a:latin typeface="Minion-Regular"/>
              </a:rPr>
              <a:t>Schemat logiczny bazy Northwind</a:t>
            </a:r>
            <a:endParaRPr lang="pl-PL" sz="4000" b="1" dirty="0"/>
          </a:p>
        </p:txBody>
      </p:sp>
      <p:sp>
        <p:nvSpPr>
          <p:cNvPr id="4" name="Symbol zastępczy daty 3"/>
          <p:cNvSpPr>
            <a:spLocks noGrp="1"/>
          </p:cNvSpPr>
          <p:nvPr>
            <p:ph type="dt" sz="half" idx="10"/>
          </p:nvPr>
        </p:nvSpPr>
        <p:spPr/>
        <p:txBody>
          <a:bodyPr/>
          <a:lstStyle/>
          <a:p>
            <a:fld id="{1D684510-9475-4884-8951-D3414B1C6E4B}" type="datetime1">
              <a:rPr lang="pl-PL" smtClean="0"/>
              <a:t>25.11.2021</a:t>
            </a:fld>
            <a:endParaRPr lang="pl-PL"/>
          </a:p>
        </p:txBody>
      </p:sp>
      <p:pic>
        <p:nvPicPr>
          <p:cNvPr id="11" name="Obraz 10"/>
          <p:cNvPicPr>
            <a:picLocks noChangeAspect="1"/>
          </p:cNvPicPr>
          <p:nvPr/>
        </p:nvPicPr>
        <p:blipFill>
          <a:blip r:embed="rId2"/>
          <a:stretch>
            <a:fillRect/>
          </a:stretch>
        </p:blipFill>
        <p:spPr>
          <a:xfrm>
            <a:off x="238023" y="857250"/>
            <a:ext cx="11782658" cy="5499100"/>
          </a:xfrm>
          <a:prstGeom prst="rect">
            <a:avLst/>
          </a:prstGeom>
        </p:spPr>
      </p:pic>
    </p:spTree>
    <p:extLst>
      <p:ext uri="{BB962C8B-B14F-4D97-AF65-F5344CB8AC3E}">
        <p14:creationId xmlns:p14="http://schemas.microsoft.com/office/powerpoint/2010/main" val="364383984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ytuł 1"/>
          <p:cNvSpPr txBox="1">
            <a:spLocks/>
          </p:cNvSpPr>
          <p:nvPr/>
        </p:nvSpPr>
        <p:spPr>
          <a:xfrm>
            <a:off x="0" y="0"/>
            <a:ext cx="12192000" cy="857250"/>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pl-PL" sz="4000" dirty="0" err="1">
                <a:solidFill>
                  <a:srgbClr val="000000"/>
                </a:solidFill>
                <a:latin typeface="Minion-Regular"/>
              </a:rPr>
              <a:t>Logical</a:t>
            </a:r>
            <a:r>
              <a:rPr lang="pl-PL" sz="4000" dirty="0">
                <a:solidFill>
                  <a:srgbClr val="000000"/>
                </a:solidFill>
                <a:latin typeface="Minion-Regular"/>
              </a:rPr>
              <a:t> </a:t>
            </a:r>
            <a:r>
              <a:rPr lang="pl-PL" sz="4000" dirty="0" err="1">
                <a:solidFill>
                  <a:srgbClr val="000000"/>
                </a:solidFill>
                <a:latin typeface="Minion-Regular"/>
              </a:rPr>
              <a:t>Schema</a:t>
            </a:r>
            <a:r>
              <a:rPr lang="pl-PL" sz="4000" dirty="0">
                <a:solidFill>
                  <a:srgbClr val="000000"/>
                </a:solidFill>
                <a:latin typeface="Minion-Regular"/>
              </a:rPr>
              <a:t> of the </a:t>
            </a:r>
            <a:r>
              <a:rPr lang="pl-PL" sz="4000" dirty="0" err="1">
                <a:solidFill>
                  <a:srgbClr val="000000"/>
                </a:solidFill>
                <a:latin typeface="Minion-Regular"/>
              </a:rPr>
              <a:t>NWshort</a:t>
            </a:r>
            <a:r>
              <a:rPr lang="pl-PL" sz="4000" dirty="0">
                <a:solidFill>
                  <a:srgbClr val="000000"/>
                </a:solidFill>
                <a:latin typeface="Minion-Regular"/>
              </a:rPr>
              <a:t> Database </a:t>
            </a:r>
            <a:endParaRPr lang="pl-PL" sz="4000" b="1" dirty="0"/>
          </a:p>
        </p:txBody>
      </p:sp>
      <p:sp>
        <p:nvSpPr>
          <p:cNvPr id="4" name="Symbol zastępczy daty 3"/>
          <p:cNvSpPr>
            <a:spLocks noGrp="1"/>
          </p:cNvSpPr>
          <p:nvPr>
            <p:ph type="dt" sz="half" idx="10"/>
          </p:nvPr>
        </p:nvSpPr>
        <p:spPr/>
        <p:txBody>
          <a:bodyPr/>
          <a:lstStyle/>
          <a:p>
            <a:fld id="{1D684510-9475-4884-8951-D3414B1C6E4B}" type="datetime1">
              <a:rPr lang="pl-PL" smtClean="0"/>
              <a:t>25.11.2021</a:t>
            </a:fld>
            <a:endParaRPr lang="pl-PL"/>
          </a:p>
        </p:txBody>
      </p:sp>
      <p:pic>
        <p:nvPicPr>
          <p:cNvPr id="8" name="Obraz 7"/>
          <p:cNvPicPr>
            <a:picLocks noChangeAspect="1"/>
          </p:cNvPicPr>
          <p:nvPr/>
        </p:nvPicPr>
        <p:blipFill>
          <a:blip r:embed="rId2"/>
          <a:stretch>
            <a:fillRect/>
          </a:stretch>
        </p:blipFill>
        <p:spPr>
          <a:xfrm>
            <a:off x="838200" y="1402530"/>
            <a:ext cx="9800752" cy="4438200"/>
          </a:xfrm>
          <a:prstGeom prst="rect">
            <a:avLst/>
          </a:prstGeom>
        </p:spPr>
      </p:pic>
    </p:spTree>
    <p:extLst>
      <p:ext uri="{BB962C8B-B14F-4D97-AF65-F5344CB8AC3E}">
        <p14:creationId xmlns:p14="http://schemas.microsoft.com/office/powerpoint/2010/main" val="269060973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ytuł 1"/>
          <p:cNvSpPr txBox="1">
            <a:spLocks/>
          </p:cNvSpPr>
          <p:nvPr/>
        </p:nvSpPr>
        <p:spPr>
          <a:xfrm>
            <a:off x="0" y="0"/>
            <a:ext cx="12192000" cy="857250"/>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pl-PL" sz="4000" dirty="0">
                <a:solidFill>
                  <a:srgbClr val="000000"/>
                </a:solidFill>
                <a:latin typeface="Minion-Regular"/>
              </a:rPr>
              <a:t>The </a:t>
            </a:r>
            <a:r>
              <a:rPr lang="pl-PL" sz="4000" dirty="0" err="1">
                <a:solidFill>
                  <a:srgbClr val="000000"/>
                </a:solidFill>
                <a:latin typeface="Minion-Regular"/>
              </a:rPr>
              <a:t>NWshort</a:t>
            </a:r>
            <a:r>
              <a:rPr lang="pl-PL" sz="4000" dirty="0">
                <a:solidFill>
                  <a:srgbClr val="000000"/>
                </a:solidFill>
                <a:latin typeface="Minion-Regular"/>
              </a:rPr>
              <a:t> </a:t>
            </a:r>
            <a:r>
              <a:rPr lang="pl-PL" sz="4000" dirty="0" err="1">
                <a:solidFill>
                  <a:srgbClr val="000000"/>
                </a:solidFill>
                <a:latin typeface="Minion-Regular"/>
              </a:rPr>
              <a:t>Database’s</a:t>
            </a:r>
            <a:r>
              <a:rPr lang="pl-PL" sz="4000" dirty="0">
                <a:solidFill>
                  <a:srgbClr val="000000"/>
                </a:solidFill>
                <a:latin typeface="Minion-Regular"/>
              </a:rPr>
              <a:t> </a:t>
            </a:r>
            <a:r>
              <a:rPr lang="pl-PL" sz="4000" dirty="0" err="1">
                <a:solidFill>
                  <a:srgbClr val="000000"/>
                </a:solidFill>
                <a:latin typeface="Minion-Regular"/>
              </a:rPr>
              <a:t>Tables</a:t>
            </a:r>
            <a:endParaRPr lang="pl-PL" sz="4000" b="1" dirty="0"/>
          </a:p>
        </p:txBody>
      </p:sp>
      <p:pic>
        <p:nvPicPr>
          <p:cNvPr id="2" name="Obraz 1"/>
          <p:cNvPicPr>
            <a:picLocks noChangeAspect="1"/>
          </p:cNvPicPr>
          <p:nvPr/>
        </p:nvPicPr>
        <p:blipFill>
          <a:blip r:embed="rId2"/>
          <a:stretch>
            <a:fillRect/>
          </a:stretch>
        </p:blipFill>
        <p:spPr>
          <a:xfrm>
            <a:off x="8738558" y="992628"/>
            <a:ext cx="3188056" cy="5625342"/>
          </a:xfrm>
          <a:prstGeom prst="rect">
            <a:avLst/>
          </a:prstGeom>
        </p:spPr>
      </p:pic>
      <p:pic>
        <p:nvPicPr>
          <p:cNvPr id="8" name="Obraz 7"/>
          <p:cNvPicPr>
            <a:picLocks noChangeAspect="1"/>
          </p:cNvPicPr>
          <p:nvPr/>
        </p:nvPicPr>
        <p:blipFill>
          <a:blip r:embed="rId3"/>
          <a:stretch>
            <a:fillRect/>
          </a:stretch>
        </p:blipFill>
        <p:spPr>
          <a:xfrm>
            <a:off x="4737515" y="3172071"/>
            <a:ext cx="3790950" cy="1495425"/>
          </a:xfrm>
          <a:prstGeom prst="rect">
            <a:avLst/>
          </a:prstGeom>
        </p:spPr>
      </p:pic>
      <p:sp>
        <p:nvSpPr>
          <p:cNvPr id="12" name="pole tekstowe 11"/>
          <p:cNvSpPr txBox="1"/>
          <p:nvPr/>
        </p:nvSpPr>
        <p:spPr>
          <a:xfrm>
            <a:off x="1708924" y="887854"/>
            <a:ext cx="761554" cy="338554"/>
          </a:xfrm>
          <a:prstGeom prst="rect">
            <a:avLst/>
          </a:prstGeom>
          <a:noFill/>
        </p:spPr>
        <p:txBody>
          <a:bodyPr wrap="none" rtlCol="0">
            <a:spAutoFit/>
          </a:bodyPr>
          <a:lstStyle/>
          <a:p>
            <a:pPr algn="r"/>
            <a:r>
              <a:rPr lang="pl-PL" sz="1600" b="1" dirty="0" err="1"/>
              <a:t>Orders</a:t>
            </a:r>
            <a:endParaRPr lang="pl-PL" sz="1600" b="1" dirty="0"/>
          </a:p>
        </p:txBody>
      </p:sp>
      <p:sp>
        <p:nvSpPr>
          <p:cNvPr id="13" name="pole tekstowe 12"/>
          <p:cNvSpPr txBox="1"/>
          <p:nvPr/>
        </p:nvSpPr>
        <p:spPr>
          <a:xfrm>
            <a:off x="369570" y="2912708"/>
            <a:ext cx="1085169" cy="338554"/>
          </a:xfrm>
          <a:prstGeom prst="rect">
            <a:avLst/>
          </a:prstGeom>
          <a:noFill/>
        </p:spPr>
        <p:txBody>
          <a:bodyPr wrap="none" rtlCol="0">
            <a:spAutoFit/>
          </a:bodyPr>
          <a:lstStyle/>
          <a:p>
            <a:r>
              <a:rPr lang="pl-PL" sz="1600" b="1" dirty="0" err="1"/>
              <a:t>Customers</a:t>
            </a:r>
            <a:endParaRPr lang="pl-PL" sz="1600" b="1" dirty="0"/>
          </a:p>
        </p:txBody>
      </p:sp>
      <p:sp>
        <p:nvSpPr>
          <p:cNvPr id="14" name="pole tekstowe 13"/>
          <p:cNvSpPr txBox="1"/>
          <p:nvPr/>
        </p:nvSpPr>
        <p:spPr>
          <a:xfrm>
            <a:off x="3835422" y="3088495"/>
            <a:ext cx="935577" cy="338554"/>
          </a:xfrm>
          <a:prstGeom prst="rect">
            <a:avLst/>
          </a:prstGeom>
          <a:noFill/>
        </p:spPr>
        <p:txBody>
          <a:bodyPr wrap="none" rtlCol="0">
            <a:spAutoFit/>
          </a:bodyPr>
          <a:lstStyle/>
          <a:p>
            <a:r>
              <a:rPr lang="pl-PL" sz="1600" b="1" dirty="0"/>
              <a:t>Products</a:t>
            </a:r>
          </a:p>
        </p:txBody>
      </p:sp>
      <p:sp>
        <p:nvSpPr>
          <p:cNvPr id="15" name="pole tekstowe 14"/>
          <p:cNvSpPr txBox="1"/>
          <p:nvPr/>
        </p:nvSpPr>
        <p:spPr>
          <a:xfrm>
            <a:off x="7294568" y="939822"/>
            <a:ext cx="1366593" cy="338554"/>
          </a:xfrm>
          <a:prstGeom prst="rect">
            <a:avLst/>
          </a:prstGeom>
          <a:noFill/>
        </p:spPr>
        <p:txBody>
          <a:bodyPr wrap="none" rtlCol="0">
            <a:spAutoFit/>
          </a:bodyPr>
          <a:lstStyle/>
          <a:p>
            <a:pPr algn="r"/>
            <a:r>
              <a:rPr lang="pl-PL" sz="1600" b="1" dirty="0" err="1"/>
              <a:t>Order_Details</a:t>
            </a:r>
            <a:endParaRPr lang="pl-PL" sz="1600" b="1" dirty="0"/>
          </a:p>
        </p:txBody>
      </p:sp>
      <p:sp>
        <p:nvSpPr>
          <p:cNvPr id="16" name="pole tekstowe 15"/>
          <p:cNvSpPr txBox="1"/>
          <p:nvPr/>
        </p:nvSpPr>
        <p:spPr>
          <a:xfrm>
            <a:off x="811081" y="4859572"/>
            <a:ext cx="1102866" cy="338554"/>
          </a:xfrm>
          <a:prstGeom prst="rect">
            <a:avLst/>
          </a:prstGeom>
          <a:noFill/>
        </p:spPr>
        <p:txBody>
          <a:bodyPr wrap="none" rtlCol="0">
            <a:spAutoFit/>
          </a:bodyPr>
          <a:lstStyle/>
          <a:p>
            <a:pPr algn="r"/>
            <a:r>
              <a:rPr lang="pl-PL" sz="1600" b="1" dirty="0" err="1"/>
              <a:t>Employees</a:t>
            </a:r>
            <a:endParaRPr lang="pl-PL" sz="1600" b="1" dirty="0"/>
          </a:p>
        </p:txBody>
      </p:sp>
      <p:pic>
        <p:nvPicPr>
          <p:cNvPr id="18" name="Obraz 17"/>
          <p:cNvPicPr>
            <a:picLocks noChangeAspect="1"/>
          </p:cNvPicPr>
          <p:nvPr/>
        </p:nvPicPr>
        <p:blipFill>
          <a:blip r:embed="rId4"/>
          <a:stretch>
            <a:fillRect/>
          </a:stretch>
        </p:blipFill>
        <p:spPr>
          <a:xfrm>
            <a:off x="2547875" y="1016284"/>
            <a:ext cx="3810000" cy="1838325"/>
          </a:xfrm>
          <a:prstGeom prst="rect">
            <a:avLst/>
          </a:prstGeom>
        </p:spPr>
      </p:pic>
      <p:pic>
        <p:nvPicPr>
          <p:cNvPr id="19" name="Obraz 18"/>
          <p:cNvPicPr>
            <a:picLocks noChangeAspect="1"/>
          </p:cNvPicPr>
          <p:nvPr/>
        </p:nvPicPr>
        <p:blipFill>
          <a:blip r:embed="rId5"/>
          <a:stretch>
            <a:fillRect/>
          </a:stretch>
        </p:blipFill>
        <p:spPr>
          <a:xfrm>
            <a:off x="437572" y="3251262"/>
            <a:ext cx="2952750" cy="1276350"/>
          </a:xfrm>
          <a:prstGeom prst="rect">
            <a:avLst/>
          </a:prstGeom>
        </p:spPr>
      </p:pic>
      <p:pic>
        <p:nvPicPr>
          <p:cNvPr id="20" name="Obraz 19"/>
          <p:cNvPicPr>
            <a:picLocks noChangeAspect="1"/>
          </p:cNvPicPr>
          <p:nvPr/>
        </p:nvPicPr>
        <p:blipFill>
          <a:blip r:embed="rId6"/>
          <a:stretch>
            <a:fillRect/>
          </a:stretch>
        </p:blipFill>
        <p:spPr>
          <a:xfrm>
            <a:off x="1913947" y="4975531"/>
            <a:ext cx="5931646" cy="1820044"/>
          </a:xfrm>
          <a:prstGeom prst="rect">
            <a:avLst/>
          </a:prstGeom>
        </p:spPr>
      </p:pic>
    </p:spTree>
    <p:extLst>
      <p:ext uri="{BB962C8B-B14F-4D97-AF65-F5344CB8AC3E}">
        <p14:creationId xmlns:p14="http://schemas.microsoft.com/office/powerpoint/2010/main" val="3493739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rostokąt zaokrąglony 15"/>
          <p:cNvSpPr/>
          <p:nvPr/>
        </p:nvSpPr>
        <p:spPr>
          <a:xfrm>
            <a:off x="287383" y="1682645"/>
            <a:ext cx="5416187" cy="4690723"/>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rostokąt zaokrąglony 7"/>
          <p:cNvSpPr/>
          <p:nvPr/>
        </p:nvSpPr>
        <p:spPr>
          <a:xfrm>
            <a:off x="662940" y="2708910"/>
            <a:ext cx="4675687" cy="1872627"/>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ytuł 1"/>
          <p:cNvSpPr txBox="1">
            <a:spLocks/>
          </p:cNvSpPr>
          <p:nvPr/>
        </p:nvSpPr>
        <p:spPr>
          <a:xfrm>
            <a:off x="0" y="0"/>
            <a:ext cx="12192000" cy="703420"/>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pl-PL" sz="4000" dirty="0">
                <a:solidFill>
                  <a:srgbClr val="000000"/>
                </a:solidFill>
                <a:latin typeface="Minion-Regular"/>
              </a:rPr>
              <a:t>System bazy danych</a:t>
            </a:r>
            <a:endParaRPr lang="pl-PL" sz="4000" b="1" dirty="0"/>
          </a:p>
        </p:txBody>
      </p:sp>
      <p:sp>
        <p:nvSpPr>
          <p:cNvPr id="5" name="Symbol zastępczy daty 4"/>
          <p:cNvSpPr>
            <a:spLocks noGrp="1"/>
          </p:cNvSpPr>
          <p:nvPr>
            <p:ph type="dt" sz="half" idx="10"/>
          </p:nvPr>
        </p:nvSpPr>
        <p:spPr>
          <a:xfrm>
            <a:off x="0" y="6458622"/>
            <a:ext cx="2743200" cy="365125"/>
          </a:xfrm>
        </p:spPr>
        <p:txBody>
          <a:bodyPr/>
          <a:lstStyle/>
          <a:p>
            <a:fld id="{CE23C6A6-EC46-40C9-9683-AA5F11F6FB3A}" type="datetime1">
              <a:rPr lang="en-US" smtClean="0"/>
              <a:t>11/25/2021</a:t>
            </a:fld>
            <a:endParaRPr lang="en-US" dirty="0"/>
          </a:p>
        </p:txBody>
      </p:sp>
      <p:sp>
        <p:nvSpPr>
          <p:cNvPr id="7" name="Text Box 15"/>
          <p:cNvSpPr txBox="1">
            <a:spLocks noChangeArrowheads="1"/>
          </p:cNvSpPr>
          <p:nvPr/>
        </p:nvSpPr>
        <p:spPr bwMode="auto">
          <a:xfrm>
            <a:off x="5939320" y="938331"/>
            <a:ext cx="6252680" cy="557075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54013" indent="-354013" eaLnBrk="0" hangingPunct="0">
              <a:spcBef>
                <a:spcPts val="1200"/>
              </a:spcBef>
              <a:buClr>
                <a:schemeClr val="tx1"/>
              </a:buClr>
              <a:buFont typeface="Wingdings" panose="05000000000000000000" pitchFamily="2" charset="2"/>
              <a:buChar char="F"/>
            </a:pPr>
            <a:r>
              <a:rPr lang="pl-PL" sz="2100" dirty="0">
                <a:solidFill>
                  <a:srgbClr val="FF0000"/>
                </a:solidFill>
              </a:rPr>
              <a:t>System zarządzania bazą danych (SZBD) </a:t>
            </a:r>
            <a:r>
              <a:rPr lang="pl-PL" sz="2100" dirty="0"/>
              <a:t>jest zbiorem programów, które umożliwiają użytkownikom tworzenie a następnie utrzymywanie bazy.</a:t>
            </a:r>
            <a:r>
              <a:rPr lang="en-US" sz="2100" dirty="0"/>
              <a:t> </a:t>
            </a:r>
          </a:p>
          <a:p>
            <a:pPr marL="354013" indent="-354013" eaLnBrk="0" hangingPunct="0">
              <a:spcBef>
                <a:spcPts val="1200"/>
              </a:spcBef>
              <a:buClr>
                <a:schemeClr val="tx1"/>
              </a:buClr>
              <a:buFont typeface="Wingdings" panose="05000000000000000000" pitchFamily="2" charset="2"/>
              <a:buChar char="F"/>
            </a:pPr>
            <a:r>
              <a:rPr lang="pl-PL" sz="2100" dirty="0">
                <a:solidFill>
                  <a:srgbClr val="FF0000"/>
                </a:solidFill>
              </a:rPr>
              <a:t>Definiowanie </a:t>
            </a:r>
            <a:r>
              <a:rPr lang="pl-PL" sz="2100" dirty="0"/>
              <a:t>bazy oznacza specyfikowanie typów, struktur oraz ograniczeń nakładanych na dane, które mają znaleźć się w bazie</a:t>
            </a:r>
            <a:r>
              <a:rPr lang="en-US" sz="2100" dirty="0"/>
              <a:t>.</a:t>
            </a:r>
          </a:p>
          <a:p>
            <a:pPr marL="720725" indent="-354013" eaLnBrk="0" hangingPunct="0">
              <a:spcBef>
                <a:spcPts val="600"/>
              </a:spcBef>
              <a:buClr>
                <a:schemeClr val="tx1"/>
              </a:buClr>
              <a:buFont typeface="Arial" panose="020B0604020202020204" pitchFamily="34" charset="0"/>
              <a:buChar char="•"/>
            </a:pPr>
            <a:r>
              <a:rPr lang="pl-PL" sz="1900" dirty="0">
                <a:solidFill>
                  <a:srgbClr val="FF0000"/>
                </a:solidFill>
              </a:rPr>
              <a:t>Definicja</a:t>
            </a:r>
            <a:r>
              <a:rPr lang="pl-PL" sz="1900" dirty="0"/>
              <a:t> bazy jest </a:t>
            </a:r>
            <a:r>
              <a:rPr lang="pl-PL" sz="1900" dirty="0">
                <a:solidFill>
                  <a:srgbClr val="FF0000"/>
                </a:solidFill>
              </a:rPr>
              <a:t>zapisywana</a:t>
            </a:r>
            <a:r>
              <a:rPr lang="pl-PL" sz="1900" dirty="0"/>
              <a:t> przez SZBD w formie katalogu bazy danych określanego jako </a:t>
            </a:r>
            <a:r>
              <a:rPr lang="pl-PL" sz="1900" dirty="0">
                <a:solidFill>
                  <a:srgbClr val="FF0000"/>
                </a:solidFill>
              </a:rPr>
              <a:t>metadane</a:t>
            </a:r>
            <a:r>
              <a:rPr lang="en-US" sz="1900" dirty="0"/>
              <a:t>.</a:t>
            </a:r>
          </a:p>
          <a:p>
            <a:pPr marL="342900" indent="-342900" eaLnBrk="0" hangingPunct="0">
              <a:spcBef>
                <a:spcPts val="1200"/>
              </a:spcBef>
              <a:buClr>
                <a:schemeClr val="tx1"/>
              </a:buClr>
              <a:buFont typeface="Wingdings" panose="05000000000000000000" pitchFamily="2" charset="2"/>
              <a:buChar char="F"/>
            </a:pPr>
            <a:r>
              <a:rPr lang="pl-PL" sz="2100" dirty="0">
                <a:solidFill>
                  <a:srgbClr val="FF0000"/>
                </a:solidFill>
              </a:rPr>
              <a:t>Konstruowanie </a:t>
            </a:r>
            <a:r>
              <a:rPr lang="pl-PL" sz="2100" dirty="0"/>
              <a:t>bazy danych polega na </a:t>
            </a:r>
            <a:r>
              <a:rPr lang="pl-PL" sz="2100" dirty="0">
                <a:solidFill>
                  <a:srgbClr val="FF0000"/>
                </a:solidFill>
              </a:rPr>
              <a:t>zapisywaniu danych</a:t>
            </a:r>
            <a:r>
              <a:rPr lang="pl-PL" sz="2100" dirty="0"/>
              <a:t> na nośniku nadzorowanym przez SZBD</a:t>
            </a:r>
            <a:r>
              <a:rPr lang="en-US" sz="2100" dirty="0"/>
              <a:t>.</a:t>
            </a:r>
          </a:p>
          <a:p>
            <a:pPr marL="342900" indent="-342900" eaLnBrk="0" hangingPunct="0">
              <a:spcBef>
                <a:spcPts val="1200"/>
              </a:spcBef>
              <a:buClr>
                <a:schemeClr val="tx1"/>
              </a:buClr>
              <a:buFont typeface="Wingdings" panose="05000000000000000000" pitchFamily="2" charset="2"/>
              <a:buChar char="F"/>
            </a:pPr>
            <a:r>
              <a:rPr lang="pl-PL" sz="2100" dirty="0">
                <a:solidFill>
                  <a:srgbClr val="FF0000"/>
                </a:solidFill>
              </a:rPr>
              <a:t>Program użytkowy </a:t>
            </a:r>
            <a:r>
              <a:rPr lang="pl-PL" sz="2100" dirty="0"/>
              <a:t>korzysta z bazy danych wysyłając do SZBD zapytania oraz inne polecenia związane z operacjami na danych</a:t>
            </a:r>
            <a:r>
              <a:rPr lang="en-US" sz="2100" dirty="0"/>
              <a:t>.</a:t>
            </a:r>
          </a:p>
          <a:p>
            <a:pPr marL="342900" indent="-342900" eaLnBrk="0" hangingPunct="0">
              <a:spcBef>
                <a:spcPts val="1200"/>
              </a:spcBef>
              <a:buClr>
                <a:schemeClr val="tx1"/>
              </a:buClr>
              <a:buFont typeface="Wingdings" panose="05000000000000000000" pitchFamily="2" charset="2"/>
              <a:buChar char="F"/>
            </a:pPr>
            <a:r>
              <a:rPr lang="pl-PL" sz="2100" dirty="0"/>
              <a:t>Bazę danych, SZBD oraz programy użytkowe będziemy łącznie określać jako </a:t>
            </a:r>
            <a:r>
              <a:rPr lang="pl-PL" sz="2100" dirty="0">
                <a:solidFill>
                  <a:srgbClr val="FF0000"/>
                </a:solidFill>
              </a:rPr>
              <a:t>system bazy danych.</a:t>
            </a:r>
            <a:endParaRPr lang="en-US" sz="2100" dirty="0">
              <a:solidFill>
                <a:srgbClr val="FF0000"/>
              </a:solidFill>
            </a:endParaRPr>
          </a:p>
        </p:txBody>
      </p:sp>
      <p:sp>
        <p:nvSpPr>
          <p:cNvPr id="11" name="pole tekstowe 10"/>
          <p:cNvSpPr txBox="1"/>
          <p:nvPr/>
        </p:nvSpPr>
        <p:spPr>
          <a:xfrm>
            <a:off x="1901578" y="1984589"/>
            <a:ext cx="3029337" cy="353943"/>
          </a:xfrm>
          <a:prstGeom prst="rect">
            <a:avLst/>
          </a:prstGeom>
          <a:solidFill>
            <a:schemeClr val="bg1"/>
          </a:solidFill>
          <a:ln>
            <a:solidFill>
              <a:schemeClr val="tx2"/>
            </a:solidFill>
          </a:ln>
        </p:spPr>
        <p:txBody>
          <a:bodyPr wrap="square" rtlCol="0">
            <a:spAutoFit/>
          </a:bodyPr>
          <a:lstStyle/>
          <a:p>
            <a:pPr algn="ctr"/>
            <a:r>
              <a:rPr lang="pl-PL" sz="1700" dirty="0"/>
              <a:t>Programy użytkowe</a:t>
            </a:r>
            <a:r>
              <a:rPr lang="en-US" sz="1700" dirty="0"/>
              <a:t> / </a:t>
            </a:r>
            <a:r>
              <a:rPr lang="pl-PL" sz="1700" dirty="0"/>
              <a:t>Zapytania</a:t>
            </a:r>
            <a:endParaRPr lang="en-US" sz="1700" dirty="0"/>
          </a:p>
        </p:txBody>
      </p:sp>
      <p:sp>
        <p:nvSpPr>
          <p:cNvPr id="4" name="Schemat blokowy: dysk magnetyczny 3"/>
          <p:cNvSpPr/>
          <p:nvPr/>
        </p:nvSpPr>
        <p:spPr>
          <a:xfrm>
            <a:off x="1508760" y="4988006"/>
            <a:ext cx="1634490" cy="1145499"/>
          </a:xfrm>
          <a:prstGeom prst="flowChartMagneticDisk">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700" dirty="0">
                <a:solidFill>
                  <a:schemeClr val="bg2">
                    <a:lumMod val="10000"/>
                  </a:schemeClr>
                </a:solidFill>
              </a:rPr>
              <a:t>Definicja bazy </a:t>
            </a:r>
            <a:r>
              <a:rPr lang="en-US" sz="1700" dirty="0">
                <a:solidFill>
                  <a:schemeClr val="bg2">
                    <a:lumMod val="10000"/>
                  </a:schemeClr>
                </a:solidFill>
              </a:rPr>
              <a:t>(</a:t>
            </a:r>
            <a:r>
              <a:rPr lang="pl-PL" sz="1700" dirty="0">
                <a:solidFill>
                  <a:schemeClr val="bg2">
                    <a:lumMod val="10000"/>
                  </a:schemeClr>
                </a:solidFill>
              </a:rPr>
              <a:t>metadane</a:t>
            </a:r>
            <a:r>
              <a:rPr lang="en-US" sz="1700" dirty="0">
                <a:solidFill>
                  <a:schemeClr val="bg2">
                    <a:lumMod val="10000"/>
                  </a:schemeClr>
                </a:solidFill>
              </a:rPr>
              <a:t>)</a:t>
            </a:r>
          </a:p>
        </p:txBody>
      </p:sp>
      <p:sp>
        <p:nvSpPr>
          <p:cNvPr id="14" name="Schemat blokowy: dysk magnetyczny 13"/>
          <p:cNvSpPr/>
          <p:nvPr/>
        </p:nvSpPr>
        <p:spPr>
          <a:xfrm>
            <a:off x="3704137" y="4988006"/>
            <a:ext cx="1634490" cy="1145500"/>
          </a:xfrm>
          <a:prstGeom prst="flowChartMagneticDisk">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700" dirty="0">
                <a:solidFill>
                  <a:schemeClr val="bg2">
                    <a:lumMod val="10000"/>
                  </a:schemeClr>
                </a:solidFill>
              </a:rPr>
              <a:t>Baza</a:t>
            </a:r>
          </a:p>
          <a:p>
            <a:pPr algn="ctr"/>
            <a:r>
              <a:rPr lang="pl-PL" sz="1700" dirty="0">
                <a:solidFill>
                  <a:schemeClr val="bg2">
                    <a:lumMod val="10000"/>
                  </a:schemeClr>
                </a:solidFill>
              </a:rPr>
              <a:t>(dane)</a:t>
            </a:r>
            <a:endParaRPr lang="en-US" sz="1700" dirty="0">
              <a:solidFill>
                <a:schemeClr val="bg2">
                  <a:lumMod val="10000"/>
                </a:schemeClr>
              </a:solidFill>
            </a:endParaRPr>
          </a:p>
        </p:txBody>
      </p:sp>
      <p:sp>
        <p:nvSpPr>
          <p:cNvPr id="15" name="pole tekstowe 14"/>
          <p:cNvSpPr txBox="1"/>
          <p:nvPr/>
        </p:nvSpPr>
        <p:spPr>
          <a:xfrm>
            <a:off x="523132" y="1861254"/>
            <a:ext cx="1332723" cy="784830"/>
          </a:xfrm>
          <a:prstGeom prst="rect">
            <a:avLst/>
          </a:prstGeom>
          <a:noFill/>
        </p:spPr>
        <p:txBody>
          <a:bodyPr wrap="square" rtlCol="0">
            <a:spAutoFit/>
          </a:bodyPr>
          <a:lstStyle/>
          <a:p>
            <a:pPr>
              <a:lnSpc>
                <a:spcPts val="1800"/>
              </a:lnSpc>
            </a:pPr>
            <a:r>
              <a:rPr lang="pl-PL" sz="1900" b="1" dirty="0"/>
              <a:t>System bazy danych</a:t>
            </a:r>
            <a:endParaRPr lang="en-US" sz="1900" b="1" dirty="0"/>
          </a:p>
        </p:txBody>
      </p:sp>
      <p:sp>
        <p:nvSpPr>
          <p:cNvPr id="18" name="pole tekstowe 17"/>
          <p:cNvSpPr txBox="1"/>
          <p:nvPr/>
        </p:nvSpPr>
        <p:spPr>
          <a:xfrm>
            <a:off x="763162" y="2813468"/>
            <a:ext cx="1408535" cy="1015663"/>
          </a:xfrm>
          <a:prstGeom prst="rect">
            <a:avLst/>
          </a:prstGeom>
          <a:noFill/>
        </p:spPr>
        <p:txBody>
          <a:bodyPr wrap="square" rtlCol="0">
            <a:spAutoFit/>
          </a:bodyPr>
          <a:lstStyle/>
          <a:p>
            <a:pPr>
              <a:lnSpc>
                <a:spcPts val="1800"/>
              </a:lnSpc>
            </a:pPr>
            <a:r>
              <a:rPr lang="pl-PL" sz="1700" b="1" dirty="0"/>
              <a:t>System zarządzania bazą danych (SZBD)</a:t>
            </a:r>
            <a:endParaRPr lang="en-US" sz="1700" b="1" dirty="0"/>
          </a:p>
        </p:txBody>
      </p:sp>
      <p:grpSp>
        <p:nvGrpSpPr>
          <p:cNvPr id="28" name="Grupa 27"/>
          <p:cNvGrpSpPr/>
          <p:nvPr/>
        </p:nvGrpSpPr>
        <p:grpSpPr>
          <a:xfrm>
            <a:off x="1209676" y="785735"/>
            <a:ext cx="2742458" cy="1210284"/>
            <a:chOff x="1072516" y="682865"/>
            <a:chExt cx="2742458" cy="1210284"/>
          </a:xfrm>
        </p:grpSpPr>
        <p:pic>
          <p:nvPicPr>
            <p:cNvPr id="2" name="Obraz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2743200" y="682865"/>
              <a:ext cx="1071774" cy="711725"/>
            </a:xfrm>
            <a:prstGeom prst="rect">
              <a:avLst/>
            </a:prstGeom>
          </p:spPr>
        </p:pic>
        <p:sp>
          <p:nvSpPr>
            <p:cNvPr id="3" name="pole tekstowe 2"/>
            <p:cNvSpPr txBox="1"/>
            <p:nvPr/>
          </p:nvSpPr>
          <p:spPr>
            <a:xfrm>
              <a:off x="1072516" y="840592"/>
              <a:ext cx="1364367" cy="553998"/>
            </a:xfrm>
            <a:prstGeom prst="rect">
              <a:avLst/>
            </a:prstGeom>
            <a:noFill/>
          </p:spPr>
          <p:txBody>
            <a:bodyPr wrap="square" rtlCol="0">
              <a:spAutoFit/>
            </a:bodyPr>
            <a:lstStyle/>
            <a:p>
              <a:pPr algn="r">
                <a:lnSpc>
                  <a:spcPts val="1800"/>
                </a:lnSpc>
              </a:pPr>
              <a:r>
                <a:rPr lang="pl-PL" sz="1700" dirty="0"/>
                <a:t>Użytkownicy,</a:t>
              </a:r>
            </a:p>
            <a:p>
              <a:pPr algn="r">
                <a:lnSpc>
                  <a:spcPts val="1800"/>
                </a:lnSpc>
              </a:pPr>
              <a:r>
                <a:rPr lang="pl-PL" sz="1700" dirty="0"/>
                <a:t>Programiści</a:t>
              </a:r>
            </a:p>
          </p:txBody>
        </p:sp>
        <p:cxnSp>
          <p:nvCxnSpPr>
            <p:cNvPr id="19" name="Łącznik prosty ze strzałką 18"/>
            <p:cNvCxnSpPr>
              <a:stCxn id="2" idx="2"/>
              <a:endCxn id="11" idx="0"/>
            </p:cNvCxnSpPr>
            <p:nvPr/>
          </p:nvCxnSpPr>
          <p:spPr>
            <a:xfrm>
              <a:off x="3279087" y="1394590"/>
              <a:ext cx="0" cy="498559"/>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29" name="Grupa 28"/>
          <p:cNvGrpSpPr/>
          <p:nvPr/>
        </p:nvGrpSpPr>
        <p:grpSpPr>
          <a:xfrm>
            <a:off x="2184760" y="2354967"/>
            <a:ext cx="2462971" cy="1192597"/>
            <a:chOff x="2047600" y="2080647"/>
            <a:chExt cx="2462971" cy="1192597"/>
          </a:xfrm>
        </p:grpSpPr>
        <p:sp>
          <p:nvSpPr>
            <p:cNvPr id="12" name="pole tekstowe 11"/>
            <p:cNvSpPr txBox="1"/>
            <p:nvPr/>
          </p:nvSpPr>
          <p:spPr>
            <a:xfrm>
              <a:off x="2047600" y="2657691"/>
              <a:ext cx="2462971" cy="615553"/>
            </a:xfrm>
            <a:prstGeom prst="rect">
              <a:avLst/>
            </a:prstGeom>
            <a:solidFill>
              <a:schemeClr val="bg1"/>
            </a:solidFill>
            <a:ln>
              <a:solidFill>
                <a:schemeClr val="tx2"/>
              </a:solidFill>
            </a:ln>
          </p:spPr>
          <p:txBody>
            <a:bodyPr wrap="square" rtlCol="0">
              <a:spAutoFit/>
            </a:bodyPr>
            <a:lstStyle/>
            <a:p>
              <a:pPr algn="ctr"/>
              <a:r>
                <a:rPr lang="pl-PL" sz="1700" dirty="0"/>
                <a:t>Przetwarzanie zapytań / wykonywanie programów</a:t>
              </a:r>
              <a:endParaRPr lang="en-US" sz="1700" dirty="0"/>
            </a:p>
          </p:txBody>
        </p:sp>
        <p:cxnSp>
          <p:nvCxnSpPr>
            <p:cNvPr id="21" name="Łącznik prosty ze strzałką 20"/>
            <p:cNvCxnSpPr>
              <a:endCxn id="12" idx="0"/>
            </p:cNvCxnSpPr>
            <p:nvPr/>
          </p:nvCxnSpPr>
          <p:spPr>
            <a:xfrm>
              <a:off x="3279083" y="2080647"/>
              <a:ext cx="3" cy="577044"/>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30" name="Grupa 29"/>
          <p:cNvGrpSpPr/>
          <p:nvPr/>
        </p:nvGrpSpPr>
        <p:grpSpPr>
          <a:xfrm>
            <a:off x="2184759" y="3542890"/>
            <a:ext cx="2462971" cy="777037"/>
            <a:chOff x="2047599" y="3268570"/>
            <a:chExt cx="2462971" cy="777037"/>
          </a:xfrm>
        </p:grpSpPr>
        <p:sp>
          <p:nvSpPr>
            <p:cNvPr id="13" name="pole tekstowe 12"/>
            <p:cNvSpPr txBox="1"/>
            <p:nvPr/>
          </p:nvSpPr>
          <p:spPr>
            <a:xfrm>
              <a:off x="2047599" y="3691664"/>
              <a:ext cx="2462971" cy="353943"/>
            </a:xfrm>
            <a:prstGeom prst="rect">
              <a:avLst/>
            </a:prstGeom>
            <a:solidFill>
              <a:schemeClr val="bg1"/>
            </a:solidFill>
            <a:ln>
              <a:solidFill>
                <a:schemeClr val="tx2"/>
              </a:solidFill>
            </a:ln>
          </p:spPr>
          <p:txBody>
            <a:bodyPr wrap="square" rtlCol="0">
              <a:spAutoFit/>
            </a:bodyPr>
            <a:lstStyle/>
            <a:p>
              <a:pPr algn="ctr"/>
              <a:r>
                <a:rPr lang="pl-PL" sz="1700" dirty="0"/>
                <a:t>Dostęp do danych</a:t>
              </a:r>
              <a:endParaRPr lang="en-US" sz="1700" dirty="0"/>
            </a:p>
          </p:txBody>
        </p:sp>
        <p:cxnSp>
          <p:nvCxnSpPr>
            <p:cNvPr id="23" name="Łącznik prosty ze strzałką 22"/>
            <p:cNvCxnSpPr/>
            <p:nvPr/>
          </p:nvCxnSpPr>
          <p:spPr>
            <a:xfrm flipH="1">
              <a:off x="3279083" y="3268570"/>
              <a:ext cx="1" cy="422029"/>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cxnSp>
        <p:nvCxnSpPr>
          <p:cNvPr id="24" name="Łącznik prosty ze strzałką 23"/>
          <p:cNvCxnSpPr/>
          <p:nvPr/>
        </p:nvCxnSpPr>
        <p:spPr>
          <a:xfrm flipH="1">
            <a:off x="2326006" y="4318487"/>
            <a:ext cx="554354" cy="627913"/>
          </a:xfrm>
          <a:prstGeom prst="straightConnector1">
            <a:avLst/>
          </a:prstGeom>
          <a:ln w="1905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6" name="Łącznik prosty ze strzałką 25"/>
          <p:cNvCxnSpPr/>
          <p:nvPr/>
        </p:nvCxnSpPr>
        <p:spPr>
          <a:xfrm>
            <a:off x="3952134" y="4318487"/>
            <a:ext cx="569247" cy="627913"/>
          </a:xfrm>
          <a:prstGeom prst="straightConnector1">
            <a:avLst/>
          </a:prstGeom>
          <a:ln w="1905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615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up)">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up)">
                                      <p:cBhvr>
                                        <p:cTn id="47" dur="50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wipe(up)">
                                      <p:cBhvr>
                                        <p:cTn id="52" dur="500"/>
                                        <p:tgtEl>
                                          <p:spTgt spid="3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right)">
                                      <p:cBhvr>
                                        <p:cTn id="57" dur="5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wipe(left)">
                                      <p:cBhvr>
                                        <p:cTn id="62" dur="500"/>
                                        <p:tgtEl>
                                          <p:spTgt spid="26"/>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7">
                                            <p:txEl>
                                              <p:pRg st="0" end="0"/>
                                            </p:txEl>
                                          </p:spTgt>
                                        </p:tgtEl>
                                        <p:attrNameLst>
                                          <p:attrName>style.visibility</p:attrName>
                                        </p:attrNameLst>
                                      </p:cBhvr>
                                      <p:to>
                                        <p:strVal val="visible"/>
                                      </p:to>
                                    </p:set>
                                    <p:animEffect transition="in" filter="wipe(up)">
                                      <p:cBhvr>
                                        <p:cTn id="67" dur="500"/>
                                        <p:tgtEl>
                                          <p:spTgt spid="7">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nodeType="clickEffect">
                                  <p:stCondLst>
                                    <p:cond delay="0"/>
                                  </p:stCondLst>
                                  <p:childTnLst>
                                    <p:set>
                                      <p:cBhvr>
                                        <p:cTn id="71" dur="1" fill="hold">
                                          <p:stCondLst>
                                            <p:cond delay="0"/>
                                          </p:stCondLst>
                                        </p:cTn>
                                        <p:tgtEl>
                                          <p:spTgt spid="7">
                                            <p:txEl>
                                              <p:pRg st="1" end="1"/>
                                            </p:txEl>
                                          </p:spTgt>
                                        </p:tgtEl>
                                        <p:attrNameLst>
                                          <p:attrName>style.visibility</p:attrName>
                                        </p:attrNameLst>
                                      </p:cBhvr>
                                      <p:to>
                                        <p:strVal val="visible"/>
                                      </p:to>
                                    </p:set>
                                    <p:animEffect transition="in" filter="wipe(up)">
                                      <p:cBhvr>
                                        <p:cTn id="72" dur="500"/>
                                        <p:tgtEl>
                                          <p:spTgt spid="7">
                                            <p:txEl>
                                              <p:pRg st="1" end="1"/>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7">
                                            <p:txEl>
                                              <p:pRg st="2" end="2"/>
                                            </p:txEl>
                                          </p:spTgt>
                                        </p:tgtEl>
                                        <p:attrNameLst>
                                          <p:attrName>style.visibility</p:attrName>
                                        </p:attrNameLst>
                                      </p:cBhvr>
                                      <p:to>
                                        <p:strVal val="visible"/>
                                      </p:to>
                                    </p:set>
                                    <p:animEffect transition="in" filter="wipe(left)">
                                      <p:cBhvr>
                                        <p:cTn id="77" dur="500"/>
                                        <p:tgtEl>
                                          <p:spTgt spid="7">
                                            <p:txEl>
                                              <p:pRg st="2" end="2"/>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1" fill="hold" nodeType="clickEffect">
                                  <p:stCondLst>
                                    <p:cond delay="0"/>
                                  </p:stCondLst>
                                  <p:childTnLst>
                                    <p:set>
                                      <p:cBhvr>
                                        <p:cTn id="81" dur="1" fill="hold">
                                          <p:stCondLst>
                                            <p:cond delay="0"/>
                                          </p:stCondLst>
                                        </p:cTn>
                                        <p:tgtEl>
                                          <p:spTgt spid="7">
                                            <p:txEl>
                                              <p:pRg st="3" end="3"/>
                                            </p:txEl>
                                          </p:spTgt>
                                        </p:tgtEl>
                                        <p:attrNameLst>
                                          <p:attrName>style.visibility</p:attrName>
                                        </p:attrNameLst>
                                      </p:cBhvr>
                                      <p:to>
                                        <p:strVal val="visible"/>
                                      </p:to>
                                    </p:set>
                                    <p:animEffect transition="in" filter="wipe(up)">
                                      <p:cBhvr>
                                        <p:cTn id="82" dur="500"/>
                                        <p:tgtEl>
                                          <p:spTgt spid="7">
                                            <p:txEl>
                                              <p:pRg st="3" end="3"/>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nodeType="clickEffect">
                                  <p:stCondLst>
                                    <p:cond delay="0"/>
                                  </p:stCondLst>
                                  <p:childTnLst>
                                    <p:set>
                                      <p:cBhvr>
                                        <p:cTn id="86" dur="1" fill="hold">
                                          <p:stCondLst>
                                            <p:cond delay="0"/>
                                          </p:stCondLst>
                                        </p:cTn>
                                        <p:tgtEl>
                                          <p:spTgt spid="7">
                                            <p:txEl>
                                              <p:pRg st="4" end="4"/>
                                            </p:txEl>
                                          </p:spTgt>
                                        </p:tgtEl>
                                        <p:attrNameLst>
                                          <p:attrName>style.visibility</p:attrName>
                                        </p:attrNameLst>
                                      </p:cBhvr>
                                      <p:to>
                                        <p:strVal val="visible"/>
                                      </p:to>
                                    </p:set>
                                    <p:animEffect transition="in" filter="wipe(up)">
                                      <p:cBhvr>
                                        <p:cTn id="87" dur="500"/>
                                        <p:tgtEl>
                                          <p:spTgt spid="7">
                                            <p:txEl>
                                              <p:pRg st="4" end="4"/>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1" fill="hold" nodeType="clickEffect">
                                  <p:stCondLst>
                                    <p:cond delay="0"/>
                                  </p:stCondLst>
                                  <p:childTnLst>
                                    <p:set>
                                      <p:cBhvr>
                                        <p:cTn id="91" dur="1" fill="hold">
                                          <p:stCondLst>
                                            <p:cond delay="0"/>
                                          </p:stCondLst>
                                        </p:cTn>
                                        <p:tgtEl>
                                          <p:spTgt spid="7">
                                            <p:txEl>
                                              <p:pRg st="5" end="5"/>
                                            </p:txEl>
                                          </p:spTgt>
                                        </p:tgtEl>
                                        <p:attrNameLst>
                                          <p:attrName>style.visibility</p:attrName>
                                        </p:attrNameLst>
                                      </p:cBhvr>
                                      <p:to>
                                        <p:strVal val="visible"/>
                                      </p:to>
                                    </p:set>
                                    <p:animEffect transition="in" filter="wipe(up)">
                                      <p:cBhvr>
                                        <p:cTn id="9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11" grpId="0" animBg="1"/>
      <p:bldP spid="4" grpId="0" animBg="1"/>
      <p:bldP spid="14" grpId="0" animBg="1"/>
      <p:bldP spid="15"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1"/>
          <p:cNvSpPr txBox="1">
            <a:spLocks/>
          </p:cNvSpPr>
          <p:nvPr/>
        </p:nvSpPr>
        <p:spPr>
          <a:xfrm>
            <a:off x="0" y="0"/>
            <a:ext cx="12192000" cy="703420"/>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pl-PL" sz="4000" dirty="0">
                <a:solidFill>
                  <a:srgbClr val="000000"/>
                </a:solidFill>
                <a:latin typeface="Minion-Regular"/>
              </a:rPr>
              <a:t>Przykładowa zawartość bazy danych</a:t>
            </a:r>
            <a:endParaRPr lang="pl-PL" sz="4000" b="1" dirty="0"/>
          </a:p>
        </p:txBody>
      </p:sp>
      <p:sp>
        <p:nvSpPr>
          <p:cNvPr id="38" name="Prostokąt zaokrąglony 37"/>
          <p:cNvSpPr/>
          <p:nvPr/>
        </p:nvSpPr>
        <p:spPr>
          <a:xfrm>
            <a:off x="4038600" y="6458622"/>
            <a:ext cx="3973286" cy="2535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chemeClr val="tx1"/>
              </a:solidFill>
            </a:endParaRPr>
          </a:p>
        </p:txBody>
      </p:sp>
      <p:sp>
        <p:nvSpPr>
          <p:cNvPr id="5" name="Symbol zastępczy daty 4"/>
          <p:cNvSpPr>
            <a:spLocks noGrp="1"/>
          </p:cNvSpPr>
          <p:nvPr>
            <p:ph type="dt" sz="half" idx="10"/>
          </p:nvPr>
        </p:nvSpPr>
        <p:spPr/>
        <p:txBody>
          <a:bodyPr/>
          <a:lstStyle/>
          <a:p>
            <a:fld id="{CE23C6A6-EC46-40C9-9683-AA5F11F6FB3A}" type="datetime1">
              <a:rPr lang="pl-PL" smtClean="0"/>
              <a:t>25.11.2021</a:t>
            </a:fld>
            <a:endParaRPr lang="pl-PL"/>
          </a:p>
        </p:txBody>
      </p:sp>
      <p:sp>
        <p:nvSpPr>
          <p:cNvPr id="8" name="Prostokąt 7"/>
          <p:cNvSpPr/>
          <p:nvPr/>
        </p:nvSpPr>
        <p:spPr>
          <a:xfrm>
            <a:off x="1552664" y="848956"/>
            <a:ext cx="1753429" cy="338554"/>
          </a:xfrm>
          <a:prstGeom prst="rect">
            <a:avLst/>
          </a:prstGeom>
        </p:spPr>
        <p:txBody>
          <a:bodyPr wrap="none">
            <a:spAutoFit/>
          </a:bodyPr>
          <a:lstStyle/>
          <a:p>
            <a:pPr algn="r"/>
            <a:r>
              <a:rPr lang="pl-PL" sz="1600" b="1" dirty="0"/>
              <a:t>Tabela Pracownicy</a:t>
            </a:r>
          </a:p>
        </p:txBody>
      </p:sp>
      <p:sp>
        <p:nvSpPr>
          <p:cNvPr id="10" name="Prostokąt 9"/>
          <p:cNvSpPr/>
          <p:nvPr/>
        </p:nvSpPr>
        <p:spPr>
          <a:xfrm>
            <a:off x="589040" y="4644629"/>
            <a:ext cx="1213795" cy="338554"/>
          </a:xfrm>
          <a:prstGeom prst="rect">
            <a:avLst/>
          </a:prstGeom>
        </p:spPr>
        <p:txBody>
          <a:bodyPr wrap="none">
            <a:spAutoFit/>
          </a:bodyPr>
          <a:lstStyle/>
          <a:p>
            <a:pPr algn="r"/>
            <a:r>
              <a:rPr lang="pl-PL" sz="1600" b="1" dirty="0"/>
              <a:t>Tabela Etaty</a:t>
            </a:r>
          </a:p>
        </p:txBody>
      </p:sp>
      <p:sp>
        <p:nvSpPr>
          <p:cNvPr id="11" name="Prostokąt 10"/>
          <p:cNvSpPr/>
          <p:nvPr/>
        </p:nvSpPr>
        <p:spPr>
          <a:xfrm>
            <a:off x="6364311" y="4748372"/>
            <a:ext cx="1434047" cy="338554"/>
          </a:xfrm>
          <a:prstGeom prst="rect">
            <a:avLst/>
          </a:prstGeom>
        </p:spPr>
        <p:txBody>
          <a:bodyPr wrap="none">
            <a:spAutoFit/>
          </a:bodyPr>
          <a:lstStyle/>
          <a:p>
            <a:pPr algn="r"/>
            <a:r>
              <a:rPr lang="pl-PL" sz="1600" b="1" dirty="0"/>
              <a:t>Tabela Zespoły</a:t>
            </a:r>
          </a:p>
        </p:txBody>
      </p:sp>
      <p:pic>
        <p:nvPicPr>
          <p:cNvPr id="3" name="Obraz 2"/>
          <p:cNvPicPr>
            <a:picLocks noChangeAspect="1"/>
          </p:cNvPicPr>
          <p:nvPr/>
        </p:nvPicPr>
        <p:blipFill>
          <a:blip r:embed="rId2"/>
          <a:stretch>
            <a:fillRect/>
          </a:stretch>
        </p:blipFill>
        <p:spPr>
          <a:xfrm>
            <a:off x="3389628" y="919409"/>
            <a:ext cx="5893143" cy="3487283"/>
          </a:xfrm>
          <a:prstGeom prst="rect">
            <a:avLst/>
          </a:prstGeom>
        </p:spPr>
      </p:pic>
      <p:pic>
        <p:nvPicPr>
          <p:cNvPr id="4" name="Obraz 3"/>
          <p:cNvPicPr>
            <a:picLocks noChangeAspect="1"/>
          </p:cNvPicPr>
          <p:nvPr/>
        </p:nvPicPr>
        <p:blipFill>
          <a:blip r:embed="rId3"/>
          <a:stretch>
            <a:fillRect/>
          </a:stretch>
        </p:blipFill>
        <p:spPr>
          <a:xfrm>
            <a:off x="1917825" y="4694262"/>
            <a:ext cx="2451340" cy="1582661"/>
          </a:xfrm>
          <a:prstGeom prst="rect">
            <a:avLst/>
          </a:prstGeom>
        </p:spPr>
      </p:pic>
      <p:pic>
        <p:nvPicPr>
          <p:cNvPr id="6" name="Obraz 5"/>
          <p:cNvPicPr>
            <a:picLocks noChangeAspect="1"/>
          </p:cNvPicPr>
          <p:nvPr/>
        </p:nvPicPr>
        <p:blipFill>
          <a:blip r:embed="rId4"/>
          <a:stretch>
            <a:fillRect/>
          </a:stretch>
        </p:blipFill>
        <p:spPr>
          <a:xfrm>
            <a:off x="7844078" y="4778808"/>
            <a:ext cx="3015229" cy="1463825"/>
          </a:xfrm>
          <a:prstGeom prst="rect">
            <a:avLst/>
          </a:prstGeom>
        </p:spPr>
      </p:pic>
      <p:pic>
        <p:nvPicPr>
          <p:cNvPr id="1025" name="DefaultOcx"/>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9822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lt">
                                    <p:tmPct val="10000"/>
                                  </p:iterate>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left)">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lt">
                                    <p:tmPct val="10000"/>
                                  </p:iterate>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Prostokąt: zaokrąglone rogi 52">
            <a:extLst>
              <a:ext uri="{FF2B5EF4-FFF2-40B4-BE49-F238E27FC236}">
                <a16:creationId xmlns:a16="http://schemas.microsoft.com/office/drawing/2014/main" id="{B4B42237-C6F0-498B-B312-18C763B9D5F7}"/>
              </a:ext>
            </a:extLst>
          </p:cNvPr>
          <p:cNvSpPr/>
          <p:nvPr/>
        </p:nvSpPr>
        <p:spPr>
          <a:xfrm>
            <a:off x="5861161" y="2506485"/>
            <a:ext cx="1169990" cy="2059927"/>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1" name="Prostokąt: zaokrąglone rogi 20">
            <a:extLst>
              <a:ext uri="{FF2B5EF4-FFF2-40B4-BE49-F238E27FC236}">
                <a16:creationId xmlns:a16="http://schemas.microsoft.com/office/drawing/2014/main" id="{134984EA-36E2-4C00-9809-689062025AE5}"/>
              </a:ext>
            </a:extLst>
          </p:cNvPr>
          <p:cNvSpPr/>
          <p:nvPr/>
        </p:nvSpPr>
        <p:spPr>
          <a:xfrm>
            <a:off x="3681718" y="3920318"/>
            <a:ext cx="4682201" cy="302495"/>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Tytuł 1"/>
          <p:cNvSpPr txBox="1">
            <a:spLocks/>
          </p:cNvSpPr>
          <p:nvPr/>
        </p:nvSpPr>
        <p:spPr>
          <a:xfrm>
            <a:off x="0" y="0"/>
            <a:ext cx="12192000" cy="703420"/>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pl-PL" sz="4000" dirty="0">
                <a:solidFill>
                  <a:srgbClr val="000000"/>
                </a:solidFill>
                <a:latin typeface="Minion-Regular"/>
              </a:rPr>
              <a:t>Tabele</a:t>
            </a:r>
            <a:endParaRPr lang="pl-PL" sz="4000" b="1" dirty="0"/>
          </a:p>
        </p:txBody>
      </p:sp>
      <p:sp>
        <p:nvSpPr>
          <p:cNvPr id="38" name="Prostokąt zaokrąglony 37"/>
          <p:cNvSpPr/>
          <p:nvPr/>
        </p:nvSpPr>
        <p:spPr>
          <a:xfrm>
            <a:off x="4038600" y="6458622"/>
            <a:ext cx="3973286" cy="2535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chemeClr val="tx1"/>
              </a:solidFill>
            </a:endParaRPr>
          </a:p>
        </p:txBody>
      </p:sp>
      <p:sp>
        <p:nvSpPr>
          <p:cNvPr id="5" name="Symbol zastępczy daty 4"/>
          <p:cNvSpPr>
            <a:spLocks noGrp="1"/>
          </p:cNvSpPr>
          <p:nvPr>
            <p:ph type="dt" sz="half" idx="10"/>
          </p:nvPr>
        </p:nvSpPr>
        <p:spPr/>
        <p:txBody>
          <a:bodyPr/>
          <a:lstStyle/>
          <a:p>
            <a:fld id="{CE23C6A6-EC46-40C9-9683-AA5F11F6FB3A}" type="datetime1">
              <a:rPr lang="pl-PL" smtClean="0"/>
              <a:t>25.11.2021</a:t>
            </a:fld>
            <a:endParaRPr lang="pl-PL"/>
          </a:p>
        </p:txBody>
      </p:sp>
      <p:grpSp>
        <p:nvGrpSpPr>
          <p:cNvPr id="52" name="Grupa 51">
            <a:extLst>
              <a:ext uri="{FF2B5EF4-FFF2-40B4-BE49-F238E27FC236}">
                <a16:creationId xmlns:a16="http://schemas.microsoft.com/office/drawing/2014/main" id="{A6C03910-86AA-4726-BDDC-93917A8D6604}"/>
              </a:ext>
            </a:extLst>
          </p:cNvPr>
          <p:cNvGrpSpPr/>
          <p:nvPr/>
        </p:nvGrpSpPr>
        <p:grpSpPr>
          <a:xfrm>
            <a:off x="3654343" y="2112248"/>
            <a:ext cx="4727868" cy="2503426"/>
            <a:chOff x="511644" y="1348765"/>
            <a:chExt cx="4727868" cy="2503426"/>
          </a:xfrm>
        </p:grpSpPr>
        <p:sp>
          <p:nvSpPr>
            <p:cNvPr id="2" name="Prostokąt 1">
              <a:extLst>
                <a:ext uri="{FF2B5EF4-FFF2-40B4-BE49-F238E27FC236}">
                  <a16:creationId xmlns:a16="http://schemas.microsoft.com/office/drawing/2014/main" id="{80A87EBA-2A78-40C0-B123-905E988DDFDF}"/>
                </a:ext>
              </a:extLst>
            </p:cNvPr>
            <p:cNvSpPr/>
            <p:nvPr/>
          </p:nvSpPr>
          <p:spPr>
            <a:xfrm>
              <a:off x="521208" y="1728216"/>
              <a:ext cx="4718304" cy="20939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pole tekstowe 2">
              <a:extLst>
                <a:ext uri="{FF2B5EF4-FFF2-40B4-BE49-F238E27FC236}">
                  <a16:creationId xmlns:a16="http://schemas.microsoft.com/office/drawing/2014/main" id="{69598368-51D9-4AF4-BAA6-0B61A194531B}"/>
                </a:ext>
              </a:extLst>
            </p:cNvPr>
            <p:cNvSpPr txBox="1"/>
            <p:nvPr/>
          </p:nvSpPr>
          <p:spPr>
            <a:xfrm>
              <a:off x="521208" y="1362428"/>
              <a:ext cx="1069117" cy="369332"/>
            </a:xfrm>
            <a:prstGeom prst="rect">
              <a:avLst/>
            </a:prstGeom>
            <a:noFill/>
          </p:spPr>
          <p:txBody>
            <a:bodyPr wrap="square" rtlCol="0">
              <a:spAutoFit/>
            </a:bodyPr>
            <a:lstStyle/>
            <a:p>
              <a:pPr algn="ctr"/>
              <a:r>
                <a:rPr lang="pl-PL" dirty="0">
                  <a:solidFill>
                    <a:srgbClr val="C00000"/>
                  </a:solidFill>
                  <a:latin typeface="Times New Roman" panose="02020603050405020304" pitchFamily="18" charset="0"/>
                  <a:cs typeface="Times New Roman" panose="02020603050405020304" pitchFamily="18" charset="0"/>
                </a:rPr>
                <a:t>Numer</a:t>
              </a:r>
            </a:p>
          </p:txBody>
        </p:sp>
        <p:sp>
          <p:nvSpPr>
            <p:cNvPr id="10" name="pole tekstowe 9">
              <a:extLst>
                <a:ext uri="{FF2B5EF4-FFF2-40B4-BE49-F238E27FC236}">
                  <a16:creationId xmlns:a16="http://schemas.microsoft.com/office/drawing/2014/main" id="{FF0024BC-6316-4F18-A969-520B808D29BE}"/>
                </a:ext>
              </a:extLst>
            </p:cNvPr>
            <p:cNvSpPr txBox="1"/>
            <p:nvPr/>
          </p:nvSpPr>
          <p:spPr>
            <a:xfrm>
              <a:off x="1599824" y="1362428"/>
              <a:ext cx="1103732" cy="369332"/>
            </a:xfrm>
            <a:prstGeom prst="rect">
              <a:avLst/>
            </a:prstGeom>
            <a:noFill/>
          </p:spPr>
          <p:txBody>
            <a:bodyPr wrap="square" rtlCol="0">
              <a:spAutoFit/>
            </a:bodyPr>
            <a:lstStyle/>
            <a:p>
              <a:pPr algn="ctr"/>
              <a:r>
                <a:rPr lang="pl-PL" dirty="0">
                  <a:solidFill>
                    <a:srgbClr val="C00000"/>
                  </a:solidFill>
                  <a:latin typeface="Times New Roman" panose="02020603050405020304" pitchFamily="18" charset="0"/>
                  <a:cs typeface="Times New Roman" panose="02020603050405020304" pitchFamily="18" charset="0"/>
                </a:rPr>
                <a:t>Imię</a:t>
              </a:r>
            </a:p>
          </p:txBody>
        </p:sp>
        <p:sp>
          <p:nvSpPr>
            <p:cNvPr id="11" name="pole tekstowe 10">
              <a:extLst>
                <a:ext uri="{FF2B5EF4-FFF2-40B4-BE49-F238E27FC236}">
                  <a16:creationId xmlns:a16="http://schemas.microsoft.com/office/drawing/2014/main" id="{F7A57CAF-8CE9-44A0-B5A3-E995BE95EC23}"/>
                </a:ext>
              </a:extLst>
            </p:cNvPr>
            <p:cNvSpPr txBox="1"/>
            <p:nvPr/>
          </p:nvSpPr>
          <p:spPr>
            <a:xfrm>
              <a:off x="2737061" y="1348765"/>
              <a:ext cx="1112563" cy="369332"/>
            </a:xfrm>
            <a:prstGeom prst="rect">
              <a:avLst/>
            </a:prstGeom>
            <a:noFill/>
          </p:spPr>
          <p:txBody>
            <a:bodyPr wrap="square" rtlCol="0">
              <a:spAutoFit/>
            </a:bodyPr>
            <a:lstStyle/>
            <a:p>
              <a:pPr algn="ctr"/>
              <a:r>
                <a:rPr lang="pl-PL" dirty="0">
                  <a:solidFill>
                    <a:srgbClr val="C00000"/>
                  </a:solidFill>
                  <a:latin typeface="Times New Roman" panose="02020603050405020304" pitchFamily="18" charset="0"/>
                  <a:cs typeface="Times New Roman" panose="02020603050405020304" pitchFamily="18" charset="0"/>
                </a:rPr>
                <a:t>Nazwisko</a:t>
              </a:r>
            </a:p>
          </p:txBody>
        </p:sp>
        <p:sp>
          <p:nvSpPr>
            <p:cNvPr id="12" name="pole tekstowe 11">
              <a:extLst>
                <a:ext uri="{FF2B5EF4-FFF2-40B4-BE49-F238E27FC236}">
                  <a16:creationId xmlns:a16="http://schemas.microsoft.com/office/drawing/2014/main" id="{0EAA4062-91A4-45F9-9E91-52DB52894A8F}"/>
                </a:ext>
              </a:extLst>
            </p:cNvPr>
            <p:cNvSpPr txBox="1"/>
            <p:nvPr/>
          </p:nvSpPr>
          <p:spPr>
            <a:xfrm>
              <a:off x="3905115" y="1353825"/>
              <a:ext cx="1334394" cy="369332"/>
            </a:xfrm>
            <a:prstGeom prst="rect">
              <a:avLst/>
            </a:prstGeom>
            <a:noFill/>
          </p:spPr>
          <p:txBody>
            <a:bodyPr wrap="square" rtlCol="0">
              <a:spAutoFit/>
            </a:bodyPr>
            <a:lstStyle/>
            <a:p>
              <a:pPr algn="ctr"/>
              <a:r>
                <a:rPr lang="pl-PL" dirty="0" err="1">
                  <a:solidFill>
                    <a:srgbClr val="C00000"/>
                  </a:solidFill>
                  <a:latin typeface="Times New Roman" panose="02020603050405020304" pitchFamily="18" charset="0"/>
                  <a:cs typeface="Times New Roman" panose="02020603050405020304" pitchFamily="18" charset="0"/>
                </a:rPr>
                <a:t>Typ_uczelni</a:t>
              </a:r>
              <a:endParaRPr lang="pl-PL" dirty="0">
                <a:solidFill>
                  <a:srgbClr val="C00000"/>
                </a:solidFill>
                <a:latin typeface="Times New Roman" panose="02020603050405020304" pitchFamily="18" charset="0"/>
                <a:cs typeface="Times New Roman" panose="02020603050405020304" pitchFamily="18" charset="0"/>
              </a:endParaRPr>
            </a:p>
          </p:txBody>
        </p:sp>
        <p:cxnSp>
          <p:nvCxnSpPr>
            <p:cNvPr id="6" name="Łącznik prosty 5">
              <a:extLst>
                <a:ext uri="{FF2B5EF4-FFF2-40B4-BE49-F238E27FC236}">
                  <a16:creationId xmlns:a16="http://schemas.microsoft.com/office/drawing/2014/main" id="{0B99B114-8EC7-4D2C-ADBC-FFC733B903A5}"/>
                </a:ext>
              </a:extLst>
            </p:cNvPr>
            <p:cNvCxnSpPr>
              <a:cxnSpLocks/>
            </p:cNvCxnSpPr>
            <p:nvPr/>
          </p:nvCxnSpPr>
          <p:spPr>
            <a:xfrm>
              <a:off x="1599824" y="1728216"/>
              <a:ext cx="0" cy="2093976"/>
            </a:xfrm>
            <a:prstGeom prst="line">
              <a:avLst/>
            </a:prstGeom>
          </p:spPr>
          <p:style>
            <a:lnRef idx="1">
              <a:schemeClr val="dk1"/>
            </a:lnRef>
            <a:fillRef idx="0">
              <a:schemeClr val="dk1"/>
            </a:fillRef>
            <a:effectRef idx="0">
              <a:schemeClr val="dk1"/>
            </a:effectRef>
            <a:fontRef idx="minor">
              <a:schemeClr val="tx1"/>
            </a:fontRef>
          </p:style>
        </p:cxnSp>
        <p:cxnSp>
          <p:nvCxnSpPr>
            <p:cNvPr id="16" name="Łącznik prosty 15">
              <a:extLst>
                <a:ext uri="{FF2B5EF4-FFF2-40B4-BE49-F238E27FC236}">
                  <a16:creationId xmlns:a16="http://schemas.microsoft.com/office/drawing/2014/main" id="{8F332681-57FF-4921-879A-4F009BC0F910}"/>
                </a:ext>
              </a:extLst>
            </p:cNvPr>
            <p:cNvCxnSpPr>
              <a:cxnSpLocks/>
            </p:cNvCxnSpPr>
            <p:nvPr/>
          </p:nvCxnSpPr>
          <p:spPr>
            <a:xfrm>
              <a:off x="2694056" y="1718097"/>
              <a:ext cx="0" cy="2093976"/>
            </a:xfrm>
            <a:prstGeom prst="line">
              <a:avLst/>
            </a:prstGeom>
          </p:spPr>
          <p:style>
            <a:lnRef idx="1">
              <a:schemeClr val="dk1"/>
            </a:lnRef>
            <a:fillRef idx="0">
              <a:schemeClr val="dk1"/>
            </a:fillRef>
            <a:effectRef idx="0">
              <a:schemeClr val="dk1"/>
            </a:effectRef>
            <a:fontRef idx="minor">
              <a:schemeClr val="tx1"/>
            </a:fontRef>
          </p:style>
        </p:cxnSp>
        <p:cxnSp>
          <p:nvCxnSpPr>
            <p:cNvPr id="17" name="Łącznik prosty 16">
              <a:extLst>
                <a:ext uri="{FF2B5EF4-FFF2-40B4-BE49-F238E27FC236}">
                  <a16:creationId xmlns:a16="http://schemas.microsoft.com/office/drawing/2014/main" id="{E408510B-93E7-4F06-BFEC-3560F8EB5EAD}"/>
                </a:ext>
              </a:extLst>
            </p:cNvPr>
            <p:cNvCxnSpPr>
              <a:cxnSpLocks/>
            </p:cNvCxnSpPr>
            <p:nvPr/>
          </p:nvCxnSpPr>
          <p:spPr>
            <a:xfrm>
              <a:off x="3905115" y="1728216"/>
              <a:ext cx="0" cy="2093976"/>
            </a:xfrm>
            <a:prstGeom prst="line">
              <a:avLst/>
            </a:prstGeom>
          </p:spPr>
          <p:style>
            <a:lnRef idx="1">
              <a:schemeClr val="dk1"/>
            </a:lnRef>
            <a:fillRef idx="0">
              <a:schemeClr val="dk1"/>
            </a:fillRef>
            <a:effectRef idx="0">
              <a:schemeClr val="dk1"/>
            </a:effectRef>
            <a:fontRef idx="minor">
              <a:schemeClr val="tx1"/>
            </a:fontRef>
          </p:style>
        </p:cxnSp>
        <p:cxnSp>
          <p:nvCxnSpPr>
            <p:cNvPr id="18" name="Łącznik prosty 17">
              <a:extLst>
                <a:ext uri="{FF2B5EF4-FFF2-40B4-BE49-F238E27FC236}">
                  <a16:creationId xmlns:a16="http://schemas.microsoft.com/office/drawing/2014/main" id="{5B536E9B-B71A-4784-BBD0-8DD6DE98DD81}"/>
                </a:ext>
              </a:extLst>
            </p:cNvPr>
            <p:cNvCxnSpPr>
              <a:cxnSpLocks/>
            </p:cNvCxnSpPr>
            <p:nvPr/>
          </p:nvCxnSpPr>
          <p:spPr>
            <a:xfrm>
              <a:off x="521208" y="2766060"/>
              <a:ext cx="4718304" cy="0"/>
            </a:xfrm>
            <a:prstGeom prst="line">
              <a:avLst/>
            </a:prstGeom>
          </p:spPr>
          <p:style>
            <a:lnRef idx="1">
              <a:schemeClr val="dk1"/>
            </a:lnRef>
            <a:fillRef idx="0">
              <a:schemeClr val="dk1"/>
            </a:fillRef>
            <a:effectRef idx="0">
              <a:schemeClr val="dk1"/>
            </a:effectRef>
            <a:fontRef idx="minor">
              <a:schemeClr val="tx1"/>
            </a:fontRef>
          </p:style>
        </p:cxnSp>
        <p:cxnSp>
          <p:nvCxnSpPr>
            <p:cNvPr id="22" name="Łącznik prosty 21">
              <a:extLst>
                <a:ext uri="{FF2B5EF4-FFF2-40B4-BE49-F238E27FC236}">
                  <a16:creationId xmlns:a16="http://schemas.microsoft.com/office/drawing/2014/main" id="{706C80C6-627D-4022-80B8-98C643CCFE2C}"/>
                </a:ext>
              </a:extLst>
            </p:cNvPr>
            <p:cNvCxnSpPr>
              <a:cxnSpLocks/>
            </p:cNvCxnSpPr>
            <p:nvPr/>
          </p:nvCxnSpPr>
          <p:spPr>
            <a:xfrm>
              <a:off x="521208" y="2424684"/>
              <a:ext cx="4718304" cy="0"/>
            </a:xfrm>
            <a:prstGeom prst="line">
              <a:avLst/>
            </a:prstGeom>
          </p:spPr>
          <p:style>
            <a:lnRef idx="1">
              <a:schemeClr val="dk1"/>
            </a:lnRef>
            <a:fillRef idx="0">
              <a:schemeClr val="dk1"/>
            </a:fillRef>
            <a:effectRef idx="0">
              <a:schemeClr val="dk1"/>
            </a:effectRef>
            <a:fontRef idx="minor">
              <a:schemeClr val="tx1"/>
            </a:fontRef>
          </p:style>
        </p:cxnSp>
        <p:cxnSp>
          <p:nvCxnSpPr>
            <p:cNvPr id="23" name="Łącznik prosty 22">
              <a:extLst>
                <a:ext uri="{FF2B5EF4-FFF2-40B4-BE49-F238E27FC236}">
                  <a16:creationId xmlns:a16="http://schemas.microsoft.com/office/drawing/2014/main" id="{D73B44FD-4047-4AB0-A962-54BB22421DF7}"/>
                </a:ext>
              </a:extLst>
            </p:cNvPr>
            <p:cNvCxnSpPr>
              <a:cxnSpLocks/>
            </p:cNvCxnSpPr>
            <p:nvPr/>
          </p:nvCxnSpPr>
          <p:spPr>
            <a:xfrm>
              <a:off x="521208" y="2077212"/>
              <a:ext cx="4718304" cy="0"/>
            </a:xfrm>
            <a:prstGeom prst="line">
              <a:avLst/>
            </a:prstGeom>
          </p:spPr>
          <p:style>
            <a:lnRef idx="1">
              <a:schemeClr val="dk1"/>
            </a:lnRef>
            <a:fillRef idx="0">
              <a:schemeClr val="dk1"/>
            </a:fillRef>
            <a:effectRef idx="0">
              <a:schemeClr val="dk1"/>
            </a:effectRef>
            <a:fontRef idx="minor">
              <a:schemeClr val="tx1"/>
            </a:fontRef>
          </p:style>
        </p:cxnSp>
        <p:cxnSp>
          <p:nvCxnSpPr>
            <p:cNvPr id="24" name="Łącznik prosty 23">
              <a:extLst>
                <a:ext uri="{FF2B5EF4-FFF2-40B4-BE49-F238E27FC236}">
                  <a16:creationId xmlns:a16="http://schemas.microsoft.com/office/drawing/2014/main" id="{94A605DA-DBC7-42B2-ADDA-7930029C942B}"/>
                </a:ext>
              </a:extLst>
            </p:cNvPr>
            <p:cNvCxnSpPr>
              <a:cxnSpLocks/>
            </p:cNvCxnSpPr>
            <p:nvPr/>
          </p:nvCxnSpPr>
          <p:spPr>
            <a:xfrm>
              <a:off x="521205" y="3119628"/>
              <a:ext cx="4718304" cy="0"/>
            </a:xfrm>
            <a:prstGeom prst="line">
              <a:avLst/>
            </a:prstGeom>
          </p:spPr>
          <p:style>
            <a:lnRef idx="1">
              <a:schemeClr val="dk1"/>
            </a:lnRef>
            <a:fillRef idx="0">
              <a:schemeClr val="dk1"/>
            </a:fillRef>
            <a:effectRef idx="0">
              <a:schemeClr val="dk1"/>
            </a:effectRef>
            <a:fontRef idx="minor">
              <a:schemeClr val="tx1"/>
            </a:fontRef>
          </p:style>
        </p:cxnSp>
        <p:cxnSp>
          <p:nvCxnSpPr>
            <p:cNvPr id="25" name="Łącznik prosty 24">
              <a:extLst>
                <a:ext uri="{FF2B5EF4-FFF2-40B4-BE49-F238E27FC236}">
                  <a16:creationId xmlns:a16="http://schemas.microsoft.com/office/drawing/2014/main" id="{55B01DB6-8DA6-4462-B69E-3C2A819D405F}"/>
                </a:ext>
              </a:extLst>
            </p:cNvPr>
            <p:cNvCxnSpPr>
              <a:cxnSpLocks/>
            </p:cNvCxnSpPr>
            <p:nvPr/>
          </p:nvCxnSpPr>
          <p:spPr>
            <a:xfrm>
              <a:off x="521205" y="3485388"/>
              <a:ext cx="4718304" cy="0"/>
            </a:xfrm>
            <a:prstGeom prst="line">
              <a:avLst/>
            </a:prstGeom>
          </p:spPr>
          <p:style>
            <a:lnRef idx="1">
              <a:schemeClr val="dk1"/>
            </a:lnRef>
            <a:fillRef idx="0">
              <a:schemeClr val="dk1"/>
            </a:fillRef>
            <a:effectRef idx="0">
              <a:schemeClr val="dk1"/>
            </a:effectRef>
            <a:fontRef idx="minor">
              <a:schemeClr val="tx1"/>
            </a:fontRef>
          </p:style>
        </p:cxnSp>
        <p:sp>
          <p:nvSpPr>
            <p:cNvPr id="26" name="pole tekstowe 25">
              <a:extLst>
                <a:ext uri="{FF2B5EF4-FFF2-40B4-BE49-F238E27FC236}">
                  <a16:creationId xmlns:a16="http://schemas.microsoft.com/office/drawing/2014/main" id="{4341B15D-0FDE-49CF-B105-DD8098B5C92E}"/>
                </a:ext>
              </a:extLst>
            </p:cNvPr>
            <p:cNvSpPr txBox="1"/>
            <p:nvPr/>
          </p:nvSpPr>
          <p:spPr>
            <a:xfrm>
              <a:off x="541334" y="2411981"/>
              <a:ext cx="1058489" cy="369332"/>
            </a:xfrm>
            <a:prstGeom prst="rect">
              <a:avLst/>
            </a:prstGeom>
            <a:noFill/>
          </p:spPr>
          <p:txBody>
            <a:bodyPr wrap="square" rtlCol="0">
              <a:spAutoFit/>
            </a:bodyPr>
            <a:lstStyle/>
            <a:p>
              <a:pPr algn="ctr"/>
              <a:r>
                <a:rPr lang="pl-PL" dirty="0">
                  <a:solidFill>
                    <a:schemeClr val="accent5">
                      <a:lumMod val="75000"/>
                    </a:schemeClr>
                  </a:solidFill>
                </a:rPr>
                <a:t>200403</a:t>
              </a:r>
            </a:p>
          </p:txBody>
        </p:sp>
        <p:sp>
          <p:nvSpPr>
            <p:cNvPr id="27" name="pole tekstowe 26">
              <a:extLst>
                <a:ext uri="{FF2B5EF4-FFF2-40B4-BE49-F238E27FC236}">
                  <a16:creationId xmlns:a16="http://schemas.microsoft.com/office/drawing/2014/main" id="{A1DF71FF-A19E-4F2E-BA46-278DA23C0305}"/>
                </a:ext>
              </a:extLst>
            </p:cNvPr>
            <p:cNvSpPr txBox="1"/>
            <p:nvPr/>
          </p:nvSpPr>
          <p:spPr>
            <a:xfrm>
              <a:off x="521202" y="3122165"/>
              <a:ext cx="1058489" cy="369332"/>
            </a:xfrm>
            <a:prstGeom prst="rect">
              <a:avLst/>
            </a:prstGeom>
            <a:noFill/>
          </p:spPr>
          <p:txBody>
            <a:bodyPr wrap="square" rtlCol="0">
              <a:spAutoFit/>
            </a:bodyPr>
            <a:lstStyle/>
            <a:p>
              <a:pPr algn="ctr"/>
              <a:r>
                <a:rPr lang="pl-PL" dirty="0">
                  <a:solidFill>
                    <a:schemeClr val="accent5">
                      <a:lumMod val="75000"/>
                    </a:schemeClr>
                  </a:solidFill>
                </a:rPr>
                <a:t>200405</a:t>
              </a:r>
            </a:p>
          </p:txBody>
        </p:sp>
        <p:sp>
          <p:nvSpPr>
            <p:cNvPr id="28" name="pole tekstowe 27">
              <a:extLst>
                <a:ext uri="{FF2B5EF4-FFF2-40B4-BE49-F238E27FC236}">
                  <a16:creationId xmlns:a16="http://schemas.microsoft.com/office/drawing/2014/main" id="{1B86869E-2D16-4F70-AE52-D78F4DCD0C12}"/>
                </a:ext>
              </a:extLst>
            </p:cNvPr>
            <p:cNvSpPr txBox="1"/>
            <p:nvPr/>
          </p:nvSpPr>
          <p:spPr>
            <a:xfrm>
              <a:off x="1617270" y="2430780"/>
              <a:ext cx="1120377" cy="369332"/>
            </a:xfrm>
            <a:prstGeom prst="rect">
              <a:avLst/>
            </a:prstGeom>
            <a:noFill/>
          </p:spPr>
          <p:txBody>
            <a:bodyPr wrap="square" rtlCol="0">
              <a:spAutoFit/>
            </a:bodyPr>
            <a:lstStyle/>
            <a:p>
              <a:pPr algn="ctr"/>
              <a:r>
                <a:rPr lang="pl-PL" dirty="0">
                  <a:solidFill>
                    <a:schemeClr val="accent5">
                      <a:lumMod val="75000"/>
                    </a:schemeClr>
                  </a:solidFill>
                </a:rPr>
                <a:t>Jan</a:t>
              </a:r>
            </a:p>
          </p:txBody>
        </p:sp>
        <p:sp>
          <p:nvSpPr>
            <p:cNvPr id="29" name="pole tekstowe 28">
              <a:extLst>
                <a:ext uri="{FF2B5EF4-FFF2-40B4-BE49-F238E27FC236}">
                  <a16:creationId xmlns:a16="http://schemas.microsoft.com/office/drawing/2014/main" id="{C72A8734-E621-4F95-AAB2-641F25AE5E87}"/>
                </a:ext>
              </a:extLst>
            </p:cNvPr>
            <p:cNvSpPr txBox="1"/>
            <p:nvPr/>
          </p:nvSpPr>
          <p:spPr>
            <a:xfrm>
              <a:off x="2676609" y="3454424"/>
              <a:ext cx="1217066" cy="369332"/>
            </a:xfrm>
            <a:prstGeom prst="rect">
              <a:avLst/>
            </a:prstGeom>
            <a:noFill/>
          </p:spPr>
          <p:txBody>
            <a:bodyPr wrap="square" rtlCol="0">
              <a:spAutoFit/>
            </a:bodyPr>
            <a:lstStyle/>
            <a:p>
              <a:pPr algn="ctr"/>
              <a:r>
                <a:rPr lang="pl-PL" dirty="0">
                  <a:solidFill>
                    <a:schemeClr val="accent5">
                      <a:lumMod val="75000"/>
                    </a:schemeClr>
                  </a:solidFill>
                </a:rPr>
                <a:t>Kowalski</a:t>
              </a:r>
            </a:p>
          </p:txBody>
        </p:sp>
        <p:sp>
          <p:nvSpPr>
            <p:cNvPr id="30" name="pole tekstowe 29">
              <a:extLst>
                <a:ext uri="{FF2B5EF4-FFF2-40B4-BE49-F238E27FC236}">
                  <a16:creationId xmlns:a16="http://schemas.microsoft.com/office/drawing/2014/main" id="{DDDAAC27-C5A4-4C6A-975E-AB7741D3D530}"/>
                </a:ext>
              </a:extLst>
            </p:cNvPr>
            <p:cNvSpPr txBox="1"/>
            <p:nvPr/>
          </p:nvSpPr>
          <p:spPr>
            <a:xfrm>
              <a:off x="1588940" y="2747216"/>
              <a:ext cx="1120377" cy="369332"/>
            </a:xfrm>
            <a:prstGeom prst="rect">
              <a:avLst/>
            </a:prstGeom>
            <a:noFill/>
          </p:spPr>
          <p:txBody>
            <a:bodyPr wrap="square" rtlCol="0">
              <a:spAutoFit/>
            </a:bodyPr>
            <a:lstStyle/>
            <a:p>
              <a:pPr algn="ctr"/>
              <a:r>
                <a:rPr lang="pl-PL" dirty="0">
                  <a:solidFill>
                    <a:schemeClr val="accent5">
                      <a:lumMod val="75000"/>
                    </a:schemeClr>
                  </a:solidFill>
                </a:rPr>
                <a:t>Stanisław</a:t>
              </a:r>
            </a:p>
          </p:txBody>
        </p:sp>
        <p:sp>
          <p:nvSpPr>
            <p:cNvPr id="31" name="pole tekstowe 30">
              <a:extLst>
                <a:ext uri="{FF2B5EF4-FFF2-40B4-BE49-F238E27FC236}">
                  <a16:creationId xmlns:a16="http://schemas.microsoft.com/office/drawing/2014/main" id="{39F2FB75-2049-4B36-818B-6B9CB648B4CF}"/>
                </a:ext>
              </a:extLst>
            </p:cNvPr>
            <p:cNvSpPr txBox="1"/>
            <p:nvPr/>
          </p:nvSpPr>
          <p:spPr>
            <a:xfrm>
              <a:off x="2787412" y="3121193"/>
              <a:ext cx="1058489" cy="369332"/>
            </a:xfrm>
            <a:prstGeom prst="rect">
              <a:avLst/>
            </a:prstGeom>
            <a:noFill/>
          </p:spPr>
          <p:txBody>
            <a:bodyPr wrap="square" rtlCol="0">
              <a:spAutoFit/>
            </a:bodyPr>
            <a:lstStyle/>
            <a:p>
              <a:pPr algn="ctr"/>
              <a:r>
                <a:rPr lang="pl-PL" dirty="0">
                  <a:solidFill>
                    <a:schemeClr val="accent5">
                      <a:lumMod val="75000"/>
                    </a:schemeClr>
                  </a:solidFill>
                </a:rPr>
                <a:t>Nowak</a:t>
              </a:r>
            </a:p>
          </p:txBody>
        </p:sp>
        <p:sp>
          <p:nvSpPr>
            <p:cNvPr id="32" name="pole tekstowe 31">
              <a:extLst>
                <a:ext uri="{FF2B5EF4-FFF2-40B4-BE49-F238E27FC236}">
                  <a16:creationId xmlns:a16="http://schemas.microsoft.com/office/drawing/2014/main" id="{2EEB3232-A87D-4772-A04D-27AC5ECF49A3}"/>
                </a:ext>
              </a:extLst>
            </p:cNvPr>
            <p:cNvSpPr txBox="1"/>
            <p:nvPr/>
          </p:nvSpPr>
          <p:spPr>
            <a:xfrm>
              <a:off x="4041609" y="2422564"/>
              <a:ext cx="1058489" cy="369332"/>
            </a:xfrm>
            <a:prstGeom prst="rect">
              <a:avLst/>
            </a:prstGeom>
            <a:noFill/>
          </p:spPr>
          <p:txBody>
            <a:bodyPr wrap="square" rtlCol="0">
              <a:spAutoFit/>
            </a:bodyPr>
            <a:lstStyle/>
            <a:p>
              <a:pPr algn="ctr"/>
              <a:r>
                <a:rPr lang="pl-PL" dirty="0">
                  <a:solidFill>
                    <a:schemeClr val="accent5">
                      <a:lumMod val="75000"/>
                    </a:schemeClr>
                  </a:solidFill>
                </a:rPr>
                <a:t>U</a:t>
              </a:r>
            </a:p>
          </p:txBody>
        </p:sp>
        <p:sp>
          <p:nvSpPr>
            <p:cNvPr id="33" name="pole tekstowe 32">
              <a:extLst>
                <a:ext uri="{FF2B5EF4-FFF2-40B4-BE49-F238E27FC236}">
                  <a16:creationId xmlns:a16="http://schemas.microsoft.com/office/drawing/2014/main" id="{2EC7085A-46D7-488D-ACA4-6BD0CC5A1E08}"/>
                </a:ext>
              </a:extLst>
            </p:cNvPr>
            <p:cNvSpPr txBox="1"/>
            <p:nvPr/>
          </p:nvSpPr>
          <p:spPr>
            <a:xfrm>
              <a:off x="4021019" y="3123152"/>
              <a:ext cx="1058489" cy="369332"/>
            </a:xfrm>
            <a:prstGeom prst="rect">
              <a:avLst/>
            </a:prstGeom>
            <a:noFill/>
          </p:spPr>
          <p:txBody>
            <a:bodyPr wrap="square" rtlCol="0">
              <a:spAutoFit/>
            </a:bodyPr>
            <a:lstStyle/>
            <a:p>
              <a:pPr algn="ctr"/>
              <a:r>
                <a:rPr lang="pl-PL" dirty="0">
                  <a:solidFill>
                    <a:schemeClr val="accent5">
                      <a:lumMod val="75000"/>
                    </a:schemeClr>
                  </a:solidFill>
                </a:rPr>
                <a:t>U</a:t>
              </a:r>
            </a:p>
          </p:txBody>
        </p:sp>
        <p:sp>
          <p:nvSpPr>
            <p:cNvPr id="34" name="pole tekstowe 33">
              <a:extLst>
                <a:ext uri="{FF2B5EF4-FFF2-40B4-BE49-F238E27FC236}">
                  <a16:creationId xmlns:a16="http://schemas.microsoft.com/office/drawing/2014/main" id="{1F3CBAEE-A942-4259-A531-DC29755E7824}"/>
                </a:ext>
              </a:extLst>
            </p:cNvPr>
            <p:cNvSpPr txBox="1"/>
            <p:nvPr/>
          </p:nvSpPr>
          <p:spPr>
            <a:xfrm>
              <a:off x="541334" y="1728668"/>
              <a:ext cx="1058489" cy="369332"/>
            </a:xfrm>
            <a:prstGeom prst="rect">
              <a:avLst/>
            </a:prstGeom>
            <a:noFill/>
          </p:spPr>
          <p:txBody>
            <a:bodyPr wrap="square" rtlCol="0">
              <a:spAutoFit/>
            </a:bodyPr>
            <a:lstStyle/>
            <a:p>
              <a:pPr algn="ctr"/>
              <a:r>
                <a:rPr lang="pl-PL" dirty="0">
                  <a:solidFill>
                    <a:schemeClr val="accent5">
                      <a:lumMod val="75000"/>
                    </a:schemeClr>
                  </a:solidFill>
                </a:rPr>
                <a:t>200401</a:t>
              </a:r>
            </a:p>
          </p:txBody>
        </p:sp>
        <p:sp>
          <p:nvSpPr>
            <p:cNvPr id="35" name="pole tekstowe 34">
              <a:extLst>
                <a:ext uri="{FF2B5EF4-FFF2-40B4-BE49-F238E27FC236}">
                  <a16:creationId xmlns:a16="http://schemas.microsoft.com/office/drawing/2014/main" id="{2452EBB5-2EC3-4DB0-B776-B7B42B3D44AB}"/>
                </a:ext>
              </a:extLst>
            </p:cNvPr>
            <p:cNvSpPr txBox="1"/>
            <p:nvPr/>
          </p:nvSpPr>
          <p:spPr>
            <a:xfrm>
              <a:off x="1557706" y="1715221"/>
              <a:ext cx="1120377" cy="369332"/>
            </a:xfrm>
            <a:prstGeom prst="rect">
              <a:avLst/>
            </a:prstGeom>
            <a:noFill/>
          </p:spPr>
          <p:txBody>
            <a:bodyPr wrap="square" rtlCol="0">
              <a:spAutoFit/>
            </a:bodyPr>
            <a:lstStyle/>
            <a:p>
              <a:pPr algn="ctr"/>
              <a:r>
                <a:rPr lang="pl-PL" dirty="0">
                  <a:solidFill>
                    <a:schemeClr val="accent5">
                      <a:lumMod val="75000"/>
                    </a:schemeClr>
                  </a:solidFill>
                </a:rPr>
                <a:t>Anna</a:t>
              </a:r>
            </a:p>
          </p:txBody>
        </p:sp>
        <p:sp>
          <p:nvSpPr>
            <p:cNvPr id="36" name="pole tekstowe 35">
              <a:extLst>
                <a:ext uri="{FF2B5EF4-FFF2-40B4-BE49-F238E27FC236}">
                  <a16:creationId xmlns:a16="http://schemas.microsoft.com/office/drawing/2014/main" id="{39E30B56-7AB4-4E62-81BA-11109DB461D4}"/>
                </a:ext>
              </a:extLst>
            </p:cNvPr>
            <p:cNvSpPr txBox="1"/>
            <p:nvPr/>
          </p:nvSpPr>
          <p:spPr>
            <a:xfrm>
              <a:off x="2712442" y="1724645"/>
              <a:ext cx="1120377" cy="369332"/>
            </a:xfrm>
            <a:prstGeom prst="rect">
              <a:avLst/>
            </a:prstGeom>
            <a:noFill/>
          </p:spPr>
          <p:txBody>
            <a:bodyPr wrap="square" rtlCol="0">
              <a:spAutoFit/>
            </a:bodyPr>
            <a:lstStyle/>
            <a:p>
              <a:pPr algn="ctr"/>
              <a:r>
                <a:rPr lang="pl-PL" dirty="0">
                  <a:solidFill>
                    <a:schemeClr val="accent5">
                      <a:lumMod val="75000"/>
                    </a:schemeClr>
                  </a:solidFill>
                </a:rPr>
                <a:t>Zalewska</a:t>
              </a:r>
            </a:p>
          </p:txBody>
        </p:sp>
        <p:sp>
          <p:nvSpPr>
            <p:cNvPr id="37" name="pole tekstowe 36">
              <a:extLst>
                <a:ext uri="{FF2B5EF4-FFF2-40B4-BE49-F238E27FC236}">
                  <a16:creationId xmlns:a16="http://schemas.microsoft.com/office/drawing/2014/main" id="{1EC199AB-E132-48FF-857C-4CFA6BA9D211}"/>
                </a:ext>
              </a:extLst>
            </p:cNvPr>
            <p:cNvSpPr txBox="1"/>
            <p:nvPr/>
          </p:nvSpPr>
          <p:spPr>
            <a:xfrm>
              <a:off x="3905111" y="1738762"/>
              <a:ext cx="1334397" cy="369332"/>
            </a:xfrm>
            <a:prstGeom prst="rect">
              <a:avLst/>
            </a:prstGeom>
            <a:noFill/>
          </p:spPr>
          <p:txBody>
            <a:bodyPr wrap="square" rtlCol="0">
              <a:spAutoFit/>
            </a:bodyPr>
            <a:lstStyle/>
            <a:p>
              <a:pPr algn="ctr"/>
              <a:r>
                <a:rPr lang="pl-PL" dirty="0">
                  <a:solidFill>
                    <a:schemeClr val="accent5">
                      <a:lumMod val="75000"/>
                    </a:schemeClr>
                  </a:solidFill>
                </a:rPr>
                <a:t>P</a:t>
              </a:r>
            </a:p>
          </p:txBody>
        </p:sp>
        <p:sp>
          <p:nvSpPr>
            <p:cNvPr id="39" name="pole tekstowe 38">
              <a:extLst>
                <a:ext uri="{FF2B5EF4-FFF2-40B4-BE49-F238E27FC236}">
                  <a16:creationId xmlns:a16="http://schemas.microsoft.com/office/drawing/2014/main" id="{269DD8C3-BB9B-49AE-8202-CF1E4061DC1F}"/>
                </a:ext>
              </a:extLst>
            </p:cNvPr>
            <p:cNvSpPr txBox="1"/>
            <p:nvPr/>
          </p:nvSpPr>
          <p:spPr>
            <a:xfrm>
              <a:off x="3883064" y="2751861"/>
              <a:ext cx="1334397" cy="369332"/>
            </a:xfrm>
            <a:prstGeom prst="rect">
              <a:avLst/>
            </a:prstGeom>
            <a:noFill/>
          </p:spPr>
          <p:txBody>
            <a:bodyPr wrap="square" rtlCol="0">
              <a:spAutoFit/>
            </a:bodyPr>
            <a:lstStyle/>
            <a:p>
              <a:pPr algn="ctr"/>
              <a:r>
                <a:rPr lang="pl-PL" dirty="0">
                  <a:solidFill>
                    <a:schemeClr val="accent5">
                      <a:lumMod val="75000"/>
                    </a:schemeClr>
                  </a:solidFill>
                </a:rPr>
                <a:t>P</a:t>
              </a:r>
            </a:p>
          </p:txBody>
        </p:sp>
        <p:sp>
          <p:nvSpPr>
            <p:cNvPr id="40" name="pole tekstowe 39">
              <a:extLst>
                <a:ext uri="{FF2B5EF4-FFF2-40B4-BE49-F238E27FC236}">
                  <a16:creationId xmlns:a16="http://schemas.microsoft.com/office/drawing/2014/main" id="{D1120B93-4BAF-4554-A26F-B046A1EF5CFB}"/>
                </a:ext>
              </a:extLst>
            </p:cNvPr>
            <p:cNvSpPr txBox="1"/>
            <p:nvPr/>
          </p:nvSpPr>
          <p:spPr>
            <a:xfrm>
              <a:off x="3879642" y="3482859"/>
              <a:ext cx="1334397" cy="369332"/>
            </a:xfrm>
            <a:prstGeom prst="rect">
              <a:avLst/>
            </a:prstGeom>
            <a:noFill/>
          </p:spPr>
          <p:txBody>
            <a:bodyPr wrap="square" rtlCol="0">
              <a:spAutoFit/>
            </a:bodyPr>
            <a:lstStyle/>
            <a:p>
              <a:pPr algn="ctr"/>
              <a:r>
                <a:rPr lang="pl-PL" dirty="0">
                  <a:solidFill>
                    <a:schemeClr val="accent5">
                      <a:lumMod val="75000"/>
                    </a:schemeClr>
                  </a:solidFill>
                </a:rPr>
                <a:t>P</a:t>
              </a:r>
            </a:p>
          </p:txBody>
        </p:sp>
        <p:sp>
          <p:nvSpPr>
            <p:cNvPr id="41" name="pole tekstowe 40">
              <a:extLst>
                <a:ext uri="{FF2B5EF4-FFF2-40B4-BE49-F238E27FC236}">
                  <a16:creationId xmlns:a16="http://schemas.microsoft.com/office/drawing/2014/main" id="{48B29F99-6A93-4FC6-A4E1-31AB694C9B7F}"/>
                </a:ext>
              </a:extLst>
            </p:cNvPr>
            <p:cNvSpPr txBox="1"/>
            <p:nvPr/>
          </p:nvSpPr>
          <p:spPr>
            <a:xfrm>
              <a:off x="1595219" y="3120871"/>
              <a:ext cx="1086816" cy="369332"/>
            </a:xfrm>
            <a:prstGeom prst="rect">
              <a:avLst/>
            </a:prstGeom>
            <a:noFill/>
          </p:spPr>
          <p:txBody>
            <a:bodyPr wrap="square" rtlCol="0">
              <a:spAutoFit/>
            </a:bodyPr>
            <a:lstStyle/>
            <a:p>
              <a:pPr algn="ctr"/>
              <a:r>
                <a:rPr lang="pl-PL" dirty="0">
                  <a:solidFill>
                    <a:schemeClr val="accent5">
                      <a:lumMod val="75000"/>
                    </a:schemeClr>
                  </a:solidFill>
                </a:rPr>
                <a:t>Karolina</a:t>
              </a:r>
            </a:p>
          </p:txBody>
        </p:sp>
        <p:sp>
          <p:nvSpPr>
            <p:cNvPr id="42" name="pole tekstowe 41">
              <a:extLst>
                <a:ext uri="{FF2B5EF4-FFF2-40B4-BE49-F238E27FC236}">
                  <a16:creationId xmlns:a16="http://schemas.microsoft.com/office/drawing/2014/main" id="{D93DF47C-2099-4997-B90E-AB3948E79FFC}"/>
                </a:ext>
              </a:extLst>
            </p:cNvPr>
            <p:cNvSpPr txBox="1"/>
            <p:nvPr/>
          </p:nvSpPr>
          <p:spPr>
            <a:xfrm>
              <a:off x="1591094" y="2068337"/>
              <a:ext cx="1085515" cy="369332"/>
            </a:xfrm>
            <a:prstGeom prst="rect">
              <a:avLst/>
            </a:prstGeom>
            <a:noFill/>
          </p:spPr>
          <p:txBody>
            <a:bodyPr wrap="square" rtlCol="0">
              <a:spAutoFit/>
            </a:bodyPr>
            <a:lstStyle/>
            <a:p>
              <a:pPr algn="ctr"/>
              <a:r>
                <a:rPr lang="pl-PL" dirty="0">
                  <a:solidFill>
                    <a:schemeClr val="accent5">
                      <a:lumMod val="75000"/>
                    </a:schemeClr>
                  </a:solidFill>
                </a:rPr>
                <a:t>Michał</a:t>
              </a:r>
            </a:p>
          </p:txBody>
        </p:sp>
        <p:sp>
          <p:nvSpPr>
            <p:cNvPr id="43" name="pole tekstowe 42">
              <a:extLst>
                <a:ext uri="{FF2B5EF4-FFF2-40B4-BE49-F238E27FC236}">
                  <a16:creationId xmlns:a16="http://schemas.microsoft.com/office/drawing/2014/main" id="{B656CC89-9D3F-4C04-B012-6C02F6C3A15F}"/>
                </a:ext>
              </a:extLst>
            </p:cNvPr>
            <p:cNvSpPr txBox="1"/>
            <p:nvPr/>
          </p:nvSpPr>
          <p:spPr>
            <a:xfrm>
              <a:off x="1573662" y="3466576"/>
              <a:ext cx="1120377" cy="369332"/>
            </a:xfrm>
            <a:prstGeom prst="rect">
              <a:avLst/>
            </a:prstGeom>
            <a:noFill/>
          </p:spPr>
          <p:txBody>
            <a:bodyPr wrap="square" rtlCol="0">
              <a:spAutoFit/>
            </a:bodyPr>
            <a:lstStyle/>
            <a:p>
              <a:pPr algn="ctr"/>
              <a:r>
                <a:rPr lang="pl-PL" dirty="0">
                  <a:solidFill>
                    <a:schemeClr val="accent5">
                      <a:lumMod val="75000"/>
                    </a:schemeClr>
                  </a:solidFill>
                </a:rPr>
                <a:t>Łukasz</a:t>
              </a:r>
            </a:p>
          </p:txBody>
        </p:sp>
        <p:sp>
          <p:nvSpPr>
            <p:cNvPr id="44" name="pole tekstowe 43">
              <a:extLst>
                <a:ext uri="{FF2B5EF4-FFF2-40B4-BE49-F238E27FC236}">
                  <a16:creationId xmlns:a16="http://schemas.microsoft.com/office/drawing/2014/main" id="{73B4375D-3997-423C-ABAA-804EB59CBDF7}"/>
                </a:ext>
              </a:extLst>
            </p:cNvPr>
            <p:cNvSpPr txBox="1"/>
            <p:nvPr/>
          </p:nvSpPr>
          <p:spPr>
            <a:xfrm>
              <a:off x="557307" y="2063005"/>
              <a:ext cx="1058489" cy="369332"/>
            </a:xfrm>
            <a:prstGeom prst="rect">
              <a:avLst/>
            </a:prstGeom>
            <a:noFill/>
          </p:spPr>
          <p:txBody>
            <a:bodyPr wrap="square" rtlCol="0">
              <a:spAutoFit/>
            </a:bodyPr>
            <a:lstStyle/>
            <a:p>
              <a:pPr algn="ctr"/>
              <a:r>
                <a:rPr lang="pl-PL" dirty="0">
                  <a:solidFill>
                    <a:schemeClr val="accent5">
                      <a:lumMod val="75000"/>
                    </a:schemeClr>
                  </a:solidFill>
                </a:rPr>
                <a:t>200402</a:t>
              </a:r>
            </a:p>
          </p:txBody>
        </p:sp>
        <p:sp>
          <p:nvSpPr>
            <p:cNvPr id="45" name="pole tekstowe 44">
              <a:extLst>
                <a:ext uri="{FF2B5EF4-FFF2-40B4-BE49-F238E27FC236}">
                  <a16:creationId xmlns:a16="http://schemas.microsoft.com/office/drawing/2014/main" id="{1A9D21D9-A008-4639-A809-A426816B2EF8}"/>
                </a:ext>
              </a:extLst>
            </p:cNvPr>
            <p:cNvSpPr txBox="1"/>
            <p:nvPr/>
          </p:nvSpPr>
          <p:spPr>
            <a:xfrm>
              <a:off x="521197" y="2767316"/>
              <a:ext cx="1058489" cy="369332"/>
            </a:xfrm>
            <a:prstGeom prst="rect">
              <a:avLst/>
            </a:prstGeom>
            <a:noFill/>
          </p:spPr>
          <p:txBody>
            <a:bodyPr wrap="square" rtlCol="0">
              <a:spAutoFit/>
            </a:bodyPr>
            <a:lstStyle/>
            <a:p>
              <a:pPr algn="ctr"/>
              <a:r>
                <a:rPr lang="pl-PL" dirty="0">
                  <a:solidFill>
                    <a:schemeClr val="accent5">
                      <a:lumMod val="75000"/>
                    </a:schemeClr>
                  </a:solidFill>
                </a:rPr>
                <a:t>200404</a:t>
              </a:r>
            </a:p>
          </p:txBody>
        </p:sp>
        <p:sp>
          <p:nvSpPr>
            <p:cNvPr id="46" name="pole tekstowe 45">
              <a:extLst>
                <a:ext uri="{FF2B5EF4-FFF2-40B4-BE49-F238E27FC236}">
                  <a16:creationId xmlns:a16="http://schemas.microsoft.com/office/drawing/2014/main" id="{087AAF2D-FD42-400A-9472-7C70D21C38B0}"/>
                </a:ext>
              </a:extLst>
            </p:cNvPr>
            <p:cNvSpPr txBox="1"/>
            <p:nvPr/>
          </p:nvSpPr>
          <p:spPr>
            <a:xfrm>
              <a:off x="511644" y="3472284"/>
              <a:ext cx="1058489" cy="369332"/>
            </a:xfrm>
            <a:prstGeom prst="rect">
              <a:avLst/>
            </a:prstGeom>
            <a:noFill/>
          </p:spPr>
          <p:txBody>
            <a:bodyPr wrap="square" rtlCol="0">
              <a:spAutoFit/>
            </a:bodyPr>
            <a:lstStyle/>
            <a:p>
              <a:pPr algn="ctr"/>
              <a:r>
                <a:rPr lang="pl-PL" dirty="0">
                  <a:solidFill>
                    <a:schemeClr val="accent5">
                      <a:lumMod val="75000"/>
                    </a:schemeClr>
                  </a:solidFill>
                </a:rPr>
                <a:t>200406</a:t>
              </a:r>
            </a:p>
          </p:txBody>
        </p:sp>
        <p:sp>
          <p:nvSpPr>
            <p:cNvPr id="47" name="pole tekstowe 46">
              <a:extLst>
                <a:ext uri="{FF2B5EF4-FFF2-40B4-BE49-F238E27FC236}">
                  <a16:creationId xmlns:a16="http://schemas.microsoft.com/office/drawing/2014/main" id="{042A96FC-2852-45C9-B8B3-1B270158431A}"/>
                </a:ext>
              </a:extLst>
            </p:cNvPr>
            <p:cNvSpPr txBox="1"/>
            <p:nvPr/>
          </p:nvSpPr>
          <p:spPr>
            <a:xfrm>
              <a:off x="2743657" y="2079018"/>
              <a:ext cx="1120377" cy="369332"/>
            </a:xfrm>
            <a:prstGeom prst="rect">
              <a:avLst/>
            </a:prstGeom>
            <a:noFill/>
          </p:spPr>
          <p:txBody>
            <a:bodyPr wrap="square" rtlCol="0">
              <a:spAutoFit/>
            </a:bodyPr>
            <a:lstStyle/>
            <a:p>
              <a:pPr algn="ctr"/>
              <a:r>
                <a:rPr lang="pl-PL" dirty="0">
                  <a:solidFill>
                    <a:schemeClr val="accent5">
                      <a:lumMod val="75000"/>
                    </a:schemeClr>
                  </a:solidFill>
                </a:rPr>
                <a:t>Wielicki</a:t>
              </a:r>
            </a:p>
          </p:txBody>
        </p:sp>
        <p:sp>
          <p:nvSpPr>
            <p:cNvPr id="48" name="pole tekstowe 47">
              <a:extLst>
                <a:ext uri="{FF2B5EF4-FFF2-40B4-BE49-F238E27FC236}">
                  <a16:creationId xmlns:a16="http://schemas.microsoft.com/office/drawing/2014/main" id="{A0561183-8935-4159-9806-2D4E220F54ED}"/>
                </a:ext>
              </a:extLst>
            </p:cNvPr>
            <p:cNvSpPr txBox="1"/>
            <p:nvPr/>
          </p:nvSpPr>
          <p:spPr>
            <a:xfrm>
              <a:off x="3921084" y="2072910"/>
              <a:ext cx="1283102" cy="369332"/>
            </a:xfrm>
            <a:prstGeom prst="rect">
              <a:avLst/>
            </a:prstGeom>
            <a:noFill/>
          </p:spPr>
          <p:txBody>
            <a:bodyPr wrap="square" rtlCol="0">
              <a:spAutoFit/>
            </a:bodyPr>
            <a:lstStyle/>
            <a:p>
              <a:pPr algn="ctr"/>
              <a:r>
                <a:rPr lang="pl-PL" dirty="0">
                  <a:solidFill>
                    <a:schemeClr val="accent5">
                      <a:lumMod val="75000"/>
                    </a:schemeClr>
                  </a:solidFill>
                </a:rPr>
                <a:t>A</a:t>
              </a:r>
            </a:p>
          </p:txBody>
        </p:sp>
        <p:sp>
          <p:nvSpPr>
            <p:cNvPr id="49" name="pole tekstowe 48">
              <a:extLst>
                <a:ext uri="{FF2B5EF4-FFF2-40B4-BE49-F238E27FC236}">
                  <a16:creationId xmlns:a16="http://schemas.microsoft.com/office/drawing/2014/main" id="{8CD33293-6EC9-45F5-9C0C-A16B3A1CED05}"/>
                </a:ext>
              </a:extLst>
            </p:cNvPr>
            <p:cNvSpPr txBox="1"/>
            <p:nvPr/>
          </p:nvSpPr>
          <p:spPr>
            <a:xfrm>
              <a:off x="2743657" y="2742657"/>
              <a:ext cx="1058489" cy="369332"/>
            </a:xfrm>
            <a:prstGeom prst="rect">
              <a:avLst/>
            </a:prstGeom>
            <a:noFill/>
          </p:spPr>
          <p:txBody>
            <a:bodyPr wrap="square" rtlCol="0">
              <a:spAutoFit/>
            </a:bodyPr>
            <a:lstStyle/>
            <a:p>
              <a:pPr algn="ctr"/>
              <a:r>
                <a:rPr lang="pl-PL" dirty="0" err="1">
                  <a:solidFill>
                    <a:schemeClr val="accent5">
                      <a:lumMod val="75000"/>
                    </a:schemeClr>
                  </a:solidFill>
                </a:rPr>
                <a:t>Kocan</a:t>
              </a:r>
              <a:endParaRPr lang="pl-PL" dirty="0">
                <a:solidFill>
                  <a:schemeClr val="accent5">
                    <a:lumMod val="75000"/>
                  </a:schemeClr>
                </a:solidFill>
              </a:endParaRPr>
            </a:p>
          </p:txBody>
        </p:sp>
        <p:sp>
          <p:nvSpPr>
            <p:cNvPr id="50" name="pole tekstowe 49">
              <a:extLst>
                <a:ext uri="{FF2B5EF4-FFF2-40B4-BE49-F238E27FC236}">
                  <a16:creationId xmlns:a16="http://schemas.microsoft.com/office/drawing/2014/main" id="{0345AA5F-8430-440D-9F24-66425C10AC54}"/>
                </a:ext>
              </a:extLst>
            </p:cNvPr>
            <p:cNvSpPr txBox="1"/>
            <p:nvPr/>
          </p:nvSpPr>
          <p:spPr>
            <a:xfrm>
              <a:off x="2688045" y="2434804"/>
              <a:ext cx="1217066" cy="369332"/>
            </a:xfrm>
            <a:prstGeom prst="rect">
              <a:avLst/>
            </a:prstGeom>
            <a:noFill/>
          </p:spPr>
          <p:txBody>
            <a:bodyPr wrap="square" rtlCol="0">
              <a:spAutoFit/>
            </a:bodyPr>
            <a:lstStyle/>
            <a:p>
              <a:pPr algn="ctr"/>
              <a:r>
                <a:rPr lang="pl-PL" dirty="0">
                  <a:solidFill>
                    <a:schemeClr val="accent5">
                      <a:lumMod val="75000"/>
                    </a:schemeClr>
                  </a:solidFill>
                </a:rPr>
                <a:t>Potocki</a:t>
              </a:r>
            </a:p>
          </p:txBody>
        </p:sp>
      </p:grpSp>
      <p:sp>
        <p:nvSpPr>
          <p:cNvPr id="4" name="Dymek mowy: owalny 3">
            <a:extLst>
              <a:ext uri="{FF2B5EF4-FFF2-40B4-BE49-F238E27FC236}">
                <a16:creationId xmlns:a16="http://schemas.microsoft.com/office/drawing/2014/main" id="{B45B0319-8DA5-479E-AAF4-B7DE1BCCF7F9}"/>
              </a:ext>
            </a:extLst>
          </p:cNvPr>
          <p:cNvSpPr/>
          <p:nvPr/>
        </p:nvSpPr>
        <p:spPr>
          <a:xfrm>
            <a:off x="7229531" y="5324688"/>
            <a:ext cx="2305352" cy="749870"/>
          </a:xfrm>
          <a:prstGeom prst="wedgeEllipseCallout">
            <a:avLst>
              <a:gd name="adj1" fmla="val -82898"/>
              <a:gd name="adj2" fmla="val -147681"/>
            </a:avLst>
          </a:prstGeom>
          <a:solidFill>
            <a:srgbClr val="F32B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Kolumna  (pole, atrybut)</a:t>
            </a:r>
          </a:p>
        </p:txBody>
      </p:sp>
      <p:sp>
        <p:nvSpPr>
          <p:cNvPr id="51" name="Dymek mowy: owalny 50">
            <a:extLst>
              <a:ext uri="{FF2B5EF4-FFF2-40B4-BE49-F238E27FC236}">
                <a16:creationId xmlns:a16="http://schemas.microsoft.com/office/drawing/2014/main" id="{E45C3E74-384C-48DA-A754-C347115B2646}"/>
              </a:ext>
            </a:extLst>
          </p:cNvPr>
          <p:cNvSpPr/>
          <p:nvPr/>
        </p:nvSpPr>
        <p:spPr>
          <a:xfrm>
            <a:off x="9452986" y="2640355"/>
            <a:ext cx="1477490" cy="1038877"/>
          </a:xfrm>
          <a:prstGeom prst="wedgeEllipseCallout">
            <a:avLst>
              <a:gd name="adj1" fmla="val -125092"/>
              <a:gd name="adj2" fmla="val 92126"/>
            </a:avLst>
          </a:prstGeom>
          <a:solidFill>
            <a:srgbClr val="F32B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Wiersz (rekord, </a:t>
            </a:r>
            <a:r>
              <a:rPr lang="pl-PL" dirty="0" err="1"/>
              <a:t>krotka</a:t>
            </a:r>
            <a:r>
              <a:rPr lang="pl-PL" dirty="0"/>
              <a:t>)</a:t>
            </a:r>
          </a:p>
        </p:txBody>
      </p:sp>
      <p:sp>
        <p:nvSpPr>
          <p:cNvPr id="7" name="Owal 6">
            <a:extLst>
              <a:ext uri="{FF2B5EF4-FFF2-40B4-BE49-F238E27FC236}">
                <a16:creationId xmlns:a16="http://schemas.microsoft.com/office/drawing/2014/main" id="{325E9BA3-58F6-4E71-AEF0-74054BEA551E}"/>
              </a:ext>
            </a:extLst>
          </p:cNvPr>
          <p:cNvSpPr/>
          <p:nvPr/>
        </p:nvSpPr>
        <p:spPr>
          <a:xfrm>
            <a:off x="4902790" y="2125911"/>
            <a:ext cx="810624" cy="424178"/>
          </a:xfrm>
          <a:prstGeom prst="ellipse">
            <a:avLst/>
          </a:prstGeom>
          <a:noFill/>
          <a:ln w="28575">
            <a:solidFill>
              <a:srgbClr val="F32B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4" name="Dymek mowy: owalny 53">
            <a:extLst>
              <a:ext uri="{FF2B5EF4-FFF2-40B4-BE49-F238E27FC236}">
                <a16:creationId xmlns:a16="http://schemas.microsoft.com/office/drawing/2014/main" id="{0BAF348E-08B5-4987-A5EE-63B62D0C6F25}"/>
              </a:ext>
            </a:extLst>
          </p:cNvPr>
          <p:cNvSpPr/>
          <p:nvPr/>
        </p:nvSpPr>
        <p:spPr>
          <a:xfrm>
            <a:off x="3898448" y="971183"/>
            <a:ext cx="1229706" cy="653187"/>
          </a:xfrm>
          <a:prstGeom prst="wedgeEllipseCallout">
            <a:avLst>
              <a:gd name="adj1" fmla="val 54337"/>
              <a:gd name="adj2" fmla="val 134897"/>
            </a:avLst>
          </a:prstGeom>
          <a:solidFill>
            <a:srgbClr val="F32B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Nazwa pola</a:t>
            </a:r>
          </a:p>
        </p:txBody>
      </p:sp>
      <p:sp>
        <p:nvSpPr>
          <p:cNvPr id="56" name="Owal 55">
            <a:extLst>
              <a:ext uri="{FF2B5EF4-FFF2-40B4-BE49-F238E27FC236}">
                <a16:creationId xmlns:a16="http://schemas.microsoft.com/office/drawing/2014/main" id="{19C81C45-F72B-4F93-948E-418203BF43A8}"/>
              </a:ext>
            </a:extLst>
          </p:cNvPr>
          <p:cNvSpPr/>
          <p:nvPr/>
        </p:nvSpPr>
        <p:spPr>
          <a:xfrm>
            <a:off x="3732413" y="3487838"/>
            <a:ext cx="872157" cy="424178"/>
          </a:xfrm>
          <a:prstGeom prst="ellipse">
            <a:avLst/>
          </a:prstGeom>
          <a:noFill/>
          <a:ln w="28575">
            <a:solidFill>
              <a:srgbClr val="F32B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7" name="Dymek mowy: owalny 56">
            <a:extLst>
              <a:ext uri="{FF2B5EF4-FFF2-40B4-BE49-F238E27FC236}">
                <a16:creationId xmlns:a16="http://schemas.microsoft.com/office/drawing/2014/main" id="{C2ECA804-52AE-456C-A9FA-17C4036184FA}"/>
              </a:ext>
            </a:extLst>
          </p:cNvPr>
          <p:cNvSpPr/>
          <p:nvPr/>
        </p:nvSpPr>
        <p:spPr>
          <a:xfrm>
            <a:off x="1849839" y="4432321"/>
            <a:ext cx="1358344" cy="518908"/>
          </a:xfrm>
          <a:prstGeom prst="wedgeEllipseCallout">
            <a:avLst>
              <a:gd name="adj1" fmla="val 92407"/>
              <a:gd name="adj2" fmla="val -173070"/>
            </a:avLst>
          </a:prstGeom>
          <a:solidFill>
            <a:srgbClr val="F32B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Wartość</a:t>
            </a:r>
          </a:p>
        </p:txBody>
      </p:sp>
      <p:sp>
        <p:nvSpPr>
          <p:cNvPr id="58" name="Owal 57">
            <a:extLst>
              <a:ext uri="{FF2B5EF4-FFF2-40B4-BE49-F238E27FC236}">
                <a16:creationId xmlns:a16="http://schemas.microsoft.com/office/drawing/2014/main" id="{8001AC11-5269-460C-AA69-504E2123E760}"/>
              </a:ext>
            </a:extLst>
          </p:cNvPr>
          <p:cNvSpPr/>
          <p:nvPr/>
        </p:nvSpPr>
        <p:spPr>
          <a:xfrm>
            <a:off x="3025541" y="1618351"/>
            <a:ext cx="6213157" cy="3682934"/>
          </a:xfrm>
          <a:prstGeom prst="ellipse">
            <a:avLst/>
          </a:prstGeom>
          <a:noFill/>
          <a:ln w="28575">
            <a:solidFill>
              <a:srgbClr val="F32B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9" name="Dymek mowy: owalny 58">
            <a:extLst>
              <a:ext uri="{FF2B5EF4-FFF2-40B4-BE49-F238E27FC236}">
                <a16:creationId xmlns:a16="http://schemas.microsoft.com/office/drawing/2014/main" id="{46C4CC0C-C0F6-4910-8B6B-6CF95DE1012B}"/>
              </a:ext>
            </a:extLst>
          </p:cNvPr>
          <p:cNvSpPr/>
          <p:nvPr/>
        </p:nvSpPr>
        <p:spPr>
          <a:xfrm>
            <a:off x="814747" y="1892133"/>
            <a:ext cx="1630547" cy="749870"/>
          </a:xfrm>
          <a:prstGeom prst="wedgeEllipseCallout">
            <a:avLst>
              <a:gd name="adj1" fmla="val 90528"/>
              <a:gd name="adj2" fmla="val 105673"/>
            </a:avLst>
          </a:prstGeom>
          <a:solidFill>
            <a:srgbClr val="F32B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Tabela (relacja)</a:t>
            </a:r>
          </a:p>
        </p:txBody>
      </p:sp>
    </p:spTree>
    <p:extLst>
      <p:ext uri="{BB962C8B-B14F-4D97-AF65-F5344CB8AC3E}">
        <p14:creationId xmlns:p14="http://schemas.microsoft.com/office/powerpoint/2010/main" val="1362425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fade">
                                      <p:cBhvr>
                                        <p:cTn id="12" dur="500"/>
                                        <p:tgtEl>
                                          <p:spTgt spid="5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wipe(right)">
                                      <p:cBhvr>
                                        <p:cTn id="17" dur="500"/>
                                        <p:tgtEl>
                                          <p:spTgt spid="5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wipe(left)">
                                      <p:cBhvr>
                                        <p:cTn id="27" dur="500"/>
                                        <p:tgtEl>
                                          <p:spTgt spid="5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fade">
                                      <p:cBhvr>
                                        <p:cTn id="32" dur="500"/>
                                        <p:tgtEl>
                                          <p:spTgt spid="5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up)">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wipe(down)">
                                      <p:cBhvr>
                                        <p:cTn id="47" dur="500"/>
                                        <p:tgtEl>
                                          <p:spTgt spid="5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500"/>
                                        <p:tgtEl>
                                          <p:spTgt spid="5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grpId="0" nodeType="click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wipe(right)">
                                      <p:cBhvr>
                                        <p:cTn id="5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21" grpId="0" animBg="1"/>
      <p:bldP spid="4" grpId="0" animBg="1"/>
      <p:bldP spid="51" grpId="0" animBg="1"/>
      <p:bldP spid="7" grpId="0" animBg="1"/>
      <p:bldP spid="54" grpId="0" animBg="1"/>
      <p:bldP spid="56" grpId="0" animBg="1"/>
      <p:bldP spid="57" grpId="0" animBg="1"/>
      <p:bldP spid="58" grpId="0" animBg="1"/>
      <p:bldP spid="5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1"/>
          <p:cNvSpPr txBox="1">
            <a:spLocks/>
          </p:cNvSpPr>
          <p:nvPr/>
        </p:nvSpPr>
        <p:spPr>
          <a:xfrm>
            <a:off x="0" y="0"/>
            <a:ext cx="12192000" cy="703420"/>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pl-PL" sz="4000" dirty="0">
                <a:solidFill>
                  <a:srgbClr val="000000"/>
                </a:solidFill>
                <a:latin typeface="Minion-Regular"/>
              </a:rPr>
              <a:t>Widoki</a:t>
            </a:r>
            <a:endParaRPr lang="pl-PL" sz="4000" b="1" dirty="0"/>
          </a:p>
        </p:txBody>
      </p:sp>
      <p:sp>
        <p:nvSpPr>
          <p:cNvPr id="38" name="Prostokąt zaokrąglony 37"/>
          <p:cNvSpPr/>
          <p:nvPr/>
        </p:nvSpPr>
        <p:spPr>
          <a:xfrm>
            <a:off x="4038600" y="6458622"/>
            <a:ext cx="3973286" cy="2535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chemeClr val="tx1"/>
              </a:solidFill>
            </a:endParaRPr>
          </a:p>
        </p:txBody>
      </p:sp>
      <p:sp>
        <p:nvSpPr>
          <p:cNvPr id="5" name="Symbol zastępczy daty 4"/>
          <p:cNvSpPr>
            <a:spLocks noGrp="1"/>
          </p:cNvSpPr>
          <p:nvPr>
            <p:ph type="dt" sz="half" idx="10"/>
          </p:nvPr>
        </p:nvSpPr>
        <p:spPr/>
        <p:txBody>
          <a:bodyPr/>
          <a:lstStyle/>
          <a:p>
            <a:fld id="{CE23C6A6-EC46-40C9-9683-AA5F11F6FB3A}" type="datetime1">
              <a:rPr lang="pl-PL" smtClean="0"/>
              <a:t>25.11.2021</a:t>
            </a:fld>
            <a:endParaRPr lang="pl-PL"/>
          </a:p>
        </p:txBody>
      </p:sp>
      <p:pic>
        <p:nvPicPr>
          <p:cNvPr id="14" name="Picture 2"/>
          <p:cNvPicPr>
            <a:picLocks noChangeAspect="1" noChangeArrowheads="1"/>
          </p:cNvPicPr>
          <p:nvPr/>
        </p:nvPicPr>
        <p:blipFill>
          <a:blip r:embed="rId2" cstate="print"/>
          <a:srcRect/>
          <a:stretch>
            <a:fillRect/>
          </a:stretch>
        </p:blipFill>
        <p:spPr bwMode="auto">
          <a:xfrm>
            <a:off x="7436848" y="3956412"/>
            <a:ext cx="4070488" cy="2145700"/>
          </a:xfrm>
          <a:prstGeom prst="rect">
            <a:avLst/>
          </a:prstGeom>
          <a:noFill/>
          <a:ln w="9525">
            <a:noFill/>
            <a:miter lim="800000"/>
            <a:headEnd/>
            <a:tailEnd/>
          </a:ln>
        </p:spPr>
      </p:pic>
      <p:grpSp>
        <p:nvGrpSpPr>
          <p:cNvPr id="102" name="Grupa 101">
            <a:extLst>
              <a:ext uri="{FF2B5EF4-FFF2-40B4-BE49-F238E27FC236}">
                <a16:creationId xmlns:a16="http://schemas.microsoft.com/office/drawing/2014/main" id="{CDE3B1D2-237B-48A1-B942-38D06B2DCBCA}"/>
              </a:ext>
            </a:extLst>
          </p:cNvPr>
          <p:cNvGrpSpPr/>
          <p:nvPr/>
        </p:nvGrpSpPr>
        <p:grpSpPr>
          <a:xfrm>
            <a:off x="8728267" y="1834325"/>
            <a:ext cx="2275548" cy="1085922"/>
            <a:chOff x="8709979" y="2118423"/>
            <a:chExt cx="2275548" cy="1085922"/>
          </a:xfrm>
        </p:grpSpPr>
        <p:sp>
          <p:nvSpPr>
            <p:cNvPr id="2" name="Prostokąt 1">
              <a:extLst>
                <a:ext uri="{FF2B5EF4-FFF2-40B4-BE49-F238E27FC236}">
                  <a16:creationId xmlns:a16="http://schemas.microsoft.com/office/drawing/2014/main" id="{80A87EBA-2A78-40C0-B123-905E988DDFDF}"/>
                </a:ext>
              </a:extLst>
            </p:cNvPr>
            <p:cNvSpPr/>
            <p:nvPr/>
          </p:nvSpPr>
          <p:spPr>
            <a:xfrm>
              <a:off x="8709979" y="2484211"/>
              <a:ext cx="2275548" cy="7201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pole tekstowe 2">
              <a:extLst>
                <a:ext uri="{FF2B5EF4-FFF2-40B4-BE49-F238E27FC236}">
                  <a16:creationId xmlns:a16="http://schemas.microsoft.com/office/drawing/2014/main" id="{69598368-51D9-4AF4-BAA6-0B61A194531B}"/>
                </a:ext>
              </a:extLst>
            </p:cNvPr>
            <p:cNvSpPr txBox="1"/>
            <p:nvPr/>
          </p:nvSpPr>
          <p:spPr>
            <a:xfrm>
              <a:off x="8709979" y="2118423"/>
              <a:ext cx="1069117" cy="369332"/>
            </a:xfrm>
            <a:prstGeom prst="rect">
              <a:avLst/>
            </a:prstGeom>
            <a:noFill/>
          </p:spPr>
          <p:txBody>
            <a:bodyPr wrap="square" rtlCol="0">
              <a:spAutoFit/>
            </a:bodyPr>
            <a:lstStyle/>
            <a:p>
              <a:pPr algn="ctr"/>
              <a:r>
                <a:rPr lang="pl-PL" dirty="0">
                  <a:solidFill>
                    <a:srgbClr val="C00000"/>
                  </a:solidFill>
                  <a:latin typeface="Times New Roman" panose="02020603050405020304" pitchFamily="18" charset="0"/>
                  <a:cs typeface="Times New Roman" panose="02020603050405020304" pitchFamily="18" charset="0"/>
                </a:rPr>
                <a:t>Numer</a:t>
              </a:r>
            </a:p>
          </p:txBody>
        </p:sp>
        <p:sp>
          <p:nvSpPr>
            <p:cNvPr id="11" name="pole tekstowe 10">
              <a:extLst>
                <a:ext uri="{FF2B5EF4-FFF2-40B4-BE49-F238E27FC236}">
                  <a16:creationId xmlns:a16="http://schemas.microsoft.com/office/drawing/2014/main" id="{F7A57CAF-8CE9-44A0-B5A3-E995BE95EC23}"/>
                </a:ext>
              </a:extLst>
            </p:cNvPr>
            <p:cNvSpPr txBox="1"/>
            <p:nvPr/>
          </p:nvSpPr>
          <p:spPr>
            <a:xfrm>
              <a:off x="9764253" y="2132622"/>
              <a:ext cx="1112563" cy="369332"/>
            </a:xfrm>
            <a:prstGeom prst="rect">
              <a:avLst/>
            </a:prstGeom>
            <a:noFill/>
          </p:spPr>
          <p:txBody>
            <a:bodyPr wrap="square" rtlCol="0">
              <a:spAutoFit/>
            </a:bodyPr>
            <a:lstStyle/>
            <a:p>
              <a:pPr algn="ctr"/>
              <a:r>
                <a:rPr lang="pl-PL" dirty="0">
                  <a:solidFill>
                    <a:srgbClr val="C00000"/>
                  </a:solidFill>
                  <a:latin typeface="Times New Roman" panose="02020603050405020304" pitchFamily="18" charset="0"/>
                  <a:cs typeface="Times New Roman" panose="02020603050405020304" pitchFamily="18" charset="0"/>
                </a:rPr>
                <a:t>Nazwisko</a:t>
              </a:r>
            </a:p>
          </p:txBody>
        </p:sp>
        <p:cxnSp>
          <p:nvCxnSpPr>
            <p:cNvPr id="6" name="Łącznik prosty 5">
              <a:extLst>
                <a:ext uri="{FF2B5EF4-FFF2-40B4-BE49-F238E27FC236}">
                  <a16:creationId xmlns:a16="http://schemas.microsoft.com/office/drawing/2014/main" id="{0B99B114-8EC7-4D2C-ADBC-FFC733B903A5}"/>
                </a:ext>
              </a:extLst>
            </p:cNvPr>
            <p:cNvCxnSpPr>
              <a:cxnSpLocks/>
            </p:cNvCxnSpPr>
            <p:nvPr/>
          </p:nvCxnSpPr>
          <p:spPr>
            <a:xfrm flipH="1">
              <a:off x="9779096" y="2484211"/>
              <a:ext cx="9499" cy="720134"/>
            </a:xfrm>
            <a:prstGeom prst="line">
              <a:avLst/>
            </a:prstGeom>
          </p:spPr>
          <p:style>
            <a:lnRef idx="1">
              <a:schemeClr val="dk1"/>
            </a:lnRef>
            <a:fillRef idx="0">
              <a:schemeClr val="dk1"/>
            </a:fillRef>
            <a:effectRef idx="0">
              <a:schemeClr val="dk1"/>
            </a:effectRef>
            <a:fontRef idx="minor">
              <a:schemeClr val="tx1"/>
            </a:fontRef>
          </p:style>
        </p:cxnSp>
        <p:cxnSp>
          <p:nvCxnSpPr>
            <p:cNvPr id="23" name="Łącznik prosty 22">
              <a:extLst>
                <a:ext uri="{FF2B5EF4-FFF2-40B4-BE49-F238E27FC236}">
                  <a16:creationId xmlns:a16="http://schemas.microsoft.com/office/drawing/2014/main" id="{D73B44FD-4047-4AB0-A962-54BB22421DF7}"/>
                </a:ext>
              </a:extLst>
            </p:cNvPr>
            <p:cNvCxnSpPr>
              <a:cxnSpLocks/>
            </p:cNvCxnSpPr>
            <p:nvPr/>
          </p:nvCxnSpPr>
          <p:spPr>
            <a:xfrm>
              <a:off x="8709979" y="2833207"/>
              <a:ext cx="2275548" cy="16765"/>
            </a:xfrm>
            <a:prstGeom prst="line">
              <a:avLst/>
            </a:prstGeom>
          </p:spPr>
          <p:style>
            <a:lnRef idx="1">
              <a:schemeClr val="dk1"/>
            </a:lnRef>
            <a:fillRef idx="0">
              <a:schemeClr val="dk1"/>
            </a:fillRef>
            <a:effectRef idx="0">
              <a:schemeClr val="dk1"/>
            </a:effectRef>
            <a:fontRef idx="minor">
              <a:schemeClr val="tx1"/>
            </a:fontRef>
          </p:style>
        </p:cxnSp>
        <p:sp>
          <p:nvSpPr>
            <p:cNvPr id="34" name="pole tekstowe 33">
              <a:extLst>
                <a:ext uri="{FF2B5EF4-FFF2-40B4-BE49-F238E27FC236}">
                  <a16:creationId xmlns:a16="http://schemas.microsoft.com/office/drawing/2014/main" id="{1F3CBAEE-A942-4259-A531-DC29755E7824}"/>
                </a:ext>
              </a:extLst>
            </p:cNvPr>
            <p:cNvSpPr txBox="1"/>
            <p:nvPr/>
          </p:nvSpPr>
          <p:spPr>
            <a:xfrm>
              <a:off x="8730105" y="2487755"/>
              <a:ext cx="1082617" cy="366240"/>
            </a:xfrm>
            <a:prstGeom prst="rect">
              <a:avLst/>
            </a:prstGeom>
            <a:noFill/>
          </p:spPr>
          <p:txBody>
            <a:bodyPr wrap="square" rtlCol="0">
              <a:spAutoFit/>
            </a:bodyPr>
            <a:lstStyle/>
            <a:p>
              <a:pPr algn="ctr"/>
              <a:r>
                <a:rPr lang="pl-PL" dirty="0">
                  <a:solidFill>
                    <a:schemeClr val="accent5">
                      <a:lumMod val="75000"/>
                    </a:schemeClr>
                  </a:solidFill>
                </a:rPr>
                <a:t>200403</a:t>
              </a:r>
            </a:p>
          </p:txBody>
        </p:sp>
        <p:sp>
          <p:nvSpPr>
            <p:cNvPr id="36" name="pole tekstowe 35">
              <a:extLst>
                <a:ext uri="{FF2B5EF4-FFF2-40B4-BE49-F238E27FC236}">
                  <a16:creationId xmlns:a16="http://schemas.microsoft.com/office/drawing/2014/main" id="{39E30B56-7AB4-4E62-81BA-11109DB461D4}"/>
                </a:ext>
              </a:extLst>
            </p:cNvPr>
            <p:cNvSpPr txBox="1"/>
            <p:nvPr/>
          </p:nvSpPr>
          <p:spPr>
            <a:xfrm>
              <a:off x="9822221" y="2480640"/>
              <a:ext cx="1120377" cy="369332"/>
            </a:xfrm>
            <a:prstGeom prst="rect">
              <a:avLst/>
            </a:prstGeom>
            <a:noFill/>
          </p:spPr>
          <p:txBody>
            <a:bodyPr wrap="square" rtlCol="0">
              <a:spAutoFit/>
            </a:bodyPr>
            <a:lstStyle/>
            <a:p>
              <a:pPr algn="ctr"/>
              <a:r>
                <a:rPr lang="pl-PL" dirty="0">
                  <a:solidFill>
                    <a:schemeClr val="accent5">
                      <a:lumMod val="75000"/>
                    </a:schemeClr>
                  </a:solidFill>
                </a:rPr>
                <a:t>Potocki</a:t>
              </a:r>
            </a:p>
          </p:txBody>
        </p:sp>
        <p:sp>
          <p:nvSpPr>
            <p:cNvPr id="44" name="pole tekstowe 43">
              <a:extLst>
                <a:ext uri="{FF2B5EF4-FFF2-40B4-BE49-F238E27FC236}">
                  <a16:creationId xmlns:a16="http://schemas.microsoft.com/office/drawing/2014/main" id="{73B4375D-3997-423C-ABAA-804EB59CBDF7}"/>
                </a:ext>
              </a:extLst>
            </p:cNvPr>
            <p:cNvSpPr txBox="1"/>
            <p:nvPr/>
          </p:nvSpPr>
          <p:spPr>
            <a:xfrm>
              <a:off x="8746078" y="2819000"/>
              <a:ext cx="1058489" cy="369332"/>
            </a:xfrm>
            <a:prstGeom prst="rect">
              <a:avLst/>
            </a:prstGeom>
            <a:noFill/>
          </p:spPr>
          <p:txBody>
            <a:bodyPr wrap="square" rtlCol="0">
              <a:spAutoFit/>
            </a:bodyPr>
            <a:lstStyle/>
            <a:p>
              <a:pPr algn="ctr"/>
              <a:r>
                <a:rPr lang="pl-PL" dirty="0">
                  <a:solidFill>
                    <a:schemeClr val="accent5">
                      <a:lumMod val="75000"/>
                    </a:schemeClr>
                  </a:solidFill>
                </a:rPr>
                <a:t>200405</a:t>
              </a:r>
            </a:p>
          </p:txBody>
        </p:sp>
        <p:sp>
          <p:nvSpPr>
            <p:cNvPr id="47" name="pole tekstowe 46">
              <a:extLst>
                <a:ext uri="{FF2B5EF4-FFF2-40B4-BE49-F238E27FC236}">
                  <a16:creationId xmlns:a16="http://schemas.microsoft.com/office/drawing/2014/main" id="{042A96FC-2852-45C9-B8B3-1B270158431A}"/>
                </a:ext>
              </a:extLst>
            </p:cNvPr>
            <p:cNvSpPr txBox="1"/>
            <p:nvPr/>
          </p:nvSpPr>
          <p:spPr>
            <a:xfrm>
              <a:off x="9853436" y="2835013"/>
              <a:ext cx="1120377" cy="369332"/>
            </a:xfrm>
            <a:prstGeom prst="rect">
              <a:avLst/>
            </a:prstGeom>
            <a:noFill/>
          </p:spPr>
          <p:txBody>
            <a:bodyPr wrap="square" rtlCol="0">
              <a:spAutoFit/>
            </a:bodyPr>
            <a:lstStyle/>
            <a:p>
              <a:pPr algn="ctr"/>
              <a:r>
                <a:rPr lang="pl-PL" dirty="0">
                  <a:solidFill>
                    <a:schemeClr val="accent5">
                      <a:lumMod val="75000"/>
                    </a:schemeClr>
                  </a:solidFill>
                </a:rPr>
                <a:t>Nowak</a:t>
              </a:r>
            </a:p>
          </p:txBody>
        </p:sp>
      </p:grpSp>
      <p:sp>
        <p:nvSpPr>
          <p:cNvPr id="54" name="Dymek mowy: owalny 53">
            <a:extLst>
              <a:ext uri="{FF2B5EF4-FFF2-40B4-BE49-F238E27FC236}">
                <a16:creationId xmlns:a16="http://schemas.microsoft.com/office/drawing/2014/main" id="{0BAF348E-08B5-4987-A5EE-63B62D0C6F25}"/>
              </a:ext>
            </a:extLst>
          </p:cNvPr>
          <p:cNvSpPr/>
          <p:nvPr/>
        </p:nvSpPr>
        <p:spPr>
          <a:xfrm>
            <a:off x="1345595" y="4724897"/>
            <a:ext cx="1571082" cy="653187"/>
          </a:xfrm>
          <a:prstGeom prst="wedgeEllipseCallout">
            <a:avLst>
              <a:gd name="adj1" fmla="val -69532"/>
              <a:gd name="adj2" fmla="val -112316"/>
            </a:avLst>
          </a:prstGeom>
          <a:solidFill>
            <a:srgbClr val="F32B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Pole „Numer”</a:t>
            </a:r>
          </a:p>
        </p:txBody>
      </p:sp>
      <p:sp>
        <p:nvSpPr>
          <p:cNvPr id="57" name="Dymek mowy: owalny 56">
            <a:extLst>
              <a:ext uri="{FF2B5EF4-FFF2-40B4-BE49-F238E27FC236}">
                <a16:creationId xmlns:a16="http://schemas.microsoft.com/office/drawing/2014/main" id="{C2ECA804-52AE-456C-A9FA-17C4036184FA}"/>
              </a:ext>
            </a:extLst>
          </p:cNvPr>
          <p:cNvSpPr/>
          <p:nvPr/>
        </p:nvSpPr>
        <p:spPr>
          <a:xfrm>
            <a:off x="5490464" y="1932328"/>
            <a:ext cx="1187324" cy="720134"/>
          </a:xfrm>
          <a:prstGeom prst="wedgeEllipseCallout">
            <a:avLst>
              <a:gd name="adj1" fmla="val -55796"/>
              <a:gd name="adj2" fmla="val 114941"/>
            </a:avLst>
          </a:prstGeom>
          <a:solidFill>
            <a:srgbClr val="F32B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Wiersz</a:t>
            </a:r>
          </a:p>
          <a:p>
            <a:pPr algn="ctr"/>
            <a:r>
              <a:rPr lang="pl-PL" dirty="0"/>
              <a:t>z „U”</a:t>
            </a:r>
          </a:p>
        </p:txBody>
      </p:sp>
      <p:grpSp>
        <p:nvGrpSpPr>
          <p:cNvPr id="8" name="Grupa 7">
            <a:extLst>
              <a:ext uri="{FF2B5EF4-FFF2-40B4-BE49-F238E27FC236}">
                <a16:creationId xmlns:a16="http://schemas.microsoft.com/office/drawing/2014/main" id="{3DF9D02B-C368-4526-B68D-A4A2CCAB3171}"/>
              </a:ext>
            </a:extLst>
          </p:cNvPr>
          <p:cNvGrpSpPr/>
          <p:nvPr/>
        </p:nvGrpSpPr>
        <p:grpSpPr>
          <a:xfrm>
            <a:off x="684664" y="1841575"/>
            <a:ext cx="4727868" cy="2503426"/>
            <a:chOff x="1449775" y="3855112"/>
            <a:chExt cx="4727868" cy="2503426"/>
          </a:xfrm>
        </p:grpSpPr>
        <p:sp>
          <p:nvSpPr>
            <p:cNvPr id="98" name="Prostokąt: zaokrąglone rogi 97">
              <a:extLst>
                <a:ext uri="{FF2B5EF4-FFF2-40B4-BE49-F238E27FC236}">
                  <a16:creationId xmlns:a16="http://schemas.microsoft.com/office/drawing/2014/main" id="{25447A32-442F-485D-BF7D-092FA341EAB8}"/>
                </a:ext>
              </a:extLst>
            </p:cNvPr>
            <p:cNvSpPr/>
            <p:nvPr/>
          </p:nvSpPr>
          <p:spPr>
            <a:xfrm>
              <a:off x="1490408" y="4264436"/>
              <a:ext cx="1041468" cy="2059927"/>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3" name="Prostokąt: zaokrąglone rogi 52">
              <a:extLst>
                <a:ext uri="{FF2B5EF4-FFF2-40B4-BE49-F238E27FC236}">
                  <a16:creationId xmlns:a16="http://schemas.microsoft.com/office/drawing/2014/main" id="{B4B42237-C6F0-498B-B312-18C763B9D5F7}"/>
                </a:ext>
              </a:extLst>
            </p:cNvPr>
            <p:cNvSpPr/>
            <p:nvPr/>
          </p:nvSpPr>
          <p:spPr>
            <a:xfrm>
              <a:off x="3668226" y="4249045"/>
              <a:ext cx="1169990" cy="2059927"/>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1" name="Prostokąt: zaokrąglone rogi 20">
              <a:extLst>
                <a:ext uri="{FF2B5EF4-FFF2-40B4-BE49-F238E27FC236}">
                  <a16:creationId xmlns:a16="http://schemas.microsoft.com/office/drawing/2014/main" id="{134984EA-36E2-4C00-9809-689062025AE5}"/>
                </a:ext>
              </a:extLst>
            </p:cNvPr>
            <p:cNvSpPr/>
            <p:nvPr/>
          </p:nvSpPr>
          <p:spPr>
            <a:xfrm>
              <a:off x="1490408" y="4956457"/>
              <a:ext cx="4682201" cy="302495"/>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9" name="Prostokąt: zaokrąglone rogi 58">
              <a:extLst>
                <a:ext uri="{FF2B5EF4-FFF2-40B4-BE49-F238E27FC236}">
                  <a16:creationId xmlns:a16="http://schemas.microsoft.com/office/drawing/2014/main" id="{29C1D8FF-B746-4195-8657-2716C00F2C6C}"/>
                </a:ext>
              </a:extLst>
            </p:cNvPr>
            <p:cNvSpPr/>
            <p:nvPr/>
          </p:nvSpPr>
          <p:spPr>
            <a:xfrm>
              <a:off x="1468472" y="5654133"/>
              <a:ext cx="4682201" cy="302495"/>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60" name="Grupa 59">
              <a:extLst>
                <a:ext uri="{FF2B5EF4-FFF2-40B4-BE49-F238E27FC236}">
                  <a16:creationId xmlns:a16="http://schemas.microsoft.com/office/drawing/2014/main" id="{C6CBDE08-1F3D-438C-A679-723F40932304}"/>
                </a:ext>
              </a:extLst>
            </p:cNvPr>
            <p:cNvGrpSpPr/>
            <p:nvPr/>
          </p:nvGrpSpPr>
          <p:grpSpPr>
            <a:xfrm>
              <a:off x="1449775" y="3855112"/>
              <a:ext cx="4727868" cy="2503426"/>
              <a:chOff x="511644" y="1348765"/>
              <a:chExt cx="4727868" cy="2503426"/>
            </a:xfrm>
          </p:grpSpPr>
          <p:sp>
            <p:nvSpPr>
              <p:cNvPr id="61" name="Prostokąt 60">
                <a:extLst>
                  <a:ext uri="{FF2B5EF4-FFF2-40B4-BE49-F238E27FC236}">
                    <a16:creationId xmlns:a16="http://schemas.microsoft.com/office/drawing/2014/main" id="{0CABC4A0-DB41-48C4-8C7D-339F1979222D}"/>
                  </a:ext>
                </a:extLst>
              </p:cNvPr>
              <p:cNvSpPr/>
              <p:nvPr/>
            </p:nvSpPr>
            <p:spPr>
              <a:xfrm>
                <a:off x="521208" y="1728216"/>
                <a:ext cx="4718304" cy="20939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2" name="pole tekstowe 61">
                <a:extLst>
                  <a:ext uri="{FF2B5EF4-FFF2-40B4-BE49-F238E27FC236}">
                    <a16:creationId xmlns:a16="http://schemas.microsoft.com/office/drawing/2014/main" id="{5AA1ED4B-D02F-435A-9137-1B511CB8C7C6}"/>
                  </a:ext>
                </a:extLst>
              </p:cNvPr>
              <p:cNvSpPr txBox="1"/>
              <p:nvPr/>
            </p:nvSpPr>
            <p:spPr>
              <a:xfrm>
                <a:off x="521208" y="1362428"/>
                <a:ext cx="1069117" cy="369332"/>
              </a:xfrm>
              <a:prstGeom prst="rect">
                <a:avLst/>
              </a:prstGeom>
              <a:noFill/>
            </p:spPr>
            <p:txBody>
              <a:bodyPr wrap="square" rtlCol="0">
                <a:spAutoFit/>
              </a:bodyPr>
              <a:lstStyle/>
              <a:p>
                <a:pPr algn="ctr"/>
                <a:r>
                  <a:rPr lang="pl-PL" dirty="0">
                    <a:solidFill>
                      <a:srgbClr val="C00000"/>
                    </a:solidFill>
                    <a:latin typeface="Times New Roman" panose="02020603050405020304" pitchFamily="18" charset="0"/>
                    <a:cs typeface="Times New Roman" panose="02020603050405020304" pitchFamily="18" charset="0"/>
                  </a:rPr>
                  <a:t>Numer</a:t>
                </a:r>
              </a:p>
            </p:txBody>
          </p:sp>
          <p:sp>
            <p:nvSpPr>
              <p:cNvPr id="63" name="pole tekstowe 62">
                <a:extLst>
                  <a:ext uri="{FF2B5EF4-FFF2-40B4-BE49-F238E27FC236}">
                    <a16:creationId xmlns:a16="http://schemas.microsoft.com/office/drawing/2014/main" id="{7AD4C0FF-8351-41F4-B095-D5C95AF57264}"/>
                  </a:ext>
                </a:extLst>
              </p:cNvPr>
              <p:cNvSpPr txBox="1"/>
              <p:nvPr/>
            </p:nvSpPr>
            <p:spPr>
              <a:xfrm>
                <a:off x="1599824" y="1362428"/>
                <a:ext cx="1103732" cy="369332"/>
              </a:xfrm>
              <a:prstGeom prst="rect">
                <a:avLst/>
              </a:prstGeom>
              <a:noFill/>
            </p:spPr>
            <p:txBody>
              <a:bodyPr wrap="square" rtlCol="0">
                <a:spAutoFit/>
              </a:bodyPr>
              <a:lstStyle/>
              <a:p>
                <a:pPr algn="ctr"/>
                <a:r>
                  <a:rPr lang="pl-PL" dirty="0">
                    <a:solidFill>
                      <a:srgbClr val="C00000"/>
                    </a:solidFill>
                    <a:latin typeface="Times New Roman" panose="02020603050405020304" pitchFamily="18" charset="0"/>
                    <a:cs typeface="Times New Roman" panose="02020603050405020304" pitchFamily="18" charset="0"/>
                  </a:rPr>
                  <a:t>Imię</a:t>
                </a:r>
              </a:p>
            </p:txBody>
          </p:sp>
          <p:sp>
            <p:nvSpPr>
              <p:cNvPr id="64" name="pole tekstowe 63">
                <a:extLst>
                  <a:ext uri="{FF2B5EF4-FFF2-40B4-BE49-F238E27FC236}">
                    <a16:creationId xmlns:a16="http://schemas.microsoft.com/office/drawing/2014/main" id="{36DC8BE0-7E7D-4CEC-8975-6CB255766E12}"/>
                  </a:ext>
                </a:extLst>
              </p:cNvPr>
              <p:cNvSpPr txBox="1"/>
              <p:nvPr/>
            </p:nvSpPr>
            <p:spPr>
              <a:xfrm>
                <a:off x="2737061" y="1348765"/>
                <a:ext cx="1112563" cy="369332"/>
              </a:xfrm>
              <a:prstGeom prst="rect">
                <a:avLst/>
              </a:prstGeom>
              <a:noFill/>
            </p:spPr>
            <p:txBody>
              <a:bodyPr wrap="square" rtlCol="0">
                <a:spAutoFit/>
              </a:bodyPr>
              <a:lstStyle/>
              <a:p>
                <a:pPr algn="ctr"/>
                <a:r>
                  <a:rPr lang="pl-PL" dirty="0">
                    <a:solidFill>
                      <a:srgbClr val="C00000"/>
                    </a:solidFill>
                    <a:latin typeface="Times New Roman" panose="02020603050405020304" pitchFamily="18" charset="0"/>
                    <a:cs typeface="Times New Roman" panose="02020603050405020304" pitchFamily="18" charset="0"/>
                  </a:rPr>
                  <a:t>Nazwisko</a:t>
                </a:r>
              </a:p>
            </p:txBody>
          </p:sp>
          <p:sp>
            <p:nvSpPr>
              <p:cNvPr id="65" name="pole tekstowe 64">
                <a:extLst>
                  <a:ext uri="{FF2B5EF4-FFF2-40B4-BE49-F238E27FC236}">
                    <a16:creationId xmlns:a16="http://schemas.microsoft.com/office/drawing/2014/main" id="{09636E36-159D-477B-AF43-DFF6F2B4FF34}"/>
                  </a:ext>
                </a:extLst>
              </p:cNvPr>
              <p:cNvSpPr txBox="1"/>
              <p:nvPr/>
            </p:nvSpPr>
            <p:spPr>
              <a:xfrm>
                <a:off x="3905115" y="1353825"/>
                <a:ext cx="1334394" cy="369332"/>
              </a:xfrm>
              <a:prstGeom prst="rect">
                <a:avLst/>
              </a:prstGeom>
              <a:noFill/>
            </p:spPr>
            <p:txBody>
              <a:bodyPr wrap="square" rtlCol="0">
                <a:spAutoFit/>
              </a:bodyPr>
              <a:lstStyle/>
              <a:p>
                <a:pPr algn="ctr"/>
                <a:r>
                  <a:rPr lang="pl-PL" dirty="0" err="1">
                    <a:solidFill>
                      <a:srgbClr val="C00000"/>
                    </a:solidFill>
                    <a:latin typeface="Times New Roman" panose="02020603050405020304" pitchFamily="18" charset="0"/>
                    <a:cs typeface="Times New Roman" panose="02020603050405020304" pitchFamily="18" charset="0"/>
                  </a:rPr>
                  <a:t>Typ_uczelni</a:t>
                </a:r>
                <a:endParaRPr lang="pl-PL" dirty="0">
                  <a:solidFill>
                    <a:srgbClr val="C00000"/>
                  </a:solidFill>
                  <a:latin typeface="Times New Roman" panose="02020603050405020304" pitchFamily="18" charset="0"/>
                  <a:cs typeface="Times New Roman" panose="02020603050405020304" pitchFamily="18" charset="0"/>
                </a:endParaRPr>
              </a:p>
            </p:txBody>
          </p:sp>
          <p:cxnSp>
            <p:nvCxnSpPr>
              <p:cNvPr id="66" name="Łącznik prosty 65">
                <a:extLst>
                  <a:ext uri="{FF2B5EF4-FFF2-40B4-BE49-F238E27FC236}">
                    <a16:creationId xmlns:a16="http://schemas.microsoft.com/office/drawing/2014/main" id="{419AE316-7273-45BD-A3C8-4FFC0A1536A9}"/>
                  </a:ext>
                </a:extLst>
              </p:cNvPr>
              <p:cNvCxnSpPr>
                <a:cxnSpLocks/>
              </p:cNvCxnSpPr>
              <p:nvPr/>
            </p:nvCxnSpPr>
            <p:spPr>
              <a:xfrm>
                <a:off x="1599824" y="1728216"/>
                <a:ext cx="0" cy="2093976"/>
              </a:xfrm>
              <a:prstGeom prst="line">
                <a:avLst/>
              </a:prstGeom>
            </p:spPr>
            <p:style>
              <a:lnRef idx="1">
                <a:schemeClr val="dk1"/>
              </a:lnRef>
              <a:fillRef idx="0">
                <a:schemeClr val="dk1"/>
              </a:fillRef>
              <a:effectRef idx="0">
                <a:schemeClr val="dk1"/>
              </a:effectRef>
              <a:fontRef idx="minor">
                <a:schemeClr val="tx1"/>
              </a:fontRef>
            </p:style>
          </p:cxnSp>
          <p:cxnSp>
            <p:nvCxnSpPr>
              <p:cNvPr id="67" name="Łącznik prosty 66">
                <a:extLst>
                  <a:ext uri="{FF2B5EF4-FFF2-40B4-BE49-F238E27FC236}">
                    <a16:creationId xmlns:a16="http://schemas.microsoft.com/office/drawing/2014/main" id="{5E912747-F8AC-444F-B31F-4C03FB30D095}"/>
                  </a:ext>
                </a:extLst>
              </p:cNvPr>
              <p:cNvCxnSpPr>
                <a:cxnSpLocks/>
              </p:cNvCxnSpPr>
              <p:nvPr/>
            </p:nvCxnSpPr>
            <p:spPr>
              <a:xfrm>
                <a:off x="2694056" y="1718097"/>
                <a:ext cx="0" cy="2093976"/>
              </a:xfrm>
              <a:prstGeom prst="line">
                <a:avLst/>
              </a:prstGeom>
            </p:spPr>
            <p:style>
              <a:lnRef idx="1">
                <a:schemeClr val="dk1"/>
              </a:lnRef>
              <a:fillRef idx="0">
                <a:schemeClr val="dk1"/>
              </a:fillRef>
              <a:effectRef idx="0">
                <a:schemeClr val="dk1"/>
              </a:effectRef>
              <a:fontRef idx="minor">
                <a:schemeClr val="tx1"/>
              </a:fontRef>
            </p:style>
          </p:cxnSp>
          <p:cxnSp>
            <p:nvCxnSpPr>
              <p:cNvPr id="68" name="Łącznik prosty 67">
                <a:extLst>
                  <a:ext uri="{FF2B5EF4-FFF2-40B4-BE49-F238E27FC236}">
                    <a16:creationId xmlns:a16="http://schemas.microsoft.com/office/drawing/2014/main" id="{D971A4BF-077A-4BAC-84CC-553253FF945B}"/>
                  </a:ext>
                </a:extLst>
              </p:cNvPr>
              <p:cNvCxnSpPr>
                <a:cxnSpLocks/>
              </p:cNvCxnSpPr>
              <p:nvPr/>
            </p:nvCxnSpPr>
            <p:spPr>
              <a:xfrm>
                <a:off x="3905115" y="1728216"/>
                <a:ext cx="0" cy="2093976"/>
              </a:xfrm>
              <a:prstGeom prst="line">
                <a:avLst/>
              </a:prstGeom>
            </p:spPr>
            <p:style>
              <a:lnRef idx="1">
                <a:schemeClr val="dk1"/>
              </a:lnRef>
              <a:fillRef idx="0">
                <a:schemeClr val="dk1"/>
              </a:fillRef>
              <a:effectRef idx="0">
                <a:schemeClr val="dk1"/>
              </a:effectRef>
              <a:fontRef idx="minor">
                <a:schemeClr val="tx1"/>
              </a:fontRef>
            </p:style>
          </p:cxnSp>
          <p:cxnSp>
            <p:nvCxnSpPr>
              <p:cNvPr id="69" name="Łącznik prosty 68">
                <a:extLst>
                  <a:ext uri="{FF2B5EF4-FFF2-40B4-BE49-F238E27FC236}">
                    <a16:creationId xmlns:a16="http://schemas.microsoft.com/office/drawing/2014/main" id="{99586173-2675-41B8-AB48-C4DE976D86B0}"/>
                  </a:ext>
                </a:extLst>
              </p:cNvPr>
              <p:cNvCxnSpPr>
                <a:cxnSpLocks/>
              </p:cNvCxnSpPr>
              <p:nvPr/>
            </p:nvCxnSpPr>
            <p:spPr>
              <a:xfrm>
                <a:off x="521208" y="2766060"/>
                <a:ext cx="4718304" cy="0"/>
              </a:xfrm>
              <a:prstGeom prst="line">
                <a:avLst/>
              </a:prstGeom>
            </p:spPr>
            <p:style>
              <a:lnRef idx="1">
                <a:schemeClr val="dk1"/>
              </a:lnRef>
              <a:fillRef idx="0">
                <a:schemeClr val="dk1"/>
              </a:fillRef>
              <a:effectRef idx="0">
                <a:schemeClr val="dk1"/>
              </a:effectRef>
              <a:fontRef idx="minor">
                <a:schemeClr val="tx1"/>
              </a:fontRef>
            </p:style>
          </p:cxnSp>
          <p:cxnSp>
            <p:nvCxnSpPr>
              <p:cNvPr id="70" name="Łącznik prosty 69">
                <a:extLst>
                  <a:ext uri="{FF2B5EF4-FFF2-40B4-BE49-F238E27FC236}">
                    <a16:creationId xmlns:a16="http://schemas.microsoft.com/office/drawing/2014/main" id="{7743156C-C379-4A59-A051-78611EC25E3B}"/>
                  </a:ext>
                </a:extLst>
              </p:cNvPr>
              <p:cNvCxnSpPr>
                <a:cxnSpLocks/>
              </p:cNvCxnSpPr>
              <p:nvPr/>
            </p:nvCxnSpPr>
            <p:spPr>
              <a:xfrm>
                <a:off x="521208" y="2424684"/>
                <a:ext cx="4718304" cy="0"/>
              </a:xfrm>
              <a:prstGeom prst="line">
                <a:avLst/>
              </a:prstGeom>
            </p:spPr>
            <p:style>
              <a:lnRef idx="1">
                <a:schemeClr val="dk1"/>
              </a:lnRef>
              <a:fillRef idx="0">
                <a:schemeClr val="dk1"/>
              </a:fillRef>
              <a:effectRef idx="0">
                <a:schemeClr val="dk1"/>
              </a:effectRef>
              <a:fontRef idx="minor">
                <a:schemeClr val="tx1"/>
              </a:fontRef>
            </p:style>
          </p:cxnSp>
          <p:cxnSp>
            <p:nvCxnSpPr>
              <p:cNvPr id="71" name="Łącznik prosty 70">
                <a:extLst>
                  <a:ext uri="{FF2B5EF4-FFF2-40B4-BE49-F238E27FC236}">
                    <a16:creationId xmlns:a16="http://schemas.microsoft.com/office/drawing/2014/main" id="{A3411733-CC60-47E9-8EB8-1C1B7B0DD25E}"/>
                  </a:ext>
                </a:extLst>
              </p:cNvPr>
              <p:cNvCxnSpPr>
                <a:cxnSpLocks/>
              </p:cNvCxnSpPr>
              <p:nvPr/>
            </p:nvCxnSpPr>
            <p:spPr>
              <a:xfrm>
                <a:off x="521208" y="2077212"/>
                <a:ext cx="4718304" cy="0"/>
              </a:xfrm>
              <a:prstGeom prst="line">
                <a:avLst/>
              </a:prstGeom>
            </p:spPr>
            <p:style>
              <a:lnRef idx="1">
                <a:schemeClr val="dk1"/>
              </a:lnRef>
              <a:fillRef idx="0">
                <a:schemeClr val="dk1"/>
              </a:fillRef>
              <a:effectRef idx="0">
                <a:schemeClr val="dk1"/>
              </a:effectRef>
              <a:fontRef idx="minor">
                <a:schemeClr val="tx1"/>
              </a:fontRef>
            </p:style>
          </p:cxnSp>
          <p:cxnSp>
            <p:nvCxnSpPr>
              <p:cNvPr id="72" name="Łącznik prosty 71">
                <a:extLst>
                  <a:ext uri="{FF2B5EF4-FFF2-40B4-BE49-F238E27FC236}">
                    <a16:creationId xmlns:a16="http://schemas.microsoft.com/office/drawing/2014/main" id="{F891F260-B632-4747-9380-79FBF946588D}"/>
                  </a:ext>
                </a:extLst>
              </p:cNvPr>
              <p:cNvCxnSpPr>
                <a:cxnSpLocks/>
              </p:cNvCxnSpPr>
              <p:nvPr/>
            </p:nvCxnSpPr>
            <p:spPr>
              <a:xfrm>
                <a:off x="521205" y="3119628"/>
                <a:ext cx="4718304" cy="0"/>
              </a:xfrm>
              <a:prstGeom prst="line">
                <a:avLst/>
              </a:prstGeom>
            </p:spPr>
            <p:style>
              <a:lnRef idx="1">
                <a:schemeClr val="dk1"/>
              </a:lnRef>
              <a:fillRef idx="0">
                <a:schemeClr val="dk1"/>
              </a:fillRef>
              <a:effectRef idx="0">
                <a:schemeClr val="dk1"/>
              </a:effectRef>
              <a:fontRef idx="minor">
                <a:schemeClr val="tx1"/>
              </a:fontRef>
            </p:style>
          </p:cxnSp>
          <p:cxnSp>
            <p:nvCxnSpPr>
              <p:cNvPr id="73" name="Łącznik prosty 72">
                <a:extLst>
                  <a:ext uri="{FF2B5EF4-FFF2-40B4-BE49-F238E27FC236}">
                    <a16:creationId xmlns:a16="http://schemas.microsoft.com/office/drawing/2014/main" id="{C146A1F8-474D-4621-8DD9-6F23BCC22756}"/>
                  </a:ext>
                </a:extLst>
              </p:cNvPr>
              <p:cNvCxnSpPr>
                <a:cxnSpLocks/>
              </p:cNvCxnSpPr>
              <p:nvPr/>
            </p:nvCxnSpPr>
            <p:spPr>
              <a:xfrm>
                <a:off x="521205" y="3485388"/>
                <a:ext cx="4718304" cy="0"/>
              </a:xfrm>
              <a:prstGeom prst="line">
                <a:avLst/>
              </a:prstGeom>
            </p:spPr>
            <p:style>
              <a:lnRef idx="1">
                <a:schemeClr val="dk1"/>
              </a:lnRef>
              <a:fillRef idx="0">
                <a:schemeClr val="dk1"/>
              </a:fillRef>
              <a:effectRef idx="0">
                <a:schemeClr val="dk1"/>
              </a:effectRef>
              <a:fontRef idx="minor">
                <a:schemeClr val="tx1"/>
              </a:fontRef>
            </p:style>
          </p:cxnSp>
          <p:sp>
            <p:nvSpPr>
              <p:cNvPr id="74" name="pole tekstowe 73">
                <a:extLst>
                  <a:ext uri="{FF2B5EF4-FFF2-40B4-BE49-F238E27FC236}">
                    <a16:creationId xmlns:a16="http://schemas.microsoft.com/office/drawing/2014/main" id="{455FF372-B357-4BE6-8435-89A6F2AF0145}"/>
                  </a:ext>
                </a:extLst>
              </p:cNvPr>
              <p:cNvSpPr txBox="1"/>
              <p:nvPr/>
            </p:nvSpPr>
            <p:spPr>
              <a:xfrm>
                <a:off x="541334" y="2411981"/>
                <a:ext cx="1058489" cy="369332"/>
              </a:xfrm>
              <a:prstGeom prst="rect">
                <a:avLst/>
              </a:prstGeom>
              <a:noFill/>
            </p:spPr>
            <p:txBody>
              <a:bodyPr wrap="square" rtlCol="0">
                <a:spAutoFit/>
              </a:bodyPr>
              <a:lstStyle/>
              <a:p>
                <a:pPr algn="ctr"/>
                <a:r>
                  <a:rPr lang="pl-PL" dirty="0">
                    <a:solidFill>
                      <a:schemeClr val="accent5">
                        <a:lumMod val="75000"/>
                      </a:schemeClr>
                    </a:solidFill>
                  </a:rPr>
                  <a:t>200403</a:t>
                </a:r>
              </a:p>
            </p:txBody>
          </p:sp>
          <p:sp>
            <p:nvSpPr>
              <p:cNvPr id="75" name="pole tekstowe 74">
                <a:extLst>
                  <a:ext uri="{FF2B5EF4-FFF2-40B4-BE49-F238E27FC236}">
                    <a16:creationId xmlns:a16="http://schemas.microsoft.com/office/drawing/2014/main" id="{10360FFF-4EAD-4F83-A3EB-ECA0E5332C37}"/>
                  </a:ext>
                </a:extLst>
              </p:cNvPr>
              <p:cNvSpPr txBox="1"/>
              <p:nvPr/>
            </p:nvSpPr>
            <p:spPr>
              <a:xfrm>
                <a:off x="521202" y="3122165"/>
                <a:ext cx="1058489" cy="369332"/>
              </a:xfrm>
              <a:prstGeom prst="rect">
                <a:avLst/>
              </a:prstGeom>
              <a:noFill/>
            </p:spPr>
            <p:txBody>
              <a:bodyPr wrap="square" rtlCol="0">
                <a:spAutoFit/>
              </a:bodyPr>
              <a:lstStyle/>
              <a:p>
                <a:pPr algn="ctr"/>
                <a:r>
                  <a:rPr lang="pl-PL" dirty="0">
                    <a:solidFill>
                      <a:schemeClr val="accent5">
                        <a:lumMod val="75000"/>
                      </a:schemeClr>
                    </a:solidFill>
                  </a:rPr>
                  <a:t>200405</a:t>
                </a:r>
              </a:p>
            </p:txBody>
          </p:sp>
          <p:sp>
            <p:nvSpPr>
              <p:cNvPr id="76" name="pole tekstowe 75">
                <a:extLst>
                  <a:ext uri="{FF2B5EF4-FFF2-40B4-BE49-F238E27FC236}">
                    <a16:creationId xmlns:a16="http://schemas.microsoft.com/office/drawing/2014/main" id="{6F72E812-13D9-41F3-97C1-FDD16BCFE168}"/>
                  </a:ext>
                </a:extLst>
              </p:cNvPr>
              <p:cNvSpPr txBox="1"/>
              <p:nvPr/>
            </p:nvSpPr>
            <p:spPr>
              <a:xfrm>
                <a:off x="1617270" y="2430780"/>
                <a:ext cx="1120377" cy="369332"/>
              </a:xfrm>
              <a:prstGeom prst="rect">
                <a:avLst/>
              </a:prstGeom>
              <a:noFill/>
            </p:spPr>
            <p:txBody>
              <a:bodyPr wrap="square" rtlCol="0">
                <a:spAutoFit/>
              </a:bodyPr>
              <a:lstStyle/>
              <a:p>
                <a:pPr algn="ctr"/>
                <a:r>
                  <a:rPr lang="pl-PL" dirty="0">
                    <a:solidFill>
                      <a:schemeClr val="accent5">
                        <a:lumMod val="75000"/>
                      </a:schemeClr>
                    </a:solidFill>
                  </a:rPr>
                  <a:t>Jan</a:t>
                </a:r>
              </a:p>
            </p:txBody>
          </p:sp>
          <p:sp>
            <p:nvSpPr>
              <p:cNvPr id="77" name="pole tekstowe 76">
                <a:extLst>
                  <a:ext uri="{FF2B5EF4-FFF2-40B4-BE49-F238E27FC236}">
                    <a16:creationId xmlns:a16="http://schemas.microsoft.com/office/drawing/2014/main" id="{2FE5EA1D-8CE3-47DE-847C-C1904F4917E4}"/>
                  </a:ext>
                </a:extLst>
              </p:cNvPr>
              <p:cNvSpPr txBox="1"/>
              <p:nvPr/>
            </p:nvSpPr>
            <p:spPr>
              <a:xfrm>
                <a:off x="2676609" y="3454424"/>
                <a:ext cx="1217066" cy="369332"/>
              </a:xfrm>
              <a:prstGeom prst="rect">
                <a:avLst/>
              </a:prstGeom>
              <a:noFill/>
            </p:spPr>
            <p:txBody>
              <a:bodyPr wrap="square" rtlCol="0">
                <a:spAutoFit/>
              </a:bodyPr>
              <a:lstStyle/>
              <a:p>
                <a:pPr algn="ctr"/>
                <a:r>
                  <a:rPr lang="pl-PL" dirty="0">
                    <a:solidFill>
                      <a:schemeClr val="accent5">
                        <a:lumMod val="75000"/>
                      </a:schemeClr>
                    </a:solidFill>
                  </a:rPr>
                  <a:t>Kowalski</a:t>
                </a:r>
              </a:p>
            </p:txBody>
          </p:sp>
          <p:sp>
            <p:nvSpPr>
              <p:cNvPr id="78" name="pole tekstowe 77">
                <a:extLst>
                  <a:ext uri="{FF2B5EF4-FFF2-40B4-BE49-F238E27FC236}">
                    <a16:creationId xmlns:a16="http://schemas.microsoft.com/office/drawing/2014/main" id="{98638C21-E52D-4487-9418-6B54EC9FA625}"/>
                  </a:ext>
                </a:extLst>
              </p:cNvPr>
              <p:cNvSpPr txBox="1"/>
              <p:nvPr/>
            </p:nvSpPr>
            <p:spPr>
              <a:xfrm>
                <a:off x="1588940" y="2747216"/>
                <a:ext cx="1120377" cy="369332"/>
              </a:xfrm>
              <a:prstGeom prst="rect">
                <a:avLst/>
              </a:prstGeom>
              <a:noFill/>
            </p:spPr>
            <p:txBody>
              <a:bodyPr wrap="square" rtlCol="0">
                <a:spAutoFit/>
              </a:bodyPr>
              <a:lstStyle/>
              <a:p>
                <a:pPr algn="ctr"/>
                <a:r>
                  <a:rPr lang="pl-PL" dirty="0">
                    <a:solidFill>
                      <a:schemeClr val="accent5">
                        <a:lumMod val="75000"/>
                      </a:schemeClr>
                    </a:solidFill>
                  </a:rPr>
                  <a:t>Stanisław</a:t>
                </a:r>
              </a:p>
            </p:txBody>
          </p:sp>
          <p:sp>
            <p:nvSpPr>
              <p:cNvPr id="79" name="pole tekstowe 78">
                <a:extLst>
                  <a:ext uri="{FF2B5EF4-FFF2-40B4-BE49-F238E27FC236}">
                    <a16:creationId xmlns:a16="http://schemas.microsoft.com/office/drawing/2014/main" id="{676985F5-656A-4AFF-92DC-7DCDD60A04DB}"/>
                  </a:ext>
                </a:extLst>
              </p:cNvPr>
              <p:cNvSpPr txBox="1"/>
              <p:nvPr/>
            </p:nvSpPr>
            <p:spPr>
              <a:xfrm>
                <a:off x="2787412" y="3121193"/>
                <a:ext cx="1058489" cy="369332"/>
              </a:xfrm>
              <a:prstGeom prst="rect">
                <a:avLst/>
              </a:prstGeom>
              <a:noFill/>
            </p:spPr>
            <p:txBody>
              <a:bodyPr wrap="square" rtlCol="0">
                <a:spAutoFit/>
              </a:bodyPr>
              <a:lstStyle/>
              <a:p>
                <a:pPr algn="ctr"/>
                <a:r>
                  <a:rPr lang="pl-PL" dirty="0">
                    <a:solidFill>
                      <a:schemeClr val="accent5">
                        <a:lumMod val="75000"/>
                      </a:schemeClr>
                    </a:solidFill>
                  </a:rPr>
                  <a:t>Nowak</a:t>
                </a:r>
              </a:p>
            </p:txBody>
          </p:sp>
          <p:sp>
            <p:nvSpPr>
              <p:cNvPr id="80" name="pole tekstowe 79">
                <a:extLst>
                  <a:ext uri="{FF2B5EF4-FFF2-40B4-BE49-F238E27FC236}">
                    <a16:creationId xmlns:a16="http://schemas.microsoft.com/office/drawing/2014/main" id="{2C353A2C-B40D-4205-A8E3-B53472B08E82}"/>
                  </a:ext>
                </a:extLst>
              </p:cNvPr>
              <p:cNvSpPr txBox="1"/>
              <p:nvPr/>
            </p:nvSpPr>
            <p:spPr>
              <a:xfrm>
                <a:off x="4041609" y="2422564"/>
                <a:ext cx="1058489" cy="369332"/>
              </a:xfrm>
              <a:prstGeom prst="rect">
                <a:avLst/>
              </a:prstGeom>
              <a:noFill/>
            </p:spPr>
            <p:txBody>
              <a:bodyPr wrap="square" rtlCol="0">
                <a:spAutoFit/>
              </a:bodyPr>
              <a:lstStyle/>
              <a:p>
                <a:pPr algn="ctr"/>
                <a:r>
                  <a:rPr lang="pl-PL" dirty="0">
                    <a:solidFill>
                      <a:schemeClr val="accent5">
                        <a:lumMod val="75000"/>
                      </a:schemeClr>
                    </a:solidFill>
                  </a:rPr>
                  <a:t>U</a:t>
                </a:r>
              </a:p>
            </p:txBody>
          </p:sp>
          <p:sp>
            <p:nvSpPr>
              <p:cNvPr id="81" name="pole tekstowe 80">
                <a:extLst>
                  <a:ext uri="{FF2B5EF4-FFF2-40B4-BE49-F238E27FC236}">
                    <a16:creationId xmlns:a16="http://schemas.microsoft.com/office/drawing/2014/main" id="{A36BB192-C917-4F43-B8DE-B96138568670}"/>
                  </a:ext>
                </a:extLst>
              </p:cNvPr>
              <p:cNvSpPr txBox="1"/>
              <p:nvPr/>
            </p:nvSpPr>
            <p:spPr>
              <a:xfrm>
                <a:off x="4021019" y="3123152"/>
                <a:ext cx="1058489" cy="369332"/>
              </a:xfrm>
              <a:prstGeom prst="rect">
                <a:avLst/>
              </a:prstGeom>
              <a:noFill/>
            </p:spPr>
            <p:txBody>
              <a:bodyPr wrap="square" rtlCol="0">
                <a:spAutoFit/>
              </a:bodyPr>
              <a:lstStyle/>
              <a:p>
                <a:pPr algn="ctr"/>
                <a:r>
                  <a:rPr lang="pl-PL" dirty="0">
                    <a:solidFill>
                      <a:schemeClr val="accent5">
                        <a:lumMod val="75000"/>
                      </a:schemeClr>
                    </a:solidFill>
                  </a:rPr>
                  <a:t>U</a:t>
                </a:r>
              </a:p>
            </p:txBody>
          </p:sp>
          <p:sp>
            <p:nvSpPr>
              <p:cNvPr id="82" name="pole tekstowe 81">
                <a:extLst>
                  <a:ext uri="{FF2B5EF4-FFF2-40B4-BE49-F238E27FC236}">
                    <a16:creationId xmlns:a16="http://schemas.microsoft.com/office/drawing/2014/main" id="{B2C59A83-9F98-4DC9-810E-F8F661034B86}"/>
                  </a:ext>
                </a:extLst>
              </p:cNvPr>
              <p:cNvSpPr txBox="1"/>
              <p:nvPr/>
            </p:nvSpPr>
            <p:spPr>
              <a:xfrm>
                <a:off x="541334" y="1728668"/>
                <a:ext cx="1058489" cy="369332"/>
              </a:xfrm>
              <a:prstGeom prst="rect">
                <a:avLst/>
              </a:prstGeom>
              <a:noFill/>
            </p:spPr>
            <p:txBody>
              <a:bodyPr wrap="square" rtlCol="0">
                <a:spAutoFit/>
              </a:bodyPr>
              <a:lstStyle/>
              <a:p>
                <a:pPr algn="ctr"/>
                <a:r>
                  <a:rPr lang="pl-PL" dirty="0">
                    <a:solidFill>
                      <a:schemeClr val="accent5">
                        <a:lumMod val="75000"/>
                      </a:schemeClr>
                    </a:solidFill>
                  </a:rPr>
                  <a:t>200401</a:t>
                </a:r>
              </a:p>
            </p:txBody>
          </p:sp>
          <p:sp>
            <p:nvSpPr>
              <p:cNvPr id="83" name="pole tekstowe 82">
                <a:extLst>
                  <a:ext uri="{FF2B5EF4-FFF2-40B4-BE49-F238E27FC236}">
                    <a16:creationId xmlns:a16="http://schemas.microsoft.com/office/drawing/2014/main" id="{9D826050-64B6-498D-851E-5BDCC9801956}"/>
                  </a:ext>
                </a:extLst>
              </p:cNvPr>
              <p:cNvSpPr txBox="1"/>
              <p:nvPr/>
            </p:nvSpPr>
            <p:spPr>
              <a:xfrm>
                <a:off x="1557706" y="1715221"/>
                <a:ext cx="1120377" cy="369332"/>
              </a:xfrm>
              <a:prstGeom prst="rect">
                <a:avLst/>
              </a:prstGeom>
              <a:noFill/>
            </p:spPr>
            <p:txBody>
              <a:bodyPr wrap="square" rtlCol="0">
                <a:spAutoFit/>
              </a:bodyPr>
              <a:lstStyle/>
              <a:p>
                <a:pPr algn="ctr"/>
                <a:r>
                  <a:rPr lang="pl-PL" dirty="0">
                    <a:solidFill>
                      <a:schemeClr val="accent5">
                        <a:lumMod val="75000"/>
                      </a:schemeClr>
                    </a:solidFill>
                  </a:rPr>
                  <a:t>Anna</a:t>
                </a:r>
              </a:p>
            </p:txBody>
          </p:sp>
          <p:sp>
            <p:nvSpPr>
              <p:cNvPr id="84" name="pole tekstowe 83">
                <a:extLst>
                  <a:ext uri="{FF2B5EF4-FFF2-40B4-BE49-F238E27FC236}">
                    <a16:creationId xmlns:a16="http://schemas.microsoft.com/office/drawing/2014/main" id="{BB06C733-144C-42F6-A4B9-2D08A57BCF95}"/>
                  </a:ext>
                </a:extLst>
              </p:cNvPr>
              <p:cNvSpPr txBox="1"/>
              <p:nvPr/>
            </p:nvSpPr>
            <p:spPr>
              <a:xfrm>
                <a:off x="2712442" y="1724645"/>
                <a:ext cx="1120377" cy="369332"/>
              </a:xfrm>
              <a:prstGeom prst="rect">
                <a:avLst/>
              </a:prstGeom>
              <a:noFill/>
            </p:spPr>
            <p:txBody>
              <a:bodyPr wrap="square" rtlCol="0">
                <a:spAutoFit/>
              </a:bodyPr>
              <a:lstStyle/>
              <a:p>
                <a:pPr algn="ctr"/>
                <a:r>
                  <a:rPr lang="pl-PL" dirty="0">
                    <a:solidFill>
                      <a:schemeClr val="accent5">
                        <a:lumMod val="75000"/>
                      </a:schemeClr>
                    </a:solidFill>
                  </a:rPr>
                  <a:t>Zalewska</a:t>
                </a:r>
              </a:p>
            </p:txBody>
          </p:sp>
          <p:sp>
            <p:nvSpPr>
              <p:cNvPr id="85" name="pole tekstowe 84">
                <a:extLst>
                  <a:ext uri="{FF2B5EF4-FFF2-40B4-BE49-F238E27FC236}">
                    <a16:creationId xmlns:a16="http://schemas.microsoft.com/office/drawing/2014/main" id="{D32105D1-DEE8-4279-B52A-4301F72F9727}"/>
                  </a:ext>
                </a:extLst>
              </p:cNvPr>
              <p:cNvSpPr txBox="1"/>
              <p:nvPr/>
            </p:nvSpPr>
            <p:spPr>
              <a:xfrm>
                <a:off x="3905111" y="1738762"/>
                <a:ext cx="1334397" cy="369332"/>
              </a:xfrm>
              <a:prstGeom prst="rect">
                <a:avLst/>
              </a:prstGeom>
              <a:noFill/>
            </p:spPr>
            <p:txBody>
              <a:bodyPr wrap="square" rtlCol="0">
                <a:spAutoFit/>
              </a:bodyPr>
              <a:lstStyle/>
              <a:p>
                <a:pPr algn="ctr"/>
                <a:r>
                  <a:rPr lang="pl-PL" dirty="0">
                    <a:solidFill>
                      <a:schemeClr val="accent5">
                        <a:lumMod val="75000"/>
                      </a:schemeClr>
                    </a:solidFill>
                  </a:rPr>
                  <a:t>P</a:t>
                </a:r>
              </a:p>
            </p:txBody>
          </p:sp>
          <p:sp>
            <p:nvSpPr>
              <p:cNvPr id="86" name="pole tekstowe 85">
                <a:extLst>
                  <a:ext uri="{FF2B5EF4-FFF2-40B4-BE49-F238E27FC236}">
                    <a16:creationId xmlns:a16="http://schemas.microsoft.com/office/drawing/2014/main" id="{1BCC652C-0AFB-4754-A381-9DF968905F74}"/>
                  </a:ext>
                </a:extLst>
              </p:cNvPr>
              <p:cNvSpPr txBox="1"/>
              <p:nvPr/>
            </p:nvSpPr>
            <p:spPr>
              <a:xfrm>
                <a:off x="3883064" y="2751861"/>
                <a:ext cx="1334397" cy="369332"/>
              </a:xfrm>
              <a:prstGeom prst="rect">
                <a:avLst/>
              </a:prstGeom>
              <a:noFill/>
            </p:spPr>
            <p:txBody>
              <a:bodyPr wrap="square" rtlCol="0">
                <a:spAutoFit/>
              </a:bodyPr>
              <a:lstStyle/>
              <a:p>
                <a:pPr algn="ctr"/>
                <a:r>
                  <a:rPr lang="pl-PL" dirty="0">
                    <a:solidFill>
                      <a:schemeClr val="accent5">
                        <a:lumMod val="75000"/>
                      </a:schemeClr>
                    </a:solidFill>
                  </a:rPr>
                  <a:t>P</a:t>
                </a:r>
              </a:p>
            </p:txBody>
          </p:sp>
          <p:sp>
            <p:nvSpPr>
              <p:cNvPr id="87" name="pole tekstowe 86">
                <a:extLst>
                  <a:ext uri="{FF2B5EF4-FFF2-40B4-BE49-F238E27FC236}">
                    <a16:creationId xmlns:a16="http://schemas.microsoft.com/office/drawing/2014/main" id="{F4B269BC-62EF-4D7D-BC7D-C9E7B2B8276F}"/>
                  </a:ext>
                </a:extLst>
              </p:cNvPr>
              <p:cNvSpPr txBox="1"/>
              <p:nvPr/>
            </p:nvSpPr>
            <p:spPr>
              <a:xfrm>
                <a:off x="3879642" y="3482859"/>
                <a:ext cx="1334397" cy="369332"/>
              </a:xfrm>
              <a:prstGeom prst="rect">
                <a:avLst/>
              </a:prstGeom>
              <a:noFill/>
            </p:spPr>
            <p:txBody>
              <a:bodyPr wrap="square" rtlCol="0">
                <a:spAutoFit/>
              </a:bodyPr>
              <a:lstStyle/>
              <a:p>
                <a:pPr algn="ctr"/>
                <a:r>
                  <a:rPr lang="pl-PL" dirty="0">
                    <a:solidFill>
                      <a:schemeClr val="accent5">
                        <a:lumMod val="75000"/>
                      </a:schemeClr>
                    </a:solidFill>
                  </a:rPr>
                  <a:t>P</a:t>
                </a:r>
              </a:p>
            </p:txBody>
          </p:sp>
          <p:sp>
            <p:nvSpPr>
              <p:cNvPr id="88" name="pole tekstowe 87">
                <a:extLst>
                  <a:ext uri="{FF2B5EF4-FFF2-40B4-BE49-F238E27FC236}">
                    <a16:creationId xmlns:a16="http://schemas.microsoft.com/office/drawing/2014/main" id="{C1761214-BEA4-4E4A-B1D4-630525994D04}"/>
                  </a:ext>
                </a:extLst>
              </p:cNvPr>
              <p:cNvSpPr txBox="1"/>
              <p:nvPr/>
            </p:nvSpPr>
            <p:spPr>
              <a:xfrm>
                <a:off x="1595219" y="3120871"/>
                <a:ext cx="1086816" cy="369332"/>
              </a:xfrm>
              <a:prstGeom prst="rect">
                <a:avLst/>
              </a:prstGeom>
              <a:noFill/>
            </p:spPr>
            <p:txBody>
              <a:bodyPr wrap="square" rtlCol="0">
                <a:spAutoFit/>
              </a:bodyPr>
              <a:lstStyle/>
              <a:p>
                <a:pPr algn="ctr"/>
                <a:r>
                  <a:rPr lang="pl-PL" dirty="0">
                    <a:solidFill>
                      <a:schemeClr val="accent5">
                        <a:lumMod val="75000"/>
                      </a:schemeClr>
                    </a:solidFill>
                  </a:rPr>
                  <a:t>Karolina</a:t>
                </a:r>
              </a:p>
            </p:txBody>
          </p:sp>
          <p:sp>
            <p:nvSpPr>
              <p:cNvPr id="89" name="pole tekstowe 88">
                <a:extLst>
                  <a:ext uri="{FF2B5EF4-FFF2-40B4-BE49-F238E27FC236}">
                    <a16:creationId xmlns:a16="http://schemas.microsoft.com/office/drawing/2014/main" id="{52DD85BE-7632-417D-B770-71D3C0064BA4}"/>
                  </a:ext>
                </a:extLst>
              </p:cNvPr>
              <p:cNvSpPr txBox="1"/>
              <p:nvPr/>
            </p:nvSpPr>
            <p:spPr>
              <a:xfrm>
                <a:off x="1591094" y="2068337"/>
                <a:ext cx="1085515" cy="369332"/>
              </a:xfrm>
              <a:prstGeom prst="rect">
                <a:avLst/>
              </a:prstGeom>
              <a:noFill/>
            </p:spPr>
            <p:txBody>
              <a:bodyPr wrap="square" rtlCol="0">
                <a:spAutoFit/>
              </a:bodyPr>
              <a:lstStyle/>
              <a:p>
                <a:pPr algn="ctr"/>
                <a:r>
                  <a:rPr lang="pl-PL" dirty="0">
                    <a:solidFill>
                      <a:schemeClr val="accent5">
                        <a:lumMod val="75000"/>
                      </a:schemeClr>
                    </a:solidFill>
                  </a:rPr>
                  <a:t>Michał</a:t>
                </a:r>
              </a:p>
            </p:txBody>
          </p:sp>
          <p:sp>
            <p:nvSpPr>
              <p:cNvPr id="90" name="pole tekstowe 89">
                <a:extLst>
                  <a:ext uri="{FF2B5EF4-FFF2-40B4-BE49-F238E27FC236}">
                    <a16:creationId xmlns:a16="http://schemas.microsoft.com/office/drawing/2014/main" id="{566F49A9-6B00-4501-AA82-7FF19BB5F534}"/>
                  </a:ext>
                </a:extLst>
              </p:cNvPr>
              <p:cNvSpPr txBox="1"/>
              <p:nvPr/>
            </p:nvSpPr>
            <p:spPr>
              <a:xfrm>
                <a:off x="1573662" y="3466576"/>
                <a:ext cx="1120377" cy="369332"/>
              </a:xfrm>
              <a:prstGeom prst="rect">
                <a:avLst/>
              </a:prstGeom>
              <a:noFill/>
            </p:spPr>
            <p:txBody>
              <a:bodyPr wrap="square" rtlCol="0">
                <a:spAutoFit/>
              </a:bodyPr>
              <a:lstStyle/>
              <a:p>
                <a:pPr algn="ctr"/>
                <a:r>
                  <a:rPr lang="pl-PL" dirty="0">
                    <a:solidFill>
                      <a:schemeClr val="accent5">
                        <a:lumMod val="75000"/>
                      </a:schemeClr>
                    </a:solidFill>
                  </a:rPr>
                  <a:t>Łukasz</a:t>
                </a:r>
              </a:p>
            </p:txBody>
          </p:sp>
          <p:sp>
            <p:nvSpPr>
              <p:cNvPr id="91" name="pole tekstowe 90">
                <a:extLst>
                  <a:ext uri="{FF2B5EF4-FFF2-40B4-BE49-F238E27FC236}">
                    <a16:creationId xmlns:a16="http://schemas.microsoft.com/office/drawing/2014/main" id="{879490CE-EC97-4658-8138-A866278D6489}"/>
                  </a:ext>
                </a:extLst>
              </p:cNvPr>
              <p:cNvSpPr txBox="1"/>
              <p:nvPr/>
            </p:nvSpPr>
            <p:spPr>
              <a:xfrm>
                <a:off x="557307" y="2063005"/>
                <a:ext cx="1058489" cy="369332"/>
              </a:xfrm>
              <a:prstGeom prst="rect">
                <a:avLst/>
              </a:prstGeom>
              <a:noFill/>
            </p:spPr>
            <p:txBody>
              <a:bodyPr wrap="square" rtlCol="0">
                <a:spAutoFit/>
              </a:bodyPr>
              <a:lstStyle/>
              <a:p>
                <a:pPr algn="ctr"/>
                <a:r>
                  <a:rPr lang="pl-PL" dirty="0">
                    <a:solidFill>
                      <a:schemeClr val="accent5">
                        <a:lumMod val="75000"/>
                      </a:schemeClr>
                    </a:solidFill>
                  </a:rPr>
                  <a:t>200402</a:t>
                </a:r>
              </a:p>
            </p:txBody>
          </p:sp>
          <p:sp>
            <p:nvSpPr>
              <p:cNvPr id="92" name="pole tekstowe 91">
                <a:extLst>
                  <a:ext uri="{FF2B5EF4-FFF2-40B4-BE49-F238E27FC236}">
                    <a16:creationId xmlns:a16="http://schemas.microsoft.com/office/drawing/2014/main" id="{17A560E8-6BE8-4CC0-A473-B883A907DEF4}"/>
                  </a:ext>
                </a:extLst>
              </p:cNvPr>
              <p:cNvSpPr txBox="1"/>
              <p:nvPr/>
            </p:nvSpPr>
            <p:spPr>
              <a:xfrm>
                <a:off x="521197" y="2767316"/>
                <a:ext cx="1058489" cy="369332"/>
              </a:xfrm>
              <a:prstGeom prst="rect">
                <a:avLst/>
              </a:prstGeom>
              <a:noFill/>
            </p:spPr>
            <p:txBody>
              <a:bodyPr wrap="square" rtlCol="0">
                <a:spAutoFit/>
              </a:bodyPr>
              <a:lstStyle/>
              <a:p>
                <a:pPr algn="ctr"/>
                <a:r>
                  <a:rPr lang="pl-PL" dirty="0">
                    <a:solidFill>
                      <a:schemeClr val="accent5">
                        <a:lumMod val="75000"/>
                      </a:schemeClr>
                    </a:solidFill>
                  </a:rPr>
                  <a:t>200404</a:t>
                </a:r>
              </a:p>
            </p:txBody>
          </p:sp>
          <p:sp>
            <p:nvSpPr>
              <p:cNvPr id="93" name="pole tekstowe 92">
                <a:extLst>
                  <a:ext uri="{FF2B5EF4-FFF2-40B4-BE49-F238E27FC236}">
                    <a16:creationId xmlns:a16="http://schemas.microsoft.com/office/drawing/2014/main" id="{A3F38017-8A76-4D22-A456-817B9C758E58}"/>
                  </a:ext>
                </a:extLst>
              </p:cNvPr>
              <p:cNvSpPr txBox="1"/>
              <p:nvPr/>
            </p:nvSpPr>
            <p:spPr>
              <a:xfrm>
                <a:off x="511644" y="3472284"/>
                <a:ext cx="1058489" cy="369332"/>
              </a:xfrm>
              <a:prstGeom prst="rect">
                <a:avLst/>
              </a:prstGeom>
              <a:noFill/>
            </p:spPr>
            <p:txBody>
              <a:bodyPr wrap="square" rtlCol="0">
                <a:spAutoFit/>
              </a:bodyPr>
              <a:lstStyle/>
              <a:p>
                <a:pPr algn="ctr"/>
                <a:r>
                  <a:rPr lang="pl-PL" dirty="0">
                    <a:solidFill>
                      <a:schemeClr val="accent5">
                        <a:lumMod val="75000"/>
                      </a:schemeClr>
                    </a:solidFill>
                  </a:rPr>
                  <a:t>200406</a:t>
                </a:r>
              </a:p>
            </p:txBody>
          </p:sp>
          <p:sp>
            <p:nvSpPr>
              <p:cNvPr id="94" name="pole tekstowe 93">
                <a:extLst>
                  <a:ext uri="{FF2B5EF4-FFF2-40B4-BE49-F238E27FC236}">
                    <a16:creationId xmlns:a16="http://schemas.microsoft.com/office/drawing/2014/main" id="{2822EB9F-1F9F-40F3-BDE6-C78A377B477E}"/>
                  </a:ext>
                </a:extLst>
              </p:cNvPr>
              <p:cNvSpPr txBox="1"/>
              <p:nvPr/>
            </p:nvSpPr>
            <p:spPr>
              <a:xfrm>
                <a:off x="2743657" y="2079018"/>
                <a:ext cx="1120377" cy="369332"/>
              </a:xfrm>
              <a:prstGeom prst="rect">
                <a:avLst/>
              </a:prstGeom>
              <a:noFill/>
            </p:spPr>
            <p:txBody>
              <a:bodyPr wrap="square" rtlCol="0">
                <a:spAutoFit/>
              </a:bodyPr>
              <a:lstStyle/>
              <a:p>
                <a:pPr algn="ctr"/>
                <a:r>
                  <a:rPr lang="pl-PL" dirty="0">
                    <a:solidFill>
                      <a:schemeClr val="accent5">
                        <a:lumMod val="75000"/>
                      </a:schemeClr>
                    </a:solidFill>
                  </a:rPr>
                  <a:t>Wielicki</a:t>
                </a:r>
              </a:p>
            </p:txBody>
          </p:sp>
          <p:sp>
            <p:nvSpPr>
              <p:cNvPr id="95" name="pole tekstowe 94">
                <a:extLst>
                  <a:ext uri="{FF2B5EF4-FFF2-40B4-BE49-F238E27FC236}">
                    <a16:creationId xmlns:a16="http://schemas.microsoft.com/office/drawing/2014/main" id="{EB7CBDB9-955E-4BE5-9364-07EEAB9B1139}"/>
                  </a:ext>
                </a:extLst>
              </p:cNvPr>
              <p:cNvSpPr txBox="1"/>
              <p:nvPr/>
            </p:nvSpPr>
            <p:spPr>
              <a:xfrm>
                <a:off x="3921084" y="2072910"/>
                <a:ext cx="1283102" cy="369332"/>
              </a:xfrm>
              <a:prstGeom prst="rect">
                <a:avLst/>
              </a:prstGeom>
              <a:noFill/>
            </p:spPr>
            <p:txBody>
              <a:bodyPr wrap="square" rtlCol="0">
                <a:spAutoFit/>
              </a:bodyPr>
              <a:lstStyle/>
              <a:p>
                <a:pPr algn="ctr"/>
                <a:r>
                  <a:rPr lang="pl-PL" dirty="0">
                    <a:solidFill>
                      <a:schemeClr val="accent5">
                        <a:lumMod val="75000"/>
                      </a:schemeClr>
                    </a:solidFill>
                  </a:rPr>
                  <a:t>A</a:t>
                </a:r>
              </a:p>
            </p:txBody>
          </p:sp>
          <p:sp>
            <p:nvSpPr>
              <p:cNvPr id="96" name="pole tekstowe 95">
                <a:extLst>
                  <a:ext uri="{FF2B5EF4-FFF2-40B4-BE49-F238E27FC236}">
                    <a16:creationId xmlns:a16="http://schemas.microsoft.com/office/drawing/2014/main" id="{02DA7A4C-C0A8-4894-819A-3BD1025487CE}"/>
                  </a:ext>
                </a:extLst>
              </p:cNvPr>
              <p:cNvSpPr txBox="1"/>
              <p:nvPr/>
            </p:nvSpPr>
            <p:spPr>
              <a:xfrm>
                <a:off x="2743657" y="2742657"/>
                <a:ext cx="1058489" cy="369332"/>
              </a:xfrm>
              <a:prstGeom prst="rect">
                <a:avLst/>
              </a:prstGeom>
              <a:noFill/>
            </p:spPr>
            <p:txBody>
              <a:bodyPr wrap="square" rtlCol="0">
                <a:spAutoFit/>
              </a:bodyPr>
              <a:lstStyle/>
              <a:p>
                <a:pPr algn="ctr"/>
                <a:r>
                  <a:rPr lang="pl-PL" dirty="0" err="1">
                    <a:solidFill>
                      <a:schemeClr val="accent5">
                        <a:lumMod val="75000"/>
                      </a:schemeClr>
                    </a:solidFill>
                  </a:rPr>
                  <a:t>Kocan</a:t>
                </a:r>
                <a:endParaRPr lang="pl-PL" dirty="0">
                  <a:solidFill>
                    <a:schemeClr val="accent5">
                      <a:lumMod val="75000"/>
                    </a:schemeClr>
                  </a:solidFill>
                </a:endParaRPr>
              </a:p>
            </p:txBody>
          </p:sp>
          <p:sp>
            <p:nvSpPr>
              <p:cNvPr id="97" name="pole tekstowe 96">
                <a:extLst>
                  <a:ext uri="{FF2B5EF4-FFF2-40B4-BE49-F238E27FC236}">
                    <a16:creationId xmlns:a16="http://schemas.microsoft.com/office/drawing/2014/main" id="{26F79CF1-CF07-470F-8471-EC46D78320D9}"/>
                  </a:ext>
                </a:extLst>
              </p:cNvPr>
              <p:cNvSpPr txBox="1"/>
              <p:nvPr/>
            </p:nvSpPr>
            <p:spPr>
              <a:xfrm>
                <a:off x="2688045" y="2434804"/>
                <a:ext cx="1217066" cy="369332"/>
              </a:xfrm>
              <a:prstGeom prst="rect">
                <a:avLst/>
              </a:prstGeom>
              <a:noFill/>
            </p:spPr>
            <p:txBody>
              <a:bodyPr wrap="square" rtlCol="0">
                <a:spAutoFit/>
              </a:bodyPr>
              <a:lstStyle/>
              <a:p>
                <a:pPr algn="ctr"/>
                <a:r>
                  <a:rPr lang="pl-PL" dirty="0">
                    <a:solidFill>
                      <a:schemeClr val="accent5">
                        <a:lumMod val="75000"/>
                      </a:schemeClr>
                    </a:solidFill>
                  </a:rPr>
                  <a:t>Potocki</a:t>
                </a:r>
              </a:p>
            </p:txBody>
          </p:sp>
        </p:grpSp>
      </p:grpSp>
      <p:sp>
        <p:nvSpPr>
          <p:cNvPr id="99" name="Dymek mowy: owalny 98">
            <a:extLst>
              <a:ext uri="{FF2B5EF4-FFF2-40B4-BE49-F238E27FC236}">
                <a16:creationId xmlns:a16="http://schemas.microsoft.com/office/drawing/2014/main" id="{3920F2A5-7355-432D-9E1B-37B0ABDFC16D}"/>
              </a:ext>
            </a:extLst>
          </p:cNvPr>
          <p:cNvSpPr/>
          <p:nvPr/>
        </p:nvSpPr>
        <p:spPr>
          <a:xfrm>
            <a:off x="3626716" y="4713552"/>
            <a:ext cx="1825830" cy="653187"/>
          </a:xfrm>
          <a:prstGeom prst="wedgeEllipseCallout">
            <a:avLst>
              <a:gd name="adj1" fmla="val -69532"/>
              <a:gd name="adj2" fmla="val -112316"/>
            </a:avLst>
          </a:prstGeom>
          <a:solidFill>
            <a:srgbClr val="F32B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Pole „Nazwisko”</a:t>
            </a:r>
          </a:p>
        </p:txBody>
      </p:sp>
      <p:sp>
        <p:nvSpPr>
          <p:cNvPr id="13" name="pole tekstowe 12">
            <a:extLst>
              <a:ext uri="{FF2B5EF4-FFF2-40B4-BE49-F238E27FC236}">
                <a16:creationId xmlns:a16="http://schemas.microsoft.com/office/drawing/2014/main" id="{7F700087-3D6D-4C6F-B1A2-BCFE0870CDA4}"/>
              </a:ext>
            </a:extLst>
          </p:cNvPr>
          <p:cNvSpPr txBox="1"/>
          <p:nvPr/>
        </p:nvSpPr>
        <p:spPr>
          <a:xfrm>
            <a:off x="2628874" y="1134123"/>
            <a:ext cx="1423788" cy="584775"/>
          </a:xfrm>
          <a:prstGeom prst="rect">
            <a:avLst/>
          </a:prstGeom>
          <a:noFill/>
        </p:spPr>
        <p:txBody>
          <a:bodyPr wrap="none" rtlCol="0">
            <a:spAutoFit/>
          </a:bodyPr>
          <a:lstStyle/>
          <a:p>
            <a:r>
              <a:rPr lang="pl-PL" sz="3200" dirty="0"/>
              <a:t>TABELA</a:t>
            </a:r>
          </a:p>
        </p:txBody>
      </p:sp>
      <p:grpSp>
        <p:nvGrpSpPr>
          <p:cNvPr id="4" name="Grupa 3">
            <a:extLst>
              <a:ext uri="{FF2B5EF4-FFF2-40B4-BE49-F238E27FC236}">
                <a16:creationId xmlns:a16="http://schemas.microsoft.com/office/drawing/2014/main" id="{A51CB1FB-2A9D-47E6-B82E-E76FB077F688}"/>
              </a:ext>
            </a:extLst>
          </p:cNvPr>
          <p:cNvGrpSpPr/>
          <p:nvPr/>
        </p:nvGrpSpPr>
        <p:grpSpPr>
          <a:xfrm>
            <a:off x="4191062" y="1131606"/>
            <a:ext cx="7852150" cy="584775"/>
            <a:chOff x="4191062" y="1131606"/>
            <a:chExt cx="7852150" cy="584775"/>
          </a:xfrm>
        </p:grpSpPr>
        <p:sp>
          <p:nvSpPr>
            <p:cNvPr id="101" name="pole tekstowe 100">
              <a:extLst>
                <a:ext uri="{FF2B5EF4-FFF2-40B4-BE49-F238E27FC236}">
                  <a16:creationId xmlns:a16="http://schemas.microsoft.com/office/drawing/2014/main" id="{69251529-CA79-4D1B-8DA9-6D703DE144BC}"/>
                </a:ext>
              </a:extLst>
            </p:cNvPr>
            <p:cNvSpPr txBox="1"/>
            <p:nvPr/>
          </p:nvSpPr>
          <p:spPr>
            <a:xfrm>
              <a:off x="7878289" y="1131606"/>
              <a:ext cx="4164923" cy="584775"/>
            </a:xfrm>
            <a:prstGeom prst="rect">
              <a:avLst/>
            </a:prstGeom>
            <a:noFill/>
          </p:spPr>
          <p:txBody>
            <a:bodyPr wrap="none" rtlCol="0">
              <a:spAutoFit/>
            </a:bodyPr>
            <a:lstStyle/>
            <a:p>
              <a:r>
                <a:rPr lang="pl-PL" sz="3200" dirty="0"/>
                <a:t>WIDOK (PERSPEKTYWA)</a:t>
              </a:r>
            </a:p>
          </p:txBody>
        </p:sp>
        <p:sp>
          <p:nvSpPr>
            <p:cNvPr id="103" name="Strzałka: w prawo 102">
              <a:extLst>
                <a:ext uri="{FF2B5EF4-FFF2-40B4-BE49-F238E27FC236}">
                  <a16:creationId xmlns:a16="http://schemas.microsoft.com/office/drawing/2014/main" id="{99982454-6A8A-4A2B-8BA6-5135C1832796}"/>
                </a:ext>
              </a:extLst>
            </p:cNvPr>
            <p:cNvSpPr/>
            <p:nvPr/>
          </p:nvSpPr>
          <p:spPr>
            <a:xfrm>
              <a:off x="4191062" y="1352136"/>
              <a:ext cx="3548827" cy="2064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104" name="Prostokąt: zaokrąglone rogi 103">
            <a:extLst>
              <a:ext uri="{FF2B5EF4-FFF2-40B4-BE49-F238E27FC236}">
                <a16:creationId xmlns:a16="http://schemas.microsoft.com/office/drawing/2014/main" id="{32F95C1C-C1BF-47BA-96BC-D33B02A7082B}"/>
              </a:ext>
            </a:extLst>
          </p:cNvPr>
          <p:cNvSpPr/>
          <p:nvPr/>
        </p:nvSpPr>
        <p:spPr>
          <a:xfrm>
            <a:off x="7360920" y="3640596"/>
            <a:ext cx="4425341" cy="2715754"/>
          </a:xfrm>
          <a:prstGeom prst="round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5" name="Dymek mowy: owalny 104">
            <a:extLst>
              <a:ext uri="{FF2B5EF4-FFF2-40B4-BE49-F238E27FC236}">
                <a16:creationId xmlns:a16="http://schemas.microsoft.com/office/drawing/2014/main" id="{5F795D6B-B6E6-4FC2-9813-D723E93E8AAB}"/>
              </a:ext>
            </a:extLst>
          </p:cNvPr>
          <p:cNvSpPr/>
          <p:nvPr/>
        </p:nvSpPr>
        <p:spPr>
          <a:xfrm>
            <a:off x="5617619" y="4004763"/>
            <a:ext cx="1187324" cy="720134"/>
          </a:xfrm>
          <a:prstGeom prst="wedgeEllipseCallout">
            <a:avLst>
              <a:gd name="adj1" fmla="val -63497"/>
              <a:gd name="adj2" fmla="val -80602"/>
            </a:avLst>
          </a:prstGeom>
          <a:solidFill>
            <a:srgbClr val="F32B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Wiersz</a:t>
            </a:r>
          </a:p>
          <a:p>
            <a:pPr algn="ctr"/>
            <a:r>
              <a:rPr lang="pl-PL" dirty="0"/>
              <a:t>z „U”</a:t>
            </a:r>
          </a:p>
        </p:txBody>
      </p:sp>
    </p:spTree>
    <p:extLst>
      <p:ext uri="{BB962C8B-B14F-4D97-AF65-F5344CB8AC3E}">
        <p14:creationId xmlns:p14="http://schemas.microsoft.com/office/powerpoint/2010/main" val="383320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wipe(left)">
                                      <p:cBhvr>
                                        <p:cTn id="17" dur="500"/>
                                        <p:tgtEl>
                                          <p:spTgt spid="5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wipe(left)">
                                      <p:cBhvr>
                                        <p:cTn id="22" dur="500"/>
                                        <p:tgtEl>
                                          <p:spTgt spid="9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wipe(down)">
                                      <p:cBhvr>
                                        <p:cTn id="27" dur="500"/>
                                        <p:tgtEl>
                                          <p:spTgt spid="5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5"/>
                                        </p:tgtEl>
                                        <p:attrNameLst>
                                          <p:attrName>style.visibility</p:attrName>
                                        </p:attrNameLst>
                                      </p:cBhvr>
                                      <p:to>
                                        <p:strVal val="visible"/>
                                      </p:to>
                                    </p:set>
                                    <p:animEffect transition="in" filter="wipe(down)">
                                      <p:cBhvr>
                                        <p:cTn id="32" dur="500"/>
                                        <p:tgtEl>
                                          <p:spTgt spid="10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fade">
                                      <p:cBhvr>
                                        <p:cTn id="42" dur="500"/>
                                        <p:tgtEl>
                                          <p:spTgt spid="10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7" grpId="0" animBg="1"/>
      <p:bldP spid="99" grpId="0" animBg="1"/>
      <p:bldP spid="13" grpId="0"/>
      <p:bldP spid="104" grpId="0" animBg="1"/>
      <p:bldP spid="10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1"/>
          <p:cNvSpPr txBox="1">
            <a:spLocks/>
          </p:cNvSpPr>
          <p:nvPr/>
        </p:nvSpPr>
        <p:spPr>
          <a:xfrm>
            <a:off x="0" y="0"/>
            <a:ext cx="12192000" cy="857250"/>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pl-PL" sz="4000" dirty="0">
                <a:solidFill>
                  <a:srgbClr val="000000"/>
                </a:solidFill>
                <a:latin typeface="Minion-Regular"/>
              </a:rPr>
              <a:t>Modele bazy danych</a:t>
            </a:r>
            <a:endParaRPr lang="pl-PL" sz="4000" b="1" dirty="0"/>
          </a:p>
        </p:txBody>
      </p:sp>
      <p:sp>
        <p:nvSpPr>
          <p:cNvPr id="7" name="Text Box 15"/>
          <p:cNvSpPr txBox="1">
            <a:spLocks noChangeArrowheads="1"/>
          </p:cNvSpPr>
          <p:nvPr/>
        </p:nvSpPr>
        <p:spPr bwMode="auto">
          <a:xfrm>
            <a:off x="586740" y="1178748"/>
            <a:ext cx="11311890" cy="503214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eaLnBrk="0" hangingPunct="0">
              <a:spcBef>
                <a:spcPts val="600"/>
              </a:spcBef>
              <a:buClr>
                <a:schemeClr val="tx1"/>
              </a:buClr>
              <a:buFont typeface="Wingdings" panose="05000000000000000000" pitchFamily="2" charset="2"/>
              <a:buChar char="F"/>
            </a:pPr>
            <a:r>
              <a:rPr lang="pl-PL" sz="2400" dirty="0"/>
              <a:t>Model </a:t>
            </a:r>
            <a:r>
              <a:rPr lang="pl-PL" sz="2400" dirty="0">
                <a:solidFill>
                  <a:srgbClr val="FF0000"/>
                </a:solidFill>
              </a:rPr>
              <a:t>konceptualny</a:t>
            </a:r>
            <a:r>
              <a:rPr lang="en-US" sz="2400" dirty="0"/>
              <a:t> </a:t>
            </a:r>
            <a:endParaRPr lang="pl-PL" sz="2400" dirty="0"/>
          </a:p>
          <a:p>
            <a:pPr marL="720725" indent="-342900" eaLnBrk="0" hangingPunct="0">
              <a:spcBef>
                <a:spcPts val="600"/>
              </a:spcBef>
              <a:buClr>
                <a:schemeClr val="tx1"/>
              </a:buClr>
              <a:buFont typeface="Arial" panose="020B0604020202020204" pitchFamily="34" charset="0"/>
              <a:buChar char="•"/>
            </a:pPr>
            <a:r>
              <a:rPr lang="pl-PL" sz="2100" dirty="0">
                <a:ea typeface="Times New Roman" pitchFamily="18" charset="0"/>
                <a:cs typeface="Arial" pitchFamily="34" charset="0"/>
              </a:rPr>
              <a:t>powstaje w </a:t>
            </a:r>
            <a:r>
              <a:rPr lang="pl-PL" sz="2100" dirty="0">
                <a:solidFill>
                  <a:srgbClr val="FF0000"/>
                </a:solidFill>
                <a:ea typeface="Times New Roman" pitchFamily="18" charset="0"/>
                <a:cs typeface="Arial" pitchFamily="34" charset="0"/>
              </a:rPr>
              <a:t>początkowej</a:t>
            </a:r>
            <a:r>
              <a:rPr lang="pl-PL" sz="2100" dirty="0">
                <a:ea typeface="Times New Roman" pitchFamily="18" charset="0"/>
                <a:cs typeface="Arial" pitchFamily="34" charset="0"/>
              </a:rPr>
              <a:t> fazie opracowania systemu</a:t>
            </a:r>
            <a:r>
              <a:rPr lang="en-US" sz="2100" dirty="0"/>
              <a:t>.</a:t>
            </a:r>
            <a:endParaRPr lang="pl-PL" sz="2100" dirty="0"/>
          </a:p>
          <a:p>
            <a:pPr marL="720725" indent="-342900" eaLnBrk="0" hangingPunct="0">
              <a:spcBef>
                <a:spcPts val="600"/>
              </a:spcBef>
              <a:buClr>
                <a:schemeClr val="tx1"/>
              </a:buClr>
              <a:buFont typeface="Arial" panose="020B0604020202020204" pitchFamily="34" charset="0"/>
              <a:buChar char="•"/>
            </a:pPr>
            <a:r>
              <a:rPr lang="pl-PL" sz="2100" dirty="0">
                <a:ea typeface="Times New Roman" pitchFamily="18" charset="0"/>
                <a:cs typeface="Arial" pitchFamily="34" charset="0"/>
              </a:rPr>
              <a:t>Często jest reprezentowany przez </a:t>
            </a:r>
            <a:r>
              <a:rPr lang="pl-PL" sz="2100" dirty="0">
                <a:solidFill>
                  <a:srgbClr val="FF0000"/>
                </a:solidFill>
                <a:ea typeface="Times New Roman" pitchFamily="18" charset="0"/>
                <a:cs typeface="Arial" pitchFamily="34" charset="0"/>
              </a:rPr>
              <a:t>diagram związków encji </a:t>
            </a:r>
            <a:r>
              <a:rPr lang="pl-PL" sz="2100" dirty="0">
                <a:ea typeface="Times New Roman" pitchFamily="18" charset="0"/>
                <a:cs typeface="Arial" pitchFamily="34" charset="0"/>
              </a:rPr>
              <a:t>(ERD)</a:t>
            </a:r>
            <a:r>
              <a:rPr lang="en-US" sz="2100" dirty="0"/>
              <a:t>.</a:t>
            </a:r>
            <a:endParaRPr lang="pl-PL" sz="2100" dirty="0"/>
          </a:p>
          <a:p>
            <a:pPr marL="342900" indent="-342900" eaLnBrk="0" hangingPunct="0">
              <a:spcBef>
                <a:spcPts val="1800"/>
              </a:spcBef>
              <a:buClr>
                <a:schemeClr val="tx1"/>
              </a:buClr>
              <a:buFont typeface="Wingdings" panose="05000000000000000000" pitchFamily="2" charset="2"/>
              <a:buChar char="F"/>
            </a:pPr>
            <a:r>
              <a:rPr lang="pl-PL" sz="2400" dirty="0"/>
              <a:t>Model </a:t>
            </a:r>
            <a:r>
              <a:rPr lang="pl-PL" sz="2400" dirty="0">
                <a:solidFill>
                  <a:srgbClr val="FF0000"/>
                </a:solidFill>
              </a:rPr>
              <a:t>implementacyjny</a:t>
            </a:r>
            <a:r>
              <a:rPr lang="en-US" sz="2400" dirty="0"/>
              <a:t> </a:t>
            </a:r>
            <a:endParaRPr lang="pl-PL" sz="2400" dirty="0"/>
          </a:p>
          <a:p>
            <a:pPr marL="720725" indent="-342900" eaLnBrk="0" hangingPunct="0">
              <a:spcBef>
                <a:spcPts val="600"/>
              </a:spcBef>
              <a:buClr>
                <a:schemeClr val="tx1"/>
              </a:buClr>
              <a:buFont typeface="Arial" panose="020B0604020202020204" pitchFamily="34" charset="0"/>
              <a:buChar char="•"/>
            </a:pPr>
            <a:r>
              <a:rPr lang="pl-PL" sz="2100" dirty="0">
                <a:ea typeface="Times New Roman" pitchFamily="18" charset="0"/>
                <a:cs typeface="Arial" pitchFamily="34" charset="0"/>
              </a:rPr>
              <a:t>powstaje w wyniku transformacji wcześniej przygotowanego modelu konceptualnego na poziom </a:t>
            </a:r>
            <a:r>
              <a:rPr lang="pl-PL" sz="2100" dirty="0">
                <a:solidFill>
                  <a:srgbClr val="FF0000"/>
                </a:solidFill>
                <a:ea typeface="Times New Roman" pitchFamily="18" charset="0"/>
                <a:cs typeface="Arial" pitchFamily="34" charset="0"/>
              </a:rPr>
              <a:t>projektu</a:t>
            </a:r>
            <a:r>
              <a:rPr lang="pl-PL" sz="2100" dirty="0">
                <a:ea typeface="Times New Roman" pitchFamily="18" charset="0"/>
                <a:cs typeface="Arial" pitchFamily="34" charset="0"/>
              </a:rPr>
              <a:t> bazy. </a:t>
            </a:r>
          </a:p>
          <a:p>
            <a:pPr marL="720725" indent="-342900" eaLnBrk="0" hangingPunct="0">
              <a:spcBef>
                <a:spcPts val="600"/>
              </a:spcBef>
              <a:buClr>
                <a:schemeClr val="tx1"/>
              </a:buClr>
              <a:buFont typeface="Arial" panose="020B0604020202020204" pitchFamily="34" charset="0"/>
              <a:buChar char="•"/>
            </a:pPr>
            <a:r>
              <a:rPr lang="pl-PL" sz="2100" dirty="0">
                <a:ea typeface="Times New Roman" pitchFamily="18" charset="0"/>
                <a:cs typeface="Arial" pitchFamily="34" charset="0"/>
              </a:rPr>
              <a:t>Istnieje 3 strategie (modele hierarchiczne, sieciowe i relacyjne), z których największe znaczenie praktyczne mają obecnie modele </a:t>
            </a:r>
            <a:r>
              <a:rPr lang="pl-PL" sz="2100" dirty="0">
                <a:solidFill>
                  <a:srgbClr val="FF0000"/>
                </a:solidFill>
                <a:ea typeface="Times New Roman" pitchFamily="18" charset="0"/>
                <a:cs typeface="Arial" pitchFamily="34" charset="0"/>
              </a:rPr>
              <a:t>relacyjne</a:t>
            </a:r>
            <a:r>
              <a:rPr lang="pl-PL" sz="2100" dirty="0">
                <a:ea typeface="Times New Roman" pitchFamily="18" charset="0"/>
                <a:cs typeface="Arial" pitchFamily="34" charset="0"/>
              </a:rPr>
              <a:t>.</a:t>
            </a:r>
            <a:endParaRPr lang="pl-PL" sz="2100" dirty="0">
              <a:cs typeface="Arial" pitchFamily="34" charset="0"/>
            </a:endParaRPr>
          </a:p>
          <a:p>
            <a:pPr marL="342900" indent="-342900" eaLnBrk="0" hangingPunct="0">
              <a:spcBef>
                <a:spcPts val="1800"/>
              </a:spcBef>
              <a:buClr>
                <a:schemeClr val="tx1"/>
              </a:buClr>
              <a:buFont typeface="Wingdings" panose="05000000000000000000" pitchFamily="2" charset="2"/>
              <a:buChar char="F"/>
            </a:pPr>
            <a:r>
              <a:rPr lang="pl-PL" sz="2400" dirty="0"/>
              <a:t>Model </a:t>
            </a:r>
            <a:r>
              <a:rPr lang="pl-PL" sz="2400" dirty="0">
                <a:solidFill>
                  <a:srgbClr val="FF0000"/>
                </a:solidFill>
              </a:rPr>
              <a:t>f</a:t>
            </a:r>
            <a:r>
              <a:rPr lang="pl-PL" sz="2400" dirty="0">
                <a:solidFill>
                  <a:srgbClr val="FF0000"/>
                </a:solidFill>
                <a:ea typeface="Times New Roman" pitchFamily="18" charset="0"/>
                <a:cs typeface="Arial" pitchFamily="34" charset="0"/>
              </a:rPr>
              <a:t>izyczny</a:t>
            </a:r>
          </a:p>
          <a:p>
            <a:pPr marL="720725" indent="-342900" eaLnBrk="0" hangingPunct="0">
              <a:spcBef>
                <a:spcPts val="600"/>
              </a:spcBef>
              <a:buClr>
                <a:schemeClr val="tx1"/>
              </a:buClr>
              <a:buFont typeface="Arial" panose="020B0604020202020204" pitchFamily="34" charset="0"/>
              <a:buChar char="•"/>
            </a:pPr>
            <a:r>
              <a:rPr lang="pl-PL" sz="2100" dirty="0">
                <a:ea typeface="Times New Roman" pitchFamily="18" charset="0"/>
                <a:cs typeface="Arial" pitchFamily="34" charset="0"/>
              </a:rPr>
              <a:t>odnosi się do sposobu organizacji danych w </a:t>
            </a:r>
            <a:r>
              <a:rPr lang="pl-PL" sz="2100" dirty="0">
                <a:solidFill>
                  <a:srgbClr val="FF0000"/>
                </a:solidFill>
                <a:ea typeface="Times New Roman" pitchFamily="18" charset="0"/>
                <a:cs typeface="Arial" pitchFamily="34" charset="0"/>
              </a:rPr>
              <a:t>zewnętrznej</a:t>
            </a:r>
            <a:r>
              <a:rPr lang="pl-PL" sz="2100" dirty="0">
                <a:ea typeface="Times New Roman" pitchFamily="18" charset="0"/>
                <a:cs typeface="Arial" pitchFamily="34" charset="0"/>
              </a:rPr>
              <a:t> pamięci komputera. </a:t>
            </a:r>
          </a:p>
          <a:p>
            <a:pPr marL="720725" indent="-342900" eaLnBrk="0" hangingPunct="0">
              <a:spcBef>
                <a:spcPts val="600"/>
              </a:spcBef>
              <a:buClr>
                <a:schemeClr val="tx1"/>
              </a:buClr>
              <a:buFont typeface="Arial" panose="020B0604020202020204" pitchFamily="34" charset="0"/>
              <a:buChar char="•"/>
            </a:pPr>
            <a:r>
              <a:rPr lang="pl-PL" sz="2100" dirty="0">
                <a:ea typeface="Times New Roman" pitchFamily="18" charset="0"/>
                <a:cs typeface="Arial" pitchFamily="34" charset="0"/>
              </a:rPr>
              <a:t>Przy najwyższym stopniu szczegółowości rozważa się poszczególne </a:t>
            </a:r>
            <a:r>
              <a:rPr lang="pl-PL" sz="2100" dirty="0">
                <a:solidFill>
                  <a:srgbClr val="FF0000"/>
                </a:solidFill>
                <a:ea typeface="Times New Roman" pitchFamily="18" charset="0"/>
                <a:cs typeface="Arial" pitchFamily="34" charset="0"/>
              </a:rPr>
              <a:t>bity</a:t>
            </a:r>
            <a:r>
              <a:rPr lang="pl-PL" sz="2100" dirty="0">
                <a:ea typeface="Times New Roman" pitchFamily="18" charset="0"/>
                <a:cs typeface="Arial" pitchFamily="34" charset="0"/>
              </a:rPr>
              <a:t> przechowywane w pamięci, a na poziomie bardziej ogólnym operuje się </a:t>
            </a:r>
            <a:r>
              <a:rPr lang="pl-PL" sz="2100" dirty="0">
                <a:solidFill>
                  <a:srgbClr val="FF0000"/>
                </a:solidFill>
                <a:ea typeface="Times New Roman" pitchFamily="18" charset="0"/>
                <a:cs typeface="Arial" pitchFamily="34" charset="0"/>
              </a:rPr>
              <a:t>rekordami</a:t>
            </a:r>
            <a:r>
              <a:rPr lang="pl-PL" sz="2100" dirty="0">
                <a:ea typeface="Times New Roman" pitchFamily="18" charset="0"/>
                <a:cs typeface="Arial" pitchFamily="34" charset="0"/>
              </a:rPr>
              <a:t> (zapisami) i </a:t>
            </a:r>
            <a:r>
              <a:rPr lang="pl-PL" sz="2100" dirty="0">
                <a:solidFill>
                  <a:srgbClr val="FF0000"/>
                </a:solidFill>
                <a:ea typeface="Times New Roman" pitchFamily="18" charset="0"/>
                <a:cs typeface="Arial" pitchFamily="34" charset="0"/>
              </a:rPr>
              <a:t>plikami</a:t>
            </a:r>
            <a:r>
              <a:rPr lang="pl-PL" sz="2100" dirty="0">
                <a:ea typeface="Times New Roman" pitchFamily="18" charset="0"/>
                <a:cs typeface="Arial" pitchFamily="34" charset="0"/>
              </a:rPr>
              <a:t>.</a:t>
            </a:r>
            <a:endParaRPr lang="pl-PL" sz="2100" dirty="0">
              <a:cs typeface="Arial" pitchFamily="34" charset="0"/>
            </a:endParaRPr>
          </a:p>
        </p:txBody>
      </p:sp>
      <p:sp>
        <p:nvSpPr>
          <p:cNvPr id="4" name="Symbol zastępczy daty 3"/>
          <p:cNvSpPr>
            <a:spLocks noGrp="1"/>
          </p:cNvSpPr>
          <p:nvPr>
            <p:ph type="dt" sz="half" idx="10"/>
          </p:nvPr>
        </p:nvSpPr>
        <p:spPr/>
        <p:txBody>
          <a:bodyPr/>
          <a:lstStyle/>
          <a:p>
            <a:fld id="{1D684510-9475-4884-8951-D3414B1C6E4B}" type="datetime1">
              <a:rPr lang="pl-PL" smtClean="0"/>
              <a:t>25.11.2021</a:t>
            </a:fld>
            <a:endParaRPr lang="pl-PL"/>
          </a:p>
        </p:txBody>
      </p:sp>
    </p:spTree>
    <p:extLst>
      <p:ext uri="{BB962C8B-B14F-4D97-AF65-F5344CB8AC3E}">
        <p14:creationId xmlns:p14="http://schemas.microsoft.com/office/powerpoint/2010/main" val="3516698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lt">
                                    <p:tmPct val="10000"/>
                                  </p:iterate>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lt">
                                    <p:tmPct val="10000"/>
                                  </p:iterate>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up)">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iterate type="lt">
                                    <p:tmPct val="10000"/>
                                  </p:iterate>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left)">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lt">
                                    <p:tmPct val="10000"/>
                                  </p:iterate>
                                  <p:childTnLst>
                                    <p:set>
                                      <p:cBhvr>
                                        <p:cTn id="31" dur="1" fill="hold">
                                          <p:stCondLst>
                                            <p:cond delay="0"/>
                                          </p:stCondLst>
                                        </p:cTn>
                                        <p:tgtEl>
                                          <p:spTgt spid="7">
                                            <p:txEl>
                                              <p:pRg st="5" end="5"/>
                                            </p:txEl>
                                          </p:spTgt>
                                        </p:tgtEl>
                                        <p:attrNameLst>
                                          <p:attrName>style.visibility</p:attrName>
                                        </p:attrNameLst>
                                      </p:cBhvr>
                                      <p:to>
                                        <p:strVal val="visible"/>
                                      </p:to>
                                    </p:set>
                                    <p:animEffect transition="in" filter="wipe(left)">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wipe(up)">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lt">
                                    <p:tmPct val="10000"/>
                                  </p:iterate>
                                  <p:childTnLst>
                                    <p:set>
                                      <p:cBhvr>
                                        <p:cTn id="41" dur="1" fill="hold">
                                          <p:stCondLst>
                                            <p:cond delay="0"/>
                                          </p:stCondLst>
                                        </p:cTn>
                                        <p:tgtEl>
                                          <p:spTgt spid="7">
                                            <p:txEl>
                                              <p:pRg st="7" end="7"/>
                                            </p:txEl>
                                          </p:spTgt>
                                        </p:tgtEl>
                                        <p:attrNameLst>
                                          <p:attrName>style.visibility</p:attrName>
                                        </p:attrNameLst>
                                      </p:cBhvr>
                                      <p:to>
                                        <p:strVal val="visible"/>
                                      </p:to>
                                    </p:set>
                                    <p:animEffect transition="in" filter="wipe(left)">
                                      <p:cBhvr>
                                        <p:cTn id="42" dur="500"/>
                                        <p:tgtEl>
                                          <p:spTgt spid="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iterate type="lt">
                                    <p:tmPct val="10000"/>
                                  </p:iterate>
                                  <p:childTnLst>
                                    <p:set>
                                      <p:cBhvr>
                                        <p:cTn id="46" dur="1" fill="hold">
                                          <p:stCondLst>
                                            <p:cond delay="0"/>
                                          </p:stCondLst>
                                        </p:cTn>
                                        <p:tgtEl>
                                          <p:spTgt spid="7">
                                            <p:txEl>
                                              <p:pRg st="8" end="8"/>
                                            </p:txEl>
                                          </p:spTgt>
                                        </p:tgtEl>
                                        <p:attrNameLst>
                                          <p:attrName>style.visibility</p:attrName>
                                        </p:attrNameLst>
                                      </p:cBhvr>
                                      <p:to>
                                        <p:strVal val="visible"/>
                                      </p:to>
                                    </p:set>
                                    <p:animEffect transition="in" filter="wipe(left)">
                                      <p:cBhvr>
                                        <p:cTn id="47"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1"/>
          <p:cNvSpPr txBox="1">
            <a:spLocks/>
          </p:cNvSpPr>
          <p:nvPr/>
        </p:nvSpPr>
        <p:spPr>
          <a:xfrm>
            <a:off x="0" y="0"/>
            <a:ext cx="12192000" cy="857250"/>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pl-PL" sz="4000" dirty="0">
                <a:solidFill>
                  <a:srgbClr val="000000"/>
                </a:solidFill>
                <a:latin typeface="Minion-Regular"/>
              </a:rPr>
              <a:t>Proces opracowania bazy danych</a:t>
            </a:r>
            <a:endParaRPr lang="pl-PL" sz="4000" b="1" dirty="0"/>
          </a:p>
        </p:txBody>
      </p:sp>
      <p:sp>
        <p:nvSpPr>
          <p:cNvPr id="4" name="Symbol zastępczy daty 3"/>
          <p:cNvSpPr>
            <a:spLocks noGrp="1"/>
          </p:cNvSpPr>
          <p:nvPr>
            <p:ph type="dt" sz="half" idx="10"/>
          </p:nvPr>
        </p:nvSpPr>
        <p:spPr/>
        <p:txBody>
          <a:bodyPr/>
          <a:lstStyle/>
          <a:p>
            <a:fld id="{1D684510-9475-4884-8951-D3414B1C6E4B}" type="datetime1">
              <a:rPr lang="pl-PL" smtClean="0"/>
              <a:t>25.11.2021</a:t>
            </a:fld>
            <a:endParaRPr lang="pl-PL"/>
          </a:p>
        </p:txBody>
      </p:sp>
      <p:pic>
        <p:nvPicPr>
          <p:cNvPr id="3" name="Obraz 2" descr="Obraz zawierający talerz&#10;&#10;Opis wygenerowany automatycznie">
            <a:extLst>
              <a:ext uri="{FF2B5EF4-FFF2-40B4-BE49-F238E27FC236}">
                <a16:creationId xmlns:a16="http://schemas.microsoft.com/office/drawing/2014/main" id="{ADC180B9-8B9E-4C00-9749-0122FBAA7F9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770314" y="1160867"/>
            <a:ext cx="3054484" cy="1241787"/>
          </a:xfrm>
          <a:prstGeom prst="rect">
            <a:avLst/>
          </a:prstGeom>
        </p:spPr>
      </p:pic>
      <p:grpSp>
        <p:nvGrpSpPr>
          <p:cNvPr id="32" name="Grupa 31">
            <a:extLst>
              <a:ext uri="{FF2B5EF4-FFF2-40B4-BE49-F238E27FC236}">
                <a16:creationId xmlns:a16="http://schemas.microsoft.com/office/drawing/2014/main" id="{FC07D176-47ED-452C-97D8-2C9D27ABAC18}"/>
              </a:ext>
            </a:extLst>
          </p:cNvPr>
          <p:cNvGrpSpPr/>
          <p:nvPr/>
        </p:nvGrpSpPr>
        <p:grpSpPr>
          <a:xfrm>
            <a:off x="2770316" y="2424170"/>
            <a:ext cx="3054485" cy="811186"/>
            <a:chOff x="1231450" y="2424170"/>
            <a:chExt cx="3054485" cy="811186"/>
          </a:xfrm>
        </p:grpSpPr>
        <p:sp>
          <p:nvSpPr>
            <p:cNvPr id="8" name="Schemat blokowy: proces 7">
              <a:extLst>
                <a:ext uri="{FF2B5EF4-FFF2-40B4-BE49-F238E27FC236}">
                  <a16:creationId xmlns:a16="http://schemas.microsoft.com/office/drawing/2014/main" id="{F68A225E-42B7-4F05-8558-81434F8004CA}"/>
                </a:ext>
              </a:extLst>
            </p:cNvPr>
            <p:cNvSpPr/>
            <p:nvPr/>
          </p:nvSpPr>
          <p:spPr>
            <a:xfrm>
              <a:off x="1231450" y="2671151"/>
              <a:ext cx="3054485" cy="56420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dirty="0"/>
                <a:t>Analiza </a:t>
              </a:r>
              <a:r>
                <a:rPr lang="pl-PL" sz="1600" dirty="0" err="1"/>
                <a:t>miniświata</a:t>
              </a:r>
              <a:r>
                <a:rPr lang="pl-PL" sz="1600" dirty="0"/>
                <a:t> – modelowanie konceptualne</a:t>
              </a:r>
            </a:p>
          </p:txBody>
        </p:sp>
        <p:cxnSp>
          <p:nvCxnSpPr>
            <p:cNvPr id="11" name="Łącznik prosty ze strzałką 10">
              <a:extLst>
                <a:ext uri="{FF2B5EF4-FFF2-40B4-BE49-F238E27FC236}">
                  <a16:creationId xmlns:a16="http://schemas.microsoft.com/office/drawing/2014/main" id="{DA11D512-0607-4855-93DA-F2CB3288056A}"/>
                </a:ext>
              </a:extLst>
            </p:cNvPr>
            <p:cNvCxnSpPr>
              <a:cxnSpLocks/>
            </p:cNvCxnSpPr>
            <p:nvPr/>
          </p:nvCxnSpPr>
          <p:spPr>
            <a:xfrm>
              <a:off x="2758690" y="2424170"/>
              <a:ext cx="0" cy="222212"/>
            </a:xfrm>
            <a:prstGeom prst="straightConnector1">
              <a:avLst/>
            </a:prstGeom>
            <a:ln w="31750">
              <a:solidFill>
                <a:schemeClr val="tx1">
                  <a:alpha val="53000"/>
                </a:schemeClr>
              </a:solidFill>
              <a:headEnd w="lg" len="med"/>
              <a:tailEnd type="triangle" w="lg" len="med"/>
            </a:ln>
          </p:spPr>
          <p:style>
            <a:lnRef idx="1">
              <a:schemeClr val="accent1"/>
            </a:lnRef>
            <a:fillRef idx="0">
              <a:schemeClr val="accent1"/>
            </a:fillRef>
            <a:effectRef idx="0">
              <a:schemeClr val="accent1"/>
            </a:effectRef>
            <a:fontRef idx="minor">
              <a:schemeClr val="tx1"/>
            </a:fontRef>
          </p:style>
        </p:cxnSp>
      </p:grpSp>
      <p:sp>
        <p:nvSpPr>
          <p:cNvPr id="12" name="pole tekstowe 11">
            <a:extLst>
              <a:ext uri="{FF2B5EF4-FFF2-40B4-BE49-F238E27FC236}">
                <a16:creationId xmlns:a16="http://schemas.microsoft.com/office/drawing/2014/main" id="{8A2DA469-41B7-449B-952D-CD857A89DB02}"/>
              </a:ext>
            </a:extLst>
          </p:cNvPr>
          <p:cNvSpPr txBox="1"/>
          <p:nvPr/>
        </p:nvSpPr>
        <p:spPr>
          <a:xfrm>
            <a:off x="5935209" y="2762336"/>
            <a:ext cx="2358338" cy="369332"/>
          </a:xfrm>
          <a:prstGeom prst="rect">
            <a:avLst/>
          </a:prstGeom>
          <a:noFill/>
        </p:spPr>
        <p:txBody>
          <a:bodyPr wrap="none" rtlCol="0">
            <a:spAutoFit/>
          </a:bodyPr>
          <a:lstStyle/>
          <a:p>
            <a:r>
              <a:rPr lang="pl-PL" i="1" dirty="0">
                <a:latin typeface="Times New Roman" panose="02020603050405020304" pitchFamily="18" charset="0"/>
                <a:cs typeface="Times New Roman" panose="02020603050405020304" pitchFamily="18" charset="0"/>
              </a:rPr>
              <a:t>diagramy konceptualne</a:t>
            </a:r>
          </a:p>
        </p:txBody>
      </p:sp>
      <p:sp>
        <p:nvSpPr>
          <p:cNvPr id="15" name="pole tekstowe 14">
            <a:extLst>
              <a:ext uri="{FF2B5EF4-FFF2-40B4-BE49-F238E27FC236}">
                <a16:creationId xmlns:a16="http://schemas.microsoft.com/office/drawing/2014/main" id="{764EBDDA-CE07-492A-8427-005A7329CFB7}"/>
              </a:ext>
            </a:extLst>
          </p:cNvPr>
          <p:cNvSpPr txBox="1"/>
          <p:nvPr/>
        </p:nvSpPr>
        <p:spPr>
          <a:xfrm>
            <a:off x="5935208" y="3596974"/>
            <a:ext cx="817275" cy="369332"/>
          </a:xfrm>
          <a:prstGeom prst="rect">
            <a:avLst/>
          </a:prstGeom>
          <a:noFill/>
        </p:spPr>
        <p:txBody>
          <a:bodyPr wrap="none" rtlCol="0">
            <a:spAutoFit/>
          </a:bodyPr>
          <a:lstStyle/>
          <a:p>
            <a:r>
              <a:rPr lang="pl-PL" i="1" dirty="0">
                <a:latin typeface="Times New Roman" panose="02020603050405020304" pitchFamily="18" charset="0"/>
                <a:cs typeface="Times New Roman" panose="02020603050405020304" pitchFamily="18" charset="0"/>
              </a:rPr>
              <a:t>relacje</a:t>
            </a:r>
          </a:p>
        </p:txBody>
      </p:sp>
      <p:sp>
        <p:nvSpPr>
          <p:cNvPr id="16" name="pole tekstowe 15">
            <a:extLst>
              <a:ext uri="{FF2B5EF4-FFF2-40B4-BE49-F238E27FC236}">
                <a16:creationId xmlns:a16="http://schemas.microsoft.com/office/drawing/2014/main" id="{C7B5E840-6808-41B8-94AA-782AD0B52E4B}"/>
              </a:ext>
            </a:extLst>
          </p:cNvPr>
          <p:cNvSpPr txBox="1"/>
          <p:nvPr/>
        </p:nvSpPr>
        <p:spPr>
          <a:xfrm>
            <a:off x="5935209" y="1597094"/>
            <a:ext cx="1082348" cy="369332"/>
          </a:xfrm>
          <a:prstGeom prst="rect">
            <a:avLst/>
          </a:prstGeom>
          <a:noFill/>
        </p:spPr>
        <p:txBody>
          <a:bodyPr wrap="none" rtlCol="0">
            <a:spAutoFit/>
          </a:bodyPr>
          <a:lstStyle/>
          <a:p>
            <a:r>
              <a:rPr lang="pl-PL" i="1" dirty="0" err="1">
                <a:latin typeface="Times New Roman" panose="02020603050405020304" pitchFamily="18" charset="0"/>
                <a:cs typeface="Times New Roman" panose="02020603050405020304" pitchFamily="18" charset="0"/>
              </a:rPr>
              <a:t>miniświat</a:t>
            </a:r>
            <a:endParaRPr lang="pl-PL" i="1" dirty="0">
              <a:latin typeface="Times New Roman" panose="02020603050405020304" pitchFamily="18" charset="0"/>
              <a:cs typeface="Times New Roman" panose="02020603050405020304" pitchFamily="18" charset="0"/>
            </a:endParaRPr>
          </a:p>
        </p:txBody>
      </p:sp>
      <p:sp>
        <p:nvSpPr>
          <p:cNvPr id="19" name="pole tekstowe 18">
            <a:extLst>
              <a:ext uri="{FF2B5EF4-FFF2-40B4-BE49-F238E27FC236}">
                <a16:creationId xmlns:a16="http://schemas.microsoft.com/office/drawing/2014/main" id="{5F007559-6D3E-477C-B259-00ACB38BEE2B}"/>
              </a:ext>
            </a:extLst>
          </p:cNvPr>
          <p:cNvSpPr txBox="1"/>
          <p:nvPr/>
        </p:nvSpPr>
        <p:spPr>
          <a:xfrm>
            <a:off x="5935207" y="4329699"/>
            <a:ext cx="2512226" cy="369332"/>
          </a:xfrm>
          <a:prstGeom prst="rect">
            <a:avLst/>
          </a:prstGeom>
          <a:noFill/>
        </p:spPr>
        <p:txBody>
          <a:bodyPr wrap="none" rtlCol="0">
            <a:spAutoFit/>
          </a:bodyPr>
          <a:lstStyle/>
          <a:p>
            <a:r>
              <a:rPr lang="pl-PL" i="1" dirty="0">
                <a:latin typeface="Times New Roman" panose="02020603050405020304" pitchFamily="18" charset="0"/>
                <a:cs typeface="Times New Roman" panose="02020603050405020304" pitchFamily="18" charset="0"/>
              </a:rPr>
              <a:t>schemat znormalizowany</a:t>
            </a:r>
          </a:p>
        </p:txBody>
      </p:sp>
      <p:grpSp>
        <p:nvGrpSpPr>
          <p:cNvPr id="33" name="Grupa 32">
            <a:extLst>
              <a:ext uri="{FF2B5EF4-FFF2-40B4-BE49-F238E27FC236}">
                <a16:creationId xmlns:a16="http://schemas.microsoft.com/office/drawing/2014/main" id="{2BBEF03C-266F-4AD9-8661-56092D3908AE}"/>
              </a:ext>
            </a:extLst>
          </p:cNvPr>
          <p:cNvGrpSpPr/>
          <p:nvPr/>
        </p:nvGrpSpPr>
        <p:grpSpPr>
          <a:xfrm>
            <a:off x="2770315" y="3262368"/>
            <a:ext cx="3054485" cy="807626"/>
            <a:chOff x="1231449" y="3262368"/>
            <a:chExt cx="3054485" cy="807626"/>
          </a:xfrm>
        </p:grpSpPr>
        <p:sp>
          <p:nvSpPr>
            <p:cNvPr id="13" name="Schemat blokowy: proces 12">
              <a:extLst>
                <a:ext uri="{FF2B5EF4-FFF2-40B4-BE49-F238E27FC236}">
                  <a16:creationId xmlns:a16="http://schemas.microsoft.com/office/drawing/2014/main" id="{5B96C370-2D0A-45E2-BDDE-07BE585FF518}"/>
                </a:ext>
              </a:extLst>
            </p:cNvPr>
            <p:cNvSpPr/>
            <p:nvPr/>
          </p:nvSpPr>
          <p:spPr>
            <a:xfrm>
              <a:off x="1231449" y="3505789"/>
              <a:ext cx="3054485" cy="56420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dirty="0"/>
                <a:t>Transformacja do modelu logicznego</a:t>
              </a:r>
            </a:p>
          </p:txBody>
        </p:sp>
        <p:cxnSp>
          <p:nvCxnSpPr>
            <p:cNvPr id="23" name="Łącznik prosty ze strzałką 22">
              <a:extLst>
                <a:ext uri="{FF2B5EF4-FFF2-40B4-BE49-F238E27FC236}">
                  <a16:creationId xmlns:a16="http://schemas.microsoft.com/office/drawing/2014/main" id="{664E05BE-C5AF-47FF-8007-B29E20E0DFD6}"/>
                </a:ext>
              </a:extLst>
            </p:cNvPr>
            <p:cNvCxnSpPr>
              <a:cxnSpLocks/>
            </p:cNvCxnSpPr>
            <p:nvPr/>
          </p:nvCxnSpPr>
          <p:spPr>
            <a:xfrm>
              <a:off x="2743700" y="3262368"/>
              <a:ext cx="0" cy="222212"/>
            </a:xfrm>
            <a:prstGeom prst="straightConnector1">
              <a:avLst/>
            </a:prstGeom>
            <a:ln w="31750">
              <a:solidFill>
                <a:schemeClr val="tx1">
                  <a:alpha val="53000"/>
                </a:schemeClr>
              </a:solidFill>
              <a:headEnd w="lg" len="med"/>
              <a:tailEnd type="triangle" w="lg" len="med"/>
            </a:ln>
          </p:spPr>
          <p:style>
            <a:lnRef idx="1">
              <a:schemeClr val="accent1"/>
            </a:lnRef>
            <a:fillRef idx="0">
              <a:schemeClr val="accent1"/>
            </a:fillRef>
            <a:effectRef idx="0">
              <a:schemeClr val="accent1"/>
            </a:effectRef>
            <a:fontRef idx="minor">
              <a:schemeClr val="tx1"/>
            </a:fontRef>
          </p:style>
        </p:cxnSp>
      </p:grpSp>
      <p:grpSp>
        <p:nvGrpSpPr>
          <p:cNvPr id="34" name="Grupa 33">
            <a:extLst>
              <a:ext uri="{FF2B5EF4-FFF2-40B4-BE49-F238E27FC236}">
                <a16:creationId xmlns:a16="http://schemas.microsoft.com/office/drawing/2014/main" id="{0E2F39CB-504C-4780-88AE-23B4CDC9EA9A}"/>
              </a:ext>
            </a:extLst>
          </p:cNvPr>
          <p:cNvGrpSpPr/>
          <p:nvPr/>
        </p:nvGrpSpPr>
        <p:grpSpPr>
          <a:xfrm>
            <a:off x="2770314" y="4102268"/>
            <a:ext cx="3054485" cy="608951"/>
            <a:chOff x="1231448" y="4102268"/>
            <a:chExt cx="3054485" cy="608951"/>
          </a:xfrm>
        </p:grpSpPr>
        <p:sp>
          <p:nvSpPr>
            <p:cNvPr id="17" name="Schemat blokowy: proces 16">
              <a:extLst>
                <a:ext uri="{FF2B5EF4-FFF2-40B4-BE49-F238E27FC236}">
                  <a16:creationId xmlns:a16="http://schemas.microsoft.com/office/drawing/2014/main" id="{49B6429B-90AF-4B9E-AC96-4C29CB540815}"/>
                </a:ext>
              </a:extLst>
            </p:cNvPr>
            <p:cNvSpPr/>
            <p:nvPr/>
          </p:nvSpPr>
          <p:spPr>
            <a:xfrm>
              <a:off x="1231448" y="4346094"/>
              <a:ext cx="3054485" cy="36512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dirty="0"/>
                <a:t>Normalizacja</a:t>
              </a:r>
            </a:p>
          </p:txBody>
        </p:sp>
        <p:cxnSp>
          <p:nvCxnSpPr>
            <p:cNvPr id="25" name="Łącznik prosty ze strzałką 24">
              <a:extLst>
                <a:ext uri="{FF2B5EF4-FFF2-40B4-BE49-F238E27FC236}">
                  <a16:creationId xmlns:a16="http://schemas.microsoft.com/office/drawing/2014/main" id="{08943E36-B972-4C17-B58B-2C648D12559F}"/>
                </a:ext>
              </a:extLst>
            </p:cNvPr>
            <p:cNvCxnSpPr>
              <a:cxnSpLocks/>
            </p:cNvCxnSpPr>
            <p:nvPr/>
          </p:nvCxnSpPr>
          <p:spPr>
            <a:xfrm>
              <a:off x="2732942" y="4102268"/>
              <a:ext cx="0" cy="222212"/>
            </a:xfrm>
            <a:prstGeom prst="straightConnector1">
              <a:avLst/>
            </a:prstGeom>
            <a:ln w="31750">
              <a:solidFill>
                <a:schemeClr val="tx1">
                  <a:alpha val="53000"/>
                </a:schemeClr>
              </a:solidFill>
              <a:headEnd w="lg" len="med"/>
              <a:tailEnd type="triangle" w="lg" len="med"/>
            </a:ln>
          </p:spPr>
          <p:style>
            <a:lnRef idx="1">
              <a:schemeClr val="accent1"/>
            </a:lnRef>
            <a:fillRef idx="0">
              <a:schemeClr val="accent1"/>
            </a:fillRef>
            <a:effectRef idx="0">
              <a:schemeClr val="accent1"/>
            </a:effectRef>
            <a:fontRef idx="minor">
              <a:schemeClr val="tx1"/>
            </a:fontRef>
          </p:style>
        </p:cxnSp>
      </p:grpSp>
      <p:sp>
        <p:nvSpPr>
          <p:cNvPr id="27" name="pole tekstowe 26">
            <a:extLst>
              <a:ext uri="{FF2B5EF4-FFF2-40B4-BE49-F238E27FC236}">
                <a16:creationId xmlns:a16="http://schemas.microsoft.com/office/drawing/2014/main" id="{E402C2D8-935A-4ECE-8593-E7C06C977ECD}"/>
              </a:ext>
            </a:extLst>
          </p:cNvPr>
          <p:cNvSpPr txBox="1"/>
          <p:nvPr/>
        </p:nvSpPr>
        <p:spPr>
          <a:xfrm>
            <a:off x="5935207" y="5786023"/>
            <a:ext cx="1627369" cy="369332"/>
          </a:xfrm>
          <a:prstGeom prst="rect">
            <a:avLst/>
          </a:prstGeom>
          <a:noFill/>
        </p:spPr>
        <p:txBody>
          <a:bodyPr wrap="none" rtlCol="0">
            <a:spAutoFit/>
          </a:bodyPr>
          <a:lstStyle/>
          <a:p>
            <a:r>
              <a:rPr lang="pl-PL" i="1" dirty="0">
                <a:latin typeface="Times New Roman" panose="02020603050405020304" pitchFamily="18" charset="0"/>
                <a:cs typeface="Times New Roman" panose="02020603050405020304" pitchFamily="18" charset="0"/>
              </a:rPr>
              <a:t>wydajny system</a:t>
            </a:r>
          </a:p>
        </p:txBody>
      </p:sp>
      <p:grpSp>
        <p:nvGrpSpPr>
          <p:cNvPr id="36" name="Grupa 35">
            <a:extLst>
              <a:ext uri="{FF2B5EF4-FFF2-40B4-BE49-F238E27FC236}">
                <a16:creationId xmlns:a16="http://schemas.microsoft.com/office/drawing/2014/main" id="{0AE8FCD6-11EE-4491-997A-CA3FD07DE67A}"/>
              </a:ext>
            </a:extLst>
          </p:cNvPr>
          <p:cNvGrpSpPr/>
          <p:nvPr/>
        </p:nvGrpSpPr>
        <p:grpSpPr>
          <a:xfrm>
            <a:off x="2770314" y="5558592"/>
            <a:ext cx="3054485" cy="608951"/>
            <a:chOff x="1231448" y="5558592"/>
            <a:chExt cx="3054485" cy="608951"/>
          </a:xfrm>
        </p:grpSpPr>
        <p:sp>
          <p:nvSpPr>
            <p:cNvPr id="26" name="Schemat blokowy: proces 25">
              <a:extLst>
                <a:ext uri="{FF2B5EF4-FFF2-40B4-BE49-F238E27FC236}">
                  <a16:creationId xmlns:a16="http://schemas.microsoft.com/office/drawing/2014/main" id="{2B38C436-7080-4676-B529-CEB63E69B493}"/>
                </a:ext>
              </a:extLst>
            </p:cNvPr>
            <p:cNvSpPr/>
            <p:nvPr/>
          </p:nvSpPr>
          <p:spPr>
            <a:xfrm>
              <a:off x="1231448" y="5802418"/>
              <a:ext cx="3054485" cy="36512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dirty="0"/>
                <a:t>Strojenie</a:t>
              </a:r>
            </a:p>
          </p:txBody>
        </p:sp>
        <p:cxnSp>
          <p:nvCxnSpPr>
            <p:cNvPr id="28" name="Łącznik prosty ze strzałką 27">
              <a:extLst>
                <a:ext uri="{FF2B5EF4-FFF2-40B4-BE49-F238E27FC236}">
                  <a16:creationId xmlns:a16="http://schemas.microsoft.com/office/drawing/2014/main" id="{5551ED71-A725-4DEE-B372-AD9EEED2ECE9}"/>
                </a:ext>
              </a:extLst>
            </p:cNvPr>
            <p:cNvCxnSpPr>
              <a:cxnSpLocks/>
            </p:cNvCxnSpPr>
            <p:nvPr/>
          </p:nvCxnSpPr>
          <p:spPr>
            <a:xfrm>
              <a:off x="2732942" y="5558592"/>
              <a:ext cx="0" cy="222212"/>
            </a:xfrm>
            <a:prstGeom prst="straightConnector1">
              <a:avLst/>
            </a:prstGeom>
            <a:ln w="31750">
              <a:solidFill>
                <a:schemeClr val="tx1">
                  <a:alpha val="53000"/>
                </a:schemeClr>
              </a:solidFill>
              <a:headEnd w="lg" len="med"/>
              <a:tailEnd type="triangle" w="lg" len="med"/>
            </a:ln>
          </p:spPr>
          <p:style>
            <a:lnRef idx="1">
              <a:schemeClr val="accent1"/>
            </a:lnRef>
            <a:fillRef idx="0">
              <a:schemeClr val="accent1"/>
            </a:fillRef>
            <a:effectRef idx="0">
              <a:schemeClr val="accent1"/>
            </a:effectRef>
            <a:fontRef idx="minor">
              <a:schemeClr val="tx1"/>
            </a:fontRef>
          </p:style>
        </p:cxnSp>
      </p:grpSp>
      <p:sp>
        <p:nvSpPr>
          <p:cNvPr id="30" name="pole tekstowe 29">
            <a:extLst>
              <a:ext uri="{FF2B5EF4-FFF2-40B4-BE49-F238E27FC236}">
                <a16:creationId xmlns:a16="http://schemas.microsoft.com/office/drawing/2014/main" id="{6C346653-E73B-4201-9807-32190A37A77D}"/>
              </a:ext>
            </a:extLst>
          </p:cNvPr>
          <p:cNvSpPr txBox="1"/>
          <p:nvPr/>
        </p:nvSpPr>
        <p:spPr>
          <a:xfrm>
            <a:off x="5935208" y="5065120"/>
            <a:ext cx="2531462" cy="369332"/>
          </a:xfrm>
          <a:prstGeom prst="rect">
            <a:avLst/>
          </a:prstGeom>
          <a:noFill/>
        </p:spPr>
        <p:txBody>
          <a:bodyPr wrap="none" rtlCol="0">
            <a:spAutoFit/>
          </a:bodyPr>
          <a:lstStyle/>
          <a:p>
            <a:r>
              <a:rPr lang="pl-PL" i="1" dirty="0">
                <a:latin typeface="Times New Roman" panose="02020603050405020304" pitchFamily="18" charset="0"/>
                <a:cs typeface="Times New Roman" panose="02020603050405020304" pitchFamily="18" charset="0"/>
              </a:rPr>
              <a:t>fizyczne struktury danych</a:t>
            </a:r>
          </a:p>
        </p:txBody>
      </p:sp>
      <p:grpSp>
        <p:nvGrpSpPr>
          <p:cNvPr id="35" name="Grupa 34">
            <a:extLst>
              <a:ext uri="{FF2B5EF4-FFF2-40B4-BE49-F238E27FC236}">
                <a16:creationId xmlns:a16="http://schemas.microsoft.com/office/drawing/2014/main" id="{EB2FA8B1-2DBD-4207-B4AC-E491D8B81042}"/>
              </a:ext>
            </a:extLst>
          </p:cNvPr>
          <p:cNvGrpSpPr/>
          <p:nvPr/>
        </p:nvGrpSpPr>
        <p:grpSpPr>
          <a:xfrm>
            <a:off x="2770315" y="4730514"/>
            <a:ext cx="3054485" cy="807626"/>
            <a:chOff x="1231449" y="4730514"/>
            <a:chExt cx="3054485" cy="807626"/>
          </a:xfrm>
        </p:grpSpPr>
        <p:sp>
          <p:nvSpPr>
            <p:cNvPr id="29" name="Schemat blokowy: proces 28">
              <a:extLst>
                <a:ext uri="{FF2B5EF4-FFF2-40B4-BE49-F238E27FC236}">
                  <a16:creationId xmlns:a16="http://schemas.microsoft.com/office/drawing/2014/main" id="{EF9275DC-23E2-4010-914E-B182A4D1B86C}"/>
                </a:ext>
              </a:extLst>
            </p:cNvPr>
            <p:cNvSpPr/>
            <p:nvPr/>
          </p:nvSpPr>
          <p:spPr>
            <a:xfrm>
              <a:off x="1231449" y="4973935"/>
              <a:ext cx="3054485" cy="56420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dirty="0"/>
                <a:t>Transformacja do </a:t>
              </a:r>
              <a:r>
                <a:rPr lang="pl-PL" sz="1600"/>
                <a:t>modelu fizycznego</a:t>
              </a:r>
              <a:endParaRPr lang="pl-PL" sz="1600" dirty="0"/>
            </a:p>
          </p:txBody>
        </p:sp>
        <p:cxnSp>
          <p:nvCxnSpPr>
            <p:cNvPr id="31" name="Łącznik prosty ze strzałką 30">
              <a:extLst>
                <a:ext uri="{FF2B5EF4-FFF2-40B4-BE49-F238E27FC236}">
                  <a16:creationId xmlns:a16="http://schemas.microsoft.com/office/drawing/2014/main" id="{A3966F65-48CA-4F29-B243-EC9DD32C6705}"/>
                </a:ext>
              </a:extLst>
            </p:cNvPr>
            <p:cNvCxnSpPr>
              <a:cxnSpLocks/>
            </p:cNvCxnSpPr>
            <p:nvPr/>
          </p:nvCxnSpPr>
          <p:spPr>
            <a:xfrm>
              <a:off x="2743700" y="4730514"/>
              <a:ext cx="0" cy="222212"/>
            </a:xfrm>
            <a:prstGeom prst="straightConnector1">
              <a:avLst/>
            </a:prstGeom>
            <a:ln w="31750">
              <a:solidFill>
                <a:schemeClr val="tx1">
                  <a:alpha val="53000"/>
                </a:schemeClr>
              </a:solidFill>
              <a:headEnd w="lg" len="med"/>
              <a:tailEnd type="triangle" w="lg"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524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up)">
                                      <p:cBhvr>
                                        <p:cTn id="37" dur="500"/>
                                        <p:tgtEl>
                                          <p:spTgt spid="3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left)">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wipe(up)">
                                      <p:cBhvr>
                                        <p:cTn id="47" dur="500"/>
                                        <p:tgtEl>
                                          <p:spTgt spid="3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wipe(left)">
                                      <p:cBhvr>
                                        <p:cTn id="52" dur="500"/>
                                        <p:tgtEl>
                                          <p:spTgt spid="3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wipe(up)">
                                      <p:cBhvr>
                                        <p:cTn id="57" dur="500"/>
                                        <p:tgtEl>
                                          <p:spTgt spid="3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wipe(left)">
                                      <p:cBhvr>
                                        <p:cTn id="6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6" grpId="0"/>
      <p:bldP spid="19" grpId="0"/>
      <p:bldP spid="27" grpId="0"/>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1"/>
          <p:cNvSpPr txBox="1">
            <a:spLocks/>
          </p:cNvSpPr>
          <p:nvPr/>
        </p:nvSpPr>
        <p:spPr>
          <a:xfrm>
            <a:off x="0" y="0"/>
            <a:ext cx="12192000" cy="857250"/>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pl-PL" sz="4000" dirty="0">
                <a:solidFill>
                  <a:srgbClr val="000000"/>
                </a:solidFill>
                <a:latin typeface="Minion-Regular"/>
              </a:rPr>
              <a:t>Modele konceptualne</a:t>
            </a:r>
            <a:endParaRPr lang="pl-PL" sz="4000" b="1" dirty="0"/>
          </a:p>
        </p:txBody>
      </p:sp>
      <p:sp>
        <p:nvSpPr>
          <p:cNvPr id="7" name="Text Box 15"/>
          <p:cNvSpPr txBox="1">
            <a:spLocks noChangeArrowheads="1"/>
          </p:cNvSpPr>
          <p:nvPr/>
        </p:nvSpPr>
        <p:spPr bwMode="auto">
          <a:xfrm>
            <a:off x="552450" y="1007298"/>
            <a:ext cx="11311890" cy="375487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eaLnBrk="0" hangingPunct="0">
              <a:spcBef>
                <a:spcPts val="2400"/>
              </a:spcBef>
              <a:buClr>
                <a:schemeClr val="tx1"/>
              </a:buClr>
              <a:buFont typeface="Wingdings" panose="05000000000000000000" pitchFamily="2" charset="2"/>
              <a:buChar char="F"/>
            </a:pPr>
            <a:r>
              <a:rPr lang="pl-PL" sz="2400" dirty="0"/>
              <a:t>Podstawową techniką sporządzania i prezentacji konceptualnych modeli danych są </a:t>
            </a:r>
            <a:r>
              <a:rPr lang="pl-PL" sz="2400" dirty="0">
                <a:solidFill>
                  <a:srgbClr val="FF0000"/>
                </a:solidFill>
              </a:rPr>
              <a:t>diagramy związków encji </a:t>
            </a:r>
            <a:r>
              <a:rPr lang="pl-PL" sz="2400" dirty="0"/>
              <a:t>(ERD). </a:t>
            </a:r>
          </a:p>
          <a:p>
            <a:pPr marL="342900" indent="-342900" eaLnBrk="0" hangingPunct="0">
              <a:spcBef>
                <a:spcPts val="2400"/>
              </a:spcBef>
              <a:buClr>
                <a:schemeClr val="tx1"/>
              </a:buClr>
              <a:buFont typeface="Wingdings" panose="05000000000000000000" pitchFamily="2" charset="2"/>
              <a:buChar char="F"/>
            </a:pPr>
            <a:r>
              <a:rPr lang="pl-PL" sz="2400" dirty="0">
                <a:solidFill>
                  <a:srgbClr val="FF0000"/>
                </a:solidFill>
              </a:rPr>
              <a:t>Encja</a:t>
            </a:r>
            <a:r>
              <a:rPr lang="pl-PL" sz="2400" dirty="0"/>
              <a:t> to cokolwiek, o czym chcemy przechowywać informację. Przykładami encji są: </a:t>
            </a:r>
            <a:r>
              <a:rPr lang="pl-PL" dirty="0">
                <a:latin typeface="Monoid" panose="02000503000000000000" pitchFamily="2" charset="0"/>
              </a:rPr>
              <a:t>Klient</a:t>
            </a:r>
            <a:r>
              <a:rPr lang="pl-PL" sz="2400" dirty="0"/>
              <a:t>, </a:t>
            </a:r>
            <a:r>
              <a:rPr lang="pl-PL" dirty="0">
                <a:latin typeface="Monoid" panose="02000503000000000000" pitchFamily="2" charset="0"/>
              </a:rPr>
              <a:t>Towar</a:t>
            </a:r>
            <a:r>
              <a:rPr lang="pl-PL" sz="2400" dirty="0"/>
              <a:t>, </a:t>
            </a:r>
            <a:r>
              <a:rPr lang="pl-PL" dirty="0">
                <a:latin typeface="Monoid" panose="02000503000000000000" pitchFamily="2" charset="0"/>
              </a:rPr>
              <a:t>Zamówienie</a:t>
            </a:r>
            <a:r>
              <a:rPr lang="pl-PL" sz="2400" dirty="0"/>
              <a:t> oraz </a:t>
            </a:r>
            <a:r>
              <a:rPr lang="pl-PL" dirty="0"/>
              <a:t>F</a:t>
            </a:r>
            <a:r>
              <a:rPr lang="pl-PL" dirty="0">
                <a:latin typeface="Monoid" panose="02000503000000000000" pitchFamily="2" charset="0"/>
              </a:rPr>
              <a:t>aktura</a:t>
            </a:r>
            <a:r>
              <a:rPr lang="pl-PL" sz="2400" dirty="0"/>
              <a:t>. </a:t>
            </a:r>
          </a:p>
          <a:p>
            <a:pPr marL="720725" indent="-342900" eaLnBrk="0" hangingPunct="0">
              <a:spcBef>
                <a:spcPts val="600"/>
              </a:spcBef>
              <a:buClr>
                <a:schemeClr val="tx1"/>
              </a:buClr>
              <a:buFont typeface="Arial" panose="020B0604020202020204" pitchFamily="34" charset="0"/>
              <a:buChar char="•"/>
            </a:pPr>
            <a:r>
              <a:rPr lang="pl-PL" sz="2100" dirty="0">
                <a:solidFill>
                  <a:srgbClr val="FF0000"/>
                </a:solidFill>
              </a:rPr>
              <a:t>Atrybuty</a:t>
            </a:r>
            <a:r>
              <a:rPr lang="pl-PL" sz="2100" dirty="0"/>
              <a:t> opisują encje. </a:t>
            </a:r>
          </a:p>
          <a:p>
            <a:pPr marL="720725" indent="-342900" eaLnBrk="0" hangingPunct="0">
              <a:spcBef>
                <a:spcPts val="600"/>
              </a:spcBef>
              <a:buClr>
                <a:schemeClr val="tx1"/>
              </a:buClr>
              <a:buFont typeface="Arial" panose="020B0604020202020204" pitchFamily="34" charset="0"/>
              <a:buChar char="•"/>
            </a:pPr>
            <a:r>
              <a:rPr lang="pl-PL" sz="2100" dirty="0">
                <a:solidFill>
                  <a:srgbClr val="FF0000"/>
                </a:solidFill>
              </a:rPr>
              <a:t>Na przykład </a:t>
            </a:r>
            <a:r>
              <a:rPr lang="pl-PL" sz="2100" dirty="0"/>
              <a:t>do atrybutów encji </a:t>
            </a:r>
            <a:r>
              <a:rPr lang="pl-PL" sz="1600" dirty="0">
                <a:latin typeface="Monoid" panose="02000503000000000000" pitchFamily="2" charset="0"/>
              </a:rPr>
              <a:t>Klient</a:t>
            </a:r>
            <a:r>
              <a:rPr lang="pl-PL" sz="2100" dirty="0"/>
              <a:t> należą: </a:t>
            </a:r>
            <a:r>
              <a:rPr lang="pl-PL" sz="1600" dirty="0">
                <a:latin typeface="Monoid" panose="02000503000000000000" pitchFamily="2" charset="0"/>
              </a:rPr>
              <a:t>nazwisko</a:t>
            </a:r>
            <a:r>
              <a:rPr lang="pl-PL" sz="2100" dirty="0"/>
              <a:t>, </a:t>
            </a:r>
            <a:r>
              <a:rPr lang="pl-PL" sz="1600" dirty="0">
                <a:latin typeface="Monoid" panose="02000503000000000000" pitchFamily="2" charset="0"/>
              </a:rPr>
              <a:t>adres</a:t>
            </a:r>
            <a:r>
              <a:rPr lang="pl-PL" sz="2100" dirty="0"/>
              <a:t>, </a:t>
            </a:r>
            <a:r>
              <a:rPr lang="pl-PL" sz="1600" dirty="0">
                <a:latin typeface="Monoid" panose="02000503000000000000" pitchFamily="2" charset="0"/>
              </a:rPr>
              <a:t>limit kredytowy</a:t>
            </a:r>
            <a:r>
              <a:rPr lang="pl-PL" sz="2100" dirty="0"/>
              <a:t>, itp. </a:t>
            </a:r>
          </a:p>
          <a:p>
            <a:pPr marL="342900" indent="-342900" eaLnBrk="0" hangingPunct="0">
              <a:spcBef>
                <a:spcPts val="2400"/>
              </a:spcBef>
              <a:buClr>
                <a:schemeClr val="tx1"/>
              </a:buClr>
              <a:buFont typeface="Wingdings" panose="05000000000000000000" pitchFamily="2" charset="2"/>
              <a:buChar char="F"/>
            </a:pPr>
            <a:r>
              <a:rPr lang="pl-PL" sz="2400" dirty="0">
                <a:solidFill>
                  <a:srgbClr val="FF0000"/>
                </a:solidFill>
              </a:rPr>
              <a:t>Związki</a:t>
            </a:r>
            <a:r>
              <a:rPr lang="pl-PL" sz="2400" dirty="0">
                <a:solidFill>
                  <a:srgbClr val="0070C0"/>
                </a:solidFill>
              </a:rPr>
              <a:t> </a:t>
            </a:r>
            <a:r>
              <a:rPr lang="pl-PL" sz="2400" dirty="0"/>
              <a:t>opisują zależności pomiędzy encjami.</a:t>
            </a:r>
          </a:p>
          <a:p>
            <a:pPr marL="720725" indent="-342900" eaLnBrk="0" hangingPunct="0">
              <a:spcBef>
                <a:spcPts val="600"/>
              </a:spcBef>
              <a:buClr>
                <a:schemeClr val="tx1"/>
              </a:buClr>
              <a:buFont typeface="Arial" panose="020B0604020202020204" pitchFamily="34" charset="0"/>
              <a:buChar char="•"/>
            </a:pPr>
            <a:r>
              <a:rPr lang="pl-PL" sz="2100" dirty="0"/>
              <a:t>Związek jest przedstawiony jako </a:t>
            </a:r>
            <a:r>
              <a:rPr lang="pl-PL" sz="2100" dirty="0">
                <a:solidFill>
                  <a:srgbClr val="FF0000"/>
                </a:solidFill>
              </a:rPr>
              <a:t>linia</a:t>
            </a:r>
            <a:r>
              <a:rPr lang="pl-PL" sz="2100" dirty="0"/>
              <a:t> łącząca encje. </a:t>
            </a:r>
          </a:p>
        </p:txBody>
      </p:sp>
      <p:sp>
        <p:nvSpPr>
          <p:cNvPr id="4" name="Symbol zastępczy daty 3"/>
          <p:cNvSpPr>
            <a:spLocks noGrp="1"/>
          </p:cNvSpPr>
          <p:nvPr>
            <p:ph type="dt" sz="half" idx="10"/>
          </p:nvPr>
        </p:nvSpPr>
        <p:spPr/>
        <p:txBody>
          <a:bodyPr/>
          <a:lstStyle/>
          <a:p>
            <a:fld id="{1D684510-9475-4884-8951-D3414B1C6E4B}" type="datetime1">
              <a:rPr lang="pl-PL" smtClean="0"/>
              <a:t>25.11.2021</a:t>
            </a:fld>
            <a:endParaRPr lang="pl-PL"/>
          </a:p>
        </p:txBody>
      </p:sp>
      <p:sp>
        <p:nvSpPr>
          <p:cNvPr id="5" name="Prostokąt 4"/>
          <p:cNvSpPr/>
          <p:nvPr/>
        </p:nvSpPr>
        <p:spPr>
          <a:xfrm>
            <a:off x="7978140" y="5062810"/>
            <a:ext cx="1710690" cy="86880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dirty="0">
                <a:solidFill>
                  <a:schemeClr val="tx1"/>
                </a:solidFill>
              </a:rPr>
              <a:t>Towar</a:t>
            </a:r>
          </a:p>
        </p:txBody>
      </p:sp>
      <p:sp>
        <p:nvSpPr>
          <p:cNvPr id="6" name="Prostokąt 5"/>
          <p:cNvSpPr/>
          <p:nvPr/>
        </p:nvSpPr>
        <p:spPr>
          <a:xfrm>
            <a:off x="3149219" y="5020341"/>
            <a:ext cx="1694726" cy="86880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dirty="0">
                <a:solidFill>
                  <a:schemeClr val="tx1"/>
                </a:solidFill>
              </a:rPr>
              <a:t>Klient</a:t>
            </a:r>
          </a:p>
        </p:txBody>
      </p:sp>
      <p:grpSp>
        <p:nvGrpSpPr>
          <p:cNvPr id="8" name="Grupa 7"/>
          <p:cNvGrpSpPr/>
          <p:nvPr/>
        </p:nvGrpSpPr>
        <p:grpSpPr>
          <a:xfrm flipH="1">
            <a:off x="7459030" y="5343082"/>
            <a:ext cx="519110" cy="300653"/>
            <a:chOff x="1079187" y="3027189"/>
            <a:chExt cx="519110" cy="300653"/>
          </a:xfrm>
        </p:grpSpPr>
        <p:sp>
          <p:nvSpPr>
            <p:cNvPr id="10" name="Elipsa 9"/>
            <p:cNvSpPr/>
            <p:nvPr/>
          </p:nvSpPr>
          <p:spPr>
            <a:xfrm>
              <a:off x="1311595" y="3027189"/>
              <a:ext cx="286702" cy="30065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11" name="Łącznik prosty 10"/>
            <p:cNvCxnSpPr>
              <a:stCxn id="10" idx="2"/>
            </p:cNvCxnSpPr>
            <p:nvPr/>
          </p:nvCxnSpPr>
          <p:spPr>
            <a:xfrm flipH="1">
              <a:off x="1083471" y="3177515"/>
              <a:ext cx="228124" cy="19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Łącznik prosty 11"/>
            <p:cNvCxnSpPr>
              <a:stCxn id="10" idx="2"/>
            </p:cNvCxnSpPr>
            <p:nvPr/>
          </p:nvCxnSpPr>
          <p:spPr>
            <a:xfrm flipH="1" flipV="1">
              <a:off x="1079187" y="3029168"/>
              <a:ext cx="232408" cy="14834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Łącznik prosty 12"/>
            <p:cNvCxnSpPr>
              <a:stCxn id="10" idx="2"/>
            </p:cNvCxnSpPr>
            <p:nvPr/>
          </p:nvCxnSpPr>
          <p:spPr>
            <a:xfrm flipH="1">
              <a:off x="1080142" y="3177515"/>
              <a:ext cx="231453" cy="15032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4" name="Łącznik prosty 13"/>
          <p:cNvCxnSpPr/>
          <p:nvPr/>
        </p:nvCxnSpPr>
        <p:spPr>
          <a:xfrm flipH="1" flipV="1">
            <a:off x="5212323" y="5493811"/>
            <a:ext cx="2246708" cy="19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 name="Grupa 14"/>
          <p:cNvGrpSpPr/>
          <p:nvPr/>
        </p:nvGrpSpPr>
        <p:grpSpPr>
          <a:xfrm>
            <a:off x="4847042" y="5343082"/>
            <a:ext cx="367663" cy="298674"/>
            <a:chOff x="1079666" y="3587084"/>
            <a:chExt cx="367663" cy="298674"/>
          </a:xfrm>
        </p:grpSpPr>
        <p:cxnSp>
          <p:nvCxnSpPr>
            <p:cNvPr id="16" name="Łącznik prosty 15"/>
            <p:cNvCxnSpPr/>
            <p:nvPr/>
          </p:nvCxnSpPr>
          <p:spPr>
            <a:xfrm flipH="1" flipV="1">
              <a:off x="1083950" y="3735432"/>
              <a:ext cx="228124" cy="19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Łącznik prosty 16"/>
            <p:cNvCxnSpPr/>
            <p:nvPr/>
          </p:nvCxnSpPr>
          <p:spPr>
            <a:xfrm flipH="1">
              <a:off x="1079666" y="3737411"/>
              <a:ext cx="232408" cy="14834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Łącznik prosty 17"/>
            <p:cNvCxnSpPr/>
            <p:nvPr/>
          </p:nvCxnSpPr>
          <p:spPr>
            <a:xfrm flipH="1" flipV="1">
              <a:off x="1080621" y="3587084"/>
              <a:ext cx="231453" cy="15032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Łącznik prosty 18"/>
            <p:cNvCxnSpPr/>
            <p:nvPr/>
          </p:nvCxnSpPr>
          <p:spPr>
            <a:xfrm flipH="1">
              <a:off x="1442566" y="3608705"/>
              <a:ext cx="4763" cy="2536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Łącznik prosty 19"/>
            <p:cNvCxnSpPr/>
            <p:nvPr/>
          </p:nvCxnSpPr>
          <p:spPr>
            <a:xfrm flipV="1">
              <a:off x="1313021" y="3736896"/>
              <a:ext cx="125258" cy="6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pole tekstowe 20"/>
          <p:cNvSpPr txBox="1"/>
          <p:nvPr/>
        </p:nvSpPr>
        <p:spPr>
          <a:xfrm>
            <a:off x="5748340" y="5104862"/>
            <a:ext cx="821315" cy="369332"/>
          </a:xfrm>
          <a:prstGeom prst="rect">
            <a:avLst/>
          </a:prstGeom>
          <a:noFill/>
        </p:spPr>
        <p:txBody>
          <a:bodyPr wrap="none" rtlCol="0">
            <a:spAutoFit/>
          </a:bodyPr>
          <a:lstStyle/>
          <a:p>
            <a:r>
              <a:rPr lang="pl-PL" dirty="0"/>
              <a:t>kupuje</a:t>
            </a:r>
          </a:p>
        </p:txBody>
      </p:sp>
    </p:spTree>
    <p:extLst>
      <p:ext uri="{BB962C8B-B14F-4D97-AF65-F5344CB8AC3E}">
        <p14:creationId xmlns:p14="http://schemas.microsoft.com/office/powerpoint/2010/main" val="4263935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up)">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up)">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up)">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up)">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wipe(up)">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lt">
                                    <p:tmPct val="10000"/>
                                  </p:iterate>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500"/>
                                        <p:tgtEl>
                                          <p:spTgt spid="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ytuł 1"/>
          <p:cNvSpPr txBox="1">
            <a:spLocks/>
          </p:cNvSpPr>
          <p:nvPr/>
        </p:nvSpPr>
        <p:spPr>
          <a:xfrm>
            <a:off x="0" y="0"/>
            <a:ext cx="12192000" cy="857250"/>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pl-PL" sz="4000" dirty="0" err="1">
                <a:solidFill>
                  <a:srgbClr val="000000"/>
                </a:solidFill>
                <a:latin typeface="Minion-Regular"/>
              </a:rPr>
              <a:t>Cardinality</a:t>
            </a:r>
            <a:r>
              <a:rPr lang="pl-PL" sz="4000" dirty="0">
                <a:solidFill>
                  <a:srgbClr val="000000"/>
                </a:solidFill>
                <a:latin typeface="Minion-Regular"/>
              </a:rPr>
              <a:t> and </a:t>
            </a:r>
            <a:r>
              <a:rPr lang="pl-PL" sz="4000" dirty="0" err="1">
                <a:solidFill>
                  <a:srgbClr val="000000"/>
                </a:solidFill>
                <a:latin typeface="Minion-Regular"/>
              </a:rPr>
              <a:t>Modality</a:t>
            </a:r>
            <a:endParaRPr lang="pl-PL" sz="4000" b="1" dirty="0"/>
          </a:p>
        </p:txBody>
      </p:sp>
      <p:sp>
        <p:nvSpPr>
          <p:cNvPr id="4" name="Symbol zastępczy daty 3"/>
          <p:cNvSpPr>
            <a:spLocks noGrp="1"/>
          </p:cNvSpPr>
          <p:nvPr>
            <p:ph type="dt" sz="half" idx="10"/>
          </p:nvPr>
        </p:nvSpPr>
        <p:spPr/>
        <p:txBody>
          <a:bodyPr/>
          <a:lstStyle/>
          <a:p>
            <a:fld id="{1D684510-9475-4884-8951-D3414B1C6E4B}" type="datetime1">
              <a:rPr lang="pl-PL" smtClean="0"/>
              <a:t>25.11.2021</a:t>
            </a:fld>
            <a:endParaRPr lang="pl-PL"/>
          </a:p>
        </p:txBody>
      </p:sp>
      <p:grpSp>
        <p:nvGrpSpPr>
          <p:cNvPr id="99" name="Grupa 98"/>
          <p:cNvGrpSpPr/>
          <p:nvPr/>
        </p:nvGrpSpPr>
        <p:grpSpPr>
          <a:xfrm>
            <a:off x="8851245" y="3035235"/>
            <a:ext cx="1404457" cy="300653"/>
            <a:chOff x="1079187" y="3027189"/>
            <a:chExt cx="1404457" cy="300653"/>
          </a:xfrm>
        </p:grpSpPr>
        <p:grpSp>
          <p:nvGrpSpPr>
            <p:cNvPr id="96" name="Grupa 95"/>
            <p:cNvGrpSpPr/>
            <p:nvPr/>
          </p:nvGrpSpPr>
          <p:grpSpPr>
            <a:xfrm>
              <a:off x="1079187" y="3027189"/>
              <a:ext cx="519110" cy="300653"/>
              <a:chOff x="1079187" y="3027189"/>
              <a:chExt cx="519110" cy="300653"/>
            </a:xfrm>
          </p:grpSpPr>
          <p:sp>
            <p:nvSpPr>
              <p:cNvPr id="67" name="Elipsa 66"/>
              <p:cNvSpPr/>
              <p:nvPr/>
            </p:nvSpPr>
            <p:spPr>
              <a:xfrm>
                <a:off x="1311595" y="3027189"/>
                <a:ext cx="286702" cy="30065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68" name="Łącznik prosty 67"/>
              <p:cNvCxnSpPr>
                <a:stCxn id="67" idx="2"/>
              </p:cNvCxnSpPr>
              <p:nvPr/>
            </p:nvCxnSpPr>
            <p:spPr>
              <a:xfrm flipH="1">
                <a:off x="1083471" y="3177515"/>
                <a:ext cx="228124" cy="19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Łącznik prosty 68"/>
              <p:cNvCxnSpPr>
                <a:stCxn id="67" idx="2"/>
              </p:cNvCxnSpPr>
              <p:nvPr/>
            </p:nvCxnSpPr>
            <p:spPr>
              <a:xfrm flipH="1" flipV="1">
                <a:off x="1079187" y="3029168"/>
                <a:ext cx="232408" cy="14834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Łącznik prosty 69"/>
              <p:cNvCxnSpPr>
                <a:stCxn id="67" idx="2"/>
              </p:cNvCxnSpPr>
              <p:nvPr/>
            </p:nvCxnSpPr>
            <p:spPr>
              <a:xfrm flipH="1">
                <a:off x="1080142" y="3177515"/>
                <a:ext cx="231453" cy="15032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1" name="Łącznik prosty 70"/>
            <p:cNvCxnSpPr/>
            <p:nvPr/>
          </p:nvCxnSpPr>
          <p:spPr>
            <a:xfrm flipV="1">
              <a:off x="1598297" y="3177515"/>
              <a:ext cx="885347" cy="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0" name="Grupa 99"/>
          <p:cNvGrpSpPr/>
          <p:nvPr/>
        </p:nvGrpSpPr>
        <p:grpSpPr>
          <a:xfrm>
            <a:off x="8851245" y="3915376"/>
            <a:ext cx="1423026" cy="298674"/>
            <a:chOff x="1079666" y="3587084"/>
            <a:chExt cx="1423026" cy="298674"/>
          </a:xfrm>
        </p:grpSpPr>
        <p:grpSp>
          <p:nvGrpSpPr>
            <p:cNvPr id="95" name="Grupa 94"/>
            <p:cNvGrpSpPr/>
            <p:nvPr/>
          </p:nvGrpSpPr>
          <p:grpSpPr>
            <a:xfrm>
              <a:off x="1079666" y="3587084"/>
              <a:ext cx="367663" cy="298674"/>
              <a:chOff x="1079666" y="3587084"/>
              <a:chExt cx="367663" cy="298674"/>
            </a:xfrm>
          </p:grpSpPr>
          <p:cxnSp>
            <p:nvCxnSpPr>
              <p:cNvPr id="64" name="Łącznik prosty 63"/>
              <p:cNvCxnSpPr/>
              <p:nvPr/>
            </p:nvCxnSpPr>
            <p:spPr>
              <a:xfrm flipH="1" flipV="1">
                <a:off x="1083950" y="3735432"/>
                <a:ext cx="228124" cy="19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Łącznik prosty 64"/>
              <p:cNvCxnSpPr/>
              <p:nvPr/>
            </p:nvCxnSpPr>
            <p:spPr>
              <a:xfrm flipH="1">
                <a:off x="1079666" y="3737411"/>
                <a:ext cx="232408" cy="14834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Łącznik prosty 65"/>
              <p:cNvCxnSpPr/>
              <p:nvPr/>
            </p:nvCxnSpPr>
            <p:spPr>
              <a:xfrm flipH="1" flipV="1">
                <a:off x="1080621" y="3587084"/>
                <a:ext cx="231453" cy="15032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Łącznik prosty 61"/>
              <p:cNvCxnSpPr/>
              <p:nvPr/>
            </p:nvCxnSpPr>
            <p:spPr>
              <a:xfrm flipH="1">
                <a:off x="1442566" y="3608705"/>
                <a:ext cx="4763" cy="2536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Łącznik prosty 62"/>
              <p:cNvCxnSpPr/>
              <p:nvPr/>
            </p:nvCxnSpPr>
            <p:spPr>
              <a:xfrm flipV="1">
                <a:off x="1313021" y="3736896"/>
                <a:ext cx="125258" cy="6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4" name="Łącznik prosty 73"/>
            <p:cNvCxnSpPr/>
            <p:nvPr/>
          </p:nvCxnSpPr>
          <p:spPr>
            <a:xfrm>
              <a:off x="1442563" y="3735432"/>
              <a:ext cx="1060129" cy="51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1" name="Grupa 100"/>
          <p:cNvGrpSpPr/>
          <p:nvPr/>
        </p:nvGrpSpPr>
        <p:grpSpPr>
          <a:xfrm>
            <a:off x="8853147" y="4796665"/>
            <a:ext cx="1421124" cy="253672"/>
            <a:chOff x="1081568" y="4137183"/>
            <a:chExt cx="1421124" cy="253672"/>
          </a:xfrm>
        </p:grpSpPr>
        <p:cxnSp>
          <p:nvCxnSpPr>
            <p:cNvPr id="85" name="Łącznik prosty 84"/>
            <p:cNvCxnSpPr/>
            <p:nvPr/>
          </p:nvCxnSpPr>
          <p:spPr>
            <a:xfrm>
              <a:off x="1442563" y="4263910"/>
              <a:ext cx="1060129" cy="51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4" name="Grupa 93"/>
            <p:cNvGrpSpPr/>
            <p:nvPr/>
          </p:nvGrpSpPr>
          <p:grpSpPr>
            <a:xfrm>
              <a:off x="1081568" y="4137183"/>
              <a:ext cx="365761" cy="253672"/>
              <a:chOff x="1081568" y="4137183"/>
              <a:chExt cx="365761" cy="253672"/>
            </a:xfrm>
          </p:grpSpPr>
          <p:cxnSp>
            <p:nvCxnSpPr>
              <p:cNvPr id="82" name="Łącznik prosty 81"/>
              <p:cNvCxnSpPr/>
              <p:nvPr/>
            </p:nvCxnSpPr>
            <p:spPr>
              <a:xfrm flipH="1" flipV="1">
                <a:off x="1081568" y="4264630"/>
                <a:ext cx="228124" cy="19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Łącznik prosty 79"/>
              <p:cNvCxnSpPr/>
              <p:nvPr/>
            </p:nvCxnSpPr>
            <p:spPr>
              <a:xfrm flipH="1">
                <a:off x="1442566" y="4137183"/>
                <a:ext cx="4763" cy="2536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Łącznik prosty 80"/>
              <p:cNvCxnSpPr/>
              <p:nvPr/>
            </p:nvCxnSpPr>
            <p:spPr>
              <a:xfrm flipV="1">
                <a:off x="1313021" y="4265374"/>
                <a:ext cx="125258" cy="6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Łącznik prosty 85"/>
              <p:cNvCxnSpPr/>
              <p:nvPr/>
            </p:nvCxnSpPr>
            <p:spPr>
              <a:xfrm flipH="1">
                <a:off x="1301830" y="4137183"/>
                <a:ext cx="4763" cy="2536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98" name="Grupa 97"/>
          <p:cNvGrpSpPr/>
          <p:nvPr/>
        </p:nvGrpSpPr>
        <p:grpSpPr>
          <a:xfrm>
            <a:off x="8855529" y="5652692"/>
            <a:ext cx="1400173" cy="300652"/>
            <a:chOff x="1083471" y="2595462"/>
            <a:chExt cx="1400173" cy="300652"/>
          </a:xfrm>
        </p:grpSpPr>
        <p:cxnSp>
          <p:nvCxnSpPr>
            <p:cNvPr id="91" name="Łącznik prosty 90"/>
            <p:cNvCxnSpPr/>
            <p:nvPr/>
          </p:nvCxnSpPr>
          <p:spPr>
            <a:xfrm flipV="1">
              <a:off x="1598297" y="2745788"/>
              <a:ext cx="885347" cy="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7" name="Grupa 96"/>
            <p:cNvGrpSpPr/>
            <p:nvPr/>
          </p:nvGrpSpPr>
          <p:grpSpPr>
            <a:xfrm>
              <a:off x="1083471" y="2595462"/>
              <a:ext cx="514826" cy="300652"/>
              <a:chOff x="1083471" y="2595462"/>
              <a:chExt cx="514826" cy="300652"/>
            </a:xfrm>
          </p:grpSpPr>
          <p:sp>
            <p:nvSpPr>
              <p:cNvPr id="87" name="Elipsa 86"/>
              <p:cNvSpPr/>
              <p:nvPr/>
            </p:nvSpPr>
            <p:spPr>
              <a:xfrm>
                <a:off x="1311595" y="2595462"/>
                <a:ext cx="286702" cy="30065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88" name="Łącznik prosty 87"/>
              <p:cNvCxnSpPr>
                <a:stCxn id="87" idx="2"/>
              </p:cNvCxnSpPr>
              <p:nvPr/>
            </p:nvCxnSpPr>
            <p:spPr>
              <a:xfrm flipH="1">
                <a:off x="1083471" y="2745788"/>
                <a:ext cx="228124" cy="19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Łącznik prosty 91"/>
              <p:cNvCxnSpPr/>
              <p:nvPr/>
            </p:nvCxnSpPr>
            <p:spPr>
              <a:xfrm flipH="1">
                <a:off x="1195152" y="2618952"/>
                <a:ext cx="4763" cy="2536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 name="Prostokąt 2"/>
          <p:cNvSpPr/>
          <p:nvPr/>
        </p:nvSpPr>
        <p:spPr>
          <a:xfrm>
            <a:off x="374500" y="983977"/>
            <a:ext cx="11442999" cy="1831271"/>
          </a:xfrm>
          <a:prstGeom prst="rect">
            <a:avLst/>
          </a:prstGeom>
        </p:spPr>
        <p:txBody>
          <a:bodyPr wrap="square">
            <a:spAutoFit/>
          </a:bodyPr>
          <a:lstStyle/>
          <a:p>
            <a:pPr marL="342900" indent="-342900">
              <a:spcBef>
                <a:spcPts val="600"/>
              </a:spcBef>
              <a:buFont typeface="Wingdings" panose="05000000000000000000" pitchFamily="2" charset="2"/>
              <a:buChar char="F"/>
            </a:pPr>
            <a:r>
              <a:rPr lang="en-US" sz="2300" dirty="0"/>
              <a:t>Cardinality and </a:t>
            </a:r>
            <a:r>
              <a:rPr lang="pl-PL" sz="2300" dirty="0"/>
              <a:t>m</a:t>
            </a:r>
            <a:r>
              <a:rPr lang="en-US" sz="2300" dirty="0" err="1"/>
              <a:t>odality</a:t>
            </a:r>
            <a:r>
              <a:rPr lang="en-US" sz="2300" dirty="0"/>
              <a:t> are the </a:t>
            </a:r>
            <a:r>
              <a:rPr lang="en-US" sz="2300" dirty="0">
                <a:solidFill>
                  <a:srgbClr val="FF0000"/>
                </a:solidFill>
              </a:rPr>
              <a:t>indicators of the business rules </a:t>
            </a:r>
            <a:r>
              <a:rPr lang="en-US" sz="2300" dirty="0"/>
              <a:t>around a relationship. </a:t>
            </a:r>
            <a:endParaRPr lang="pl-PL" sz="2300" dirty="0"/>
          </a:p>
          <a:p>
            <a:pPr marL="720725" indent="-342900">
              <a:spcBef>
                <a:spcPts val="600"/>
              </a:spcBef>
              <a:buFont typeface="Arial" panose="020B0604020202020204" pitchFamily="34" charset="0"/>
              <a:buChar char="•"/>
            </a:pPr>
            <a:r>
              <a:rPr lang="en-US" sz="2000" dirty="0">
                <a:solidFill>
                  <a:srgbClr val="FF0000"/>
                </a:solidFill>
              </a:rPr>
              <a:t>Cardinality</a:t>
            </a:r>
            <a:r>
              <a:rPr lang="en-US" sz="2000" dirty="0"/>
              <a:t> refers to the maximum number of times an instance in one entity can be associated with instances in the related entity. </a:t>
            </a:r>
            <a:endParaRPr lang="pl-PL" sz="2000" dirty="0"/>
          </a:p>
          <a:p>
            <a:pPr marL="720725" indent="-342900">
              <a:spcBef>
                <a:spcPts val="600"/>
              </a:spcBef>
              <a:buFont typeface="Arial" panose="020B0604020202020204" pitchFamily="34" charset="0"/>
              <a:buChar char="•"/>
            </a:pPr>
            <a:r>
              <a:rPr lang="en-US" sz="2000" dirty="0">
                <a:solidFill>
                  <a:srgbClr val="FF0000"/>
                </a:solidFill>
              </a:rPr>
              <a:t>Modality</a:t>
            </a:r>
            <a:r>
              <a:rPr lang="en-US" sz="2000" dirty="0"/>
              <a:t> refers to the minimum number of times an instance in one entity can be associated with an instance in the related entity.</a:t>
            </a:r>
          </a:p>
        </p:txBody>
      </p:sp>
      <p:sp>
        <p:nvSpPr>
          <p:cNvPr id="51" name="Prostokąt 50"/>
          <p:cNvSpPr/>
          <p:nvPr/>
        </p:nvSpPr>
        <p:spPr>
          <a:xfrm>
            <a:off x="378696" y="2883201"/>
            <a:ext cx="8085133" cy="3247043"/>
          </a:xfrm>
          <a:prstGeom prst="rect">
            <a:avLst/>
          </a:prstGeom>
        </p:spPr>
        <p:txBody>
          <a:bodyPr wrap="square">
            <a:spAutoFit/>
          </a:bodyPr>
          <a:lstStyle/>
          <a:p>
            <a:pPr marL="342900" indent="-342900">
              <a:spcBef>
                <a:spcPts val="600"/>
              </a:spcBef>
              <a:buFont typeface="Wingdings" panose="05000000000000000000" pitchFamily="2" charset="2"/>
              <a:buChar char="F"/>
            </a:pPr>
            <a:r>
              <a:rPr lang="en-US" sz="2300" dirty="0"/>
              <a:t>Cardinality can be </a:t>
            </a:r>
            <a:r>
              <a:rPr lang="en-US" sz="2300" dirty="0">
                <a:solidFill>
                  <a:srgbClr val="FF0000"/>
                </a:solidFill>
              </a:rPr>
              <a:t>1 </a:t>
            </a:r>
            <a:r>
              <a:rPr lang="en-US" sz="2300" dirty="0"/>
              <a:t>or</a:t>
            </a:r>
            <a:r>
              <a:rPr lang="en-US" sz="2300" dirty="0">
                <a:solidFill>
                  <a:srgbClr val="FF0000"/>
                </a:solidFill>
              </a:rPr>
              <a:t> Many </a:t>
            </a:r>
            <a:r>
              <a:rPr lang="en-US" sz="2300" dirty="0"/>
              <a:t>and the symbol is placed on the </a:t>
            </a:r>
            <a:r>
              <a:rPr lang="en-US" sz="2300" dirty="0">
                <a:solidFill>
                  <a:srgbClr val="FF0000"/>
                </a:solidFill>
              </a:rPr>
              <a:t>outside</a:t>
            </a:r>
            <a:r>
              <a:rPr lang="en-US" sz="2300" dirty="0"/>
              <a:t> ends of the relationship line, closest to the entity, </a:t>
            </a:r>
            <a:endParaRPr lang="pl-PL" sz="2300" dirty="0"/>
          </a:p>
          <a:p>
            <a:pPr marL="714375" indent="-342900">
              <a:spcBef>
                <a:spcPts val="600"/>
              </a:spcBef>
              <a:buFont typeface="Arial" panose="020B0604020202020204" pitchFamily="34" charset="0"/>
              <a:buChar char="•"/>
            </a:pPr>
            <a:r>
              <a:rPr lang="en-US" sz="2100" dirty="0"/>
              <a:t>For a </a:t>
            </a:r>
            <a:r>
              <a:rPr lang="en-US" sz="2100" dirty="0">
                <a:solidFill>
                  <a:srgbClr val="FF0000"/>
                </a:solidFill>
              </a:rPr>
              <a:t>cardinality of 1 </a:t>
            </a:r>
            <a:r>
              <a:rPr lang="en-US" sz="2100" dirty="0"/>
              <a:t>a straight line is drawn. </a:t>
            </a:r>
            <a:endParaRPr lang="pl-PL" sz="2100" dirty="0"/>
          </a:p>
          <a:p>
            <a:pPr marL="714375" indent="-342900">
              <a:spcBef>
                <a:spcPts val="600"/>
              </a:spcBef>
              <a:buFont typeface="Arial" panose="020B0604020202020204" pitchFamily="34" charset="0"/>
              <a:buChar char="•"/>
            </a:pPr>
            <a:r>
              <a:rPr lang="en-US" sz="2100" dirty="0"/>
              <a:t>For a </a:t>
            </a:r>
            <a:r>
              <a:rPr lang="en-US" sz="2100" dirty="0">
                <a:solidFill>
                  <a:srgbClr val="FF0000"/>
                </a:solidFill>
              </a:rPr>
              <a:t>cardinality of Many </a:t>
            </a:r>
            <a:r>
              <a:rPr lang="en-US" sz="2100" dirty="0"/>
              <a:t>a foot with three toes is drawn. </a:t>
            </a:r>
            <a:endParaRPr lang="pl-PL" sz="2100" dirty="0"/>
          </a:p>
          <a:p>
            <a:pPr marL="342900" indent="-342900">
              <a:spcBef>
                <a:spcPts val="600"/>
              </a:spcBef>
              <a:buFont typeface="Wingdings" panose="05000000000000000000" pitchFamily="2" charset="2"/>
              <a:buChar char="F"/>
            </a:pPr>
            <a:r>
              <a:rPr lang="en-US" sz="2300" dirty="0"/>
              <a:t>Modality can be </a:t>
            </a:r>
            <a:r>
              <a:rPr lang="en-US" sz="2300" dirty="0">
                <a:solidFill>
                  <a:srgbClr val="FF0000"/>
                </a:solidFill>
              </a:rPr>
              <a:t>1 </a:t>
            </a:r>
            <a:r>
              <a:rPr lang="en-US" sz="2300" dirty="0"/>
              <a:t>or</a:t>
            </a:r>
            <a:r>
              <a:rPr lang="en-US" sz="2300" dirty="0">
                <a:solidFill>
                  <a:srgbClr val="FF0000"/>
                </a:solidFill>
              </a:rPr>
              <a:t> 0 </a:t>
            </a:r>
            <a:r>
              <a:rPr lang="en-US" sz="2300" dirty="0"/>
              <a:t>and the symbol is placed on the </a:t>
            </a:r>
            <a:r>
              <a:rPr lang="en-US" sz="2300" dirty="0">
                <a:solidFill>
                  <a:srgbClr val="FF0000"/>
                </a:solidFill>
              </a:rPr>
              <a:t>inside</a:t>
            </a:r>
            <a:r>
              <a:rPr lang="en-US" sz="2300" dirty="0"/>
              <a:t>, next to the cardinality symbol. </a:t>
            </a:r>
            <a:endParaRPr lang="pl-PL" sz="2300" dirty="0"/>
          </a:p>
          <a:p>
            <a:pPr marL="714375" indent="-342900">
              <a:spcBef>
                <a:spcPts val="600"/>
              </a:spcBef>
              <a:buFont typeface="Arial" panose="020B0604020202020204" pitchFamily="34" charset="0"/>
              <a:buChar char="•"/>
            </a:pPr>
            <a:r>
              <a:rPr lang="en-US" sz="2100" dirty="0"/>
              <a:t>For a </a:t>
            </a:r>
            <a:r>
              <a:rPr lang="en-US" sz="2100" dirty="0">
                <a:solidFill>
                  <a:srgbClr val="FF0000"/>
                </a:solidFill>
              </a:rPr>
              <a:t>modality of 1 </a:t>
            </a:r>
            <a:r>
              <a:rPr lang="en-US" sz="2100" dirty="0"/>
              <a:t>a straight line is drawn. </a:t>
            </a:r>
            <a:endParaRPr lang="pl-PL" sz="2100" dirty="0"/>
          </a:p>
          <a:p>
            <a:pPr marL="714375" indent="-342900">
              <a:spcBef>
                <a:spcPts val="600"/>
              </a:spcBef>
              <a:buFont typeface="Arial" panose="020B0604020202020204" pitchFamily="34" charset="0"/>
              <a:buChar char="•"/>
            </a:pPr>
            <a:r>
              <a:rPr lang="en-US" sz="2100" dirty="0"/>
              <a:t>For a </a:t>
            </a:r>
            <a:r>
              <a:rPr lang="en-US" sz="2100" dirty="0">
                <a:solidFill>
                  <a:srgbClr val="FF0000"/>
                </a:solidFill>
              </a:rPr>
              <a:t>modality of 0 </a:t>
            </a:r>
            <a:r>
              <a:rPr lang="en-US" sz="2100" dirty="0"/>
              <a:t>a circle is drawn.</a:t>
            </a:r>
            <a:endParaRPr lang="pl-PL" sz="2100" dirty="0"/>
          </a:p>
        </p:txBody>
      </p:sp>
      <p:sp>
        <p:nvSpPr>
          <p:cNvPr id="8" name="pole tekstowe 7"/>
          <p:cNvSpPr txBox="1"/>
          <p:nvPr/>
        </p:nvSpPr>
        <p:spPr>
          <a:xfrm>
            <a:off x="10355817" y="3035235"/>
            <a:ext cx="1443921" cy="369332"/>
          </a:xfrm>
          <a:prstGeom prst="rect">
            <a:avLst/>
          </a:prstGeom>
          <a:noFill/>
        </p:spPr>
        <p:txBody>
          <a:bodyPr wrap="none" rtlCol="0">
            <a:spAutoFit/>
          </a:bodyPr>
          <a:lstStyle/>
          <a:p>
            <a:r>
              <a:rPr lang="pl-PL" dirty="0"/>
              <a:t>zero </a:t>
            </a:r>
            <a:r>
              <a:rPr lang="pl-PL" dirty="0" err="1"/>
              <a:t>or</a:t>
            </a:r>
            <a:r>
              <a:rPr lang="pl-PL" dirty="0"/>
              <a:t> </a:t>
            </a:r>
            <a:r>
              <a:rPr lang="pl-PL" dirty="0" err="1"/>
              <a:t>more</a:t>
            </a:r>
            <a:r>
              <a:rPr lang="pl-PL" dirty="0"/>
              <a:t> </a:t>
            </a:r>
          </a:p>
        </p:txBody>
      </p:sp>
      <p:sp>
        <p:nvSpPr>
          <p:cNvPr id="53" name="pole tekstowe 52"/>
          <p:cNvSpPr txBox="1"/>
          <p:nvPr/>
        </p:nvSpPr>
        <p:spPr>
          <a:xfrm>
            <a:off x="10355817" y="3902633"/>
            <a:ext cx="1161087" cy="369332"/>
          </a:xfrm>
          <a:prstGeom prst="rect">
            <a:avLst/>
          </a:prstGeom>
          <a:noFill/>
        </p:spPr>
        <p:txBody>
          <a:bodyPr wrap="none" rtlCol="0">
            <a:spAutoFit/>
          </a:bodyPr>
          <a:lstStyle/>
          <a:p>
            <a:r>
              <a:rPr lang="pl-PL" dirty="0"/>
              <a:t>1 </a:t>
            </a:r>
            <a:r>
              <a:rPr lang="pl-PL" dirty="0" err="1"/>
              <a:t>or</a:t>
            </a:r>
            <a:r>
              <a:rPr lang="pl-PL" dirty="0"/>
              <a:t> </a:t>
            </a:r>
            <a:r>
              <a:rPr lang="pl-PL" dirty="0" err="1"/>
              <a:t>more</a:t>
            </a:r>
            <a:r>
              <a:rPr lang="pl-PL" dirty="0"/>
              <a:t> </a:t>
            </a:r>
          </a:p>
        </p:txBody>
      </p:sp>
      <p:sp>
        <p:nvSpPr>
          <p:cNvPr id="54" name="pole tekstowe 53"/>
          <p:cNvSpPr txBox="1"/>
          <p:nvPr/>
        </p:nvSpPr>
        <p:spPr>
          <a:xfrm>
            <a:off x="10407142" y="4567368"/>
            <a:ext cx="1655904" cy="646331"/>
          </a:xfrm>
          <a:prstGeom prst="rect">
            <a:avLst/>
          </a:prstGeom>
          <a:noFill/>
        </p:spPr>
        <p:txBody>
          <a:bodyPr wrap="square" rtlCol="0">
            <a:spAutoFit/>
          </a:bodyPr>
          <a:lstStyle/>
          <a:p>
            <a:r>
              <a:rPr lang="pl-PL" dirty="0"/>
              <a:t>1 and </a:t>
            </a:r>
            <a:r>
              <a:rPr lang="pl-PL" dirty="0" err="1"/>
              <a:t>only</a:t>
            </a:r>
            <a:r>
              <a:rPr lang="pl-PL" dirty="0"/>
              <a:t> 1 (</a:t>
            </a:r>
            <a:r>
              <a:rPr lang="pl-PL" dirty="0" err="1"/>
              <a:t>exactly</a:t>
            </a:r>
            <a:r>
              <a:rPr lang="pl-PL" dirty="0"/>
              <a:t> 1)</a:t>
            </a:r>
          </a:p>
        </p:txBody>
      </p:sp>
      <p:sp>
        <p:nvSpPr>
          <p:cNvPr id="55" name="pole tekstowe 54"/>
          <p:cNvSpPr txBox="1"/>
          <p:nvPr/>
        </p:nvSpPr>
        <p:spPr>
          <a:xfrm>
            <a:off x="10407142" y="5618352"/>
            <a:ext cx="1062214" cy="369332"/>
          </a:xfrm>
          <a:prstGeom prst="rect">
            <a:avLst/>
          </a:prstGeom>
          <a:noFill/>
        </p:spPr>
        <p:txBody>
          <a:bodyPr wrap="none" rtlCol="0">
            <a:spAutoFit/>
          </a:bodyPr>
          <a:lstStyle/>
          <a:p>
            <a:r>
              <a:rPr lang="pl-PL" dirty="0"/>
              <a:t>zero </a:t>
            </a:r>
            <a:r>
              <a:rPr lang="pl-PL" dirty="0" err="1"/>
              <a:t>or</a:t>
            </a:r>
            <a:r>
              <a:rPr lang="pl-PL" dirty="0"/>
              <a:t> 1 </a:t>
            </a:r>
          </a:p>
        </p:txBody>
      </p:sp>
    </p:spTree>
    <p:extLst>
      <p:ext uri="{BB962C8B-B14F-4D97-AF65-F5344CB8AC3E}">
        <p14:creationId xmlns:p14="http://schemas.microsoft.com/office/powerpoint/2010/main" val="3767468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1"/>
          <p:cNvSpPr txBox="1">
            <a:spLocks/>
          </p:cNvSpPr>
          <p:nvPr/>
        </p:nvSpPr>
        <p:spPr>
          <a:xfrm>
            <a:off x="0" y="0"/>
            <a:ext cx="12192000" cy="857250"/>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pl-PL" sz="4000" dirty="0">
                <a:solidFill>
                  <a:srgbClr val="000000"/>
                </a:solidFill>
                <a:latin typeface="Minion-Regular"/>
              </a:rPr>
              <a:t>Krotność i opcjonalność związków</a:t>
            </a:r>
            <a:endParaRPr lang="pl-PL" sz="4000" b="1" dirty="0"/>
          </a:p>
        </p:txBody>
      </p:sp>
      <p:sp>
        <p:nvSpPr>
          <p:cNvPr id="4" name="Symbol zastępczy daty 3"/>
          <p:cNvSpPr>
            <a:spLocks noGrp="1"/>
          </p:cNvSpPr>
          <p:nvPr>
            <p:ph type="dt" sz="half" idx="10"/>
          </p:nvPr>
        </p:nvSpPr>
        <p:spPr>
          <a:xfrm>
            <a:off x="374500" y="6422631"/>
            <a:ext cx="2743200" cy="365125"/>
          </a:xfrm>
        </p:spPr>
        <p:txBody>
          <a:bodyPr/>
          <a:lstStyle/>
          <a:p>
            <a:fld id="{1D684510-9475-4884-8951-D3414B1C6E4B}" type="datetime1">
              <a:rPr lang="pl-PL" smtClean="0"/>
              <a:t>25.11.2021</a:t>
            </a:fld>
            <a:endParaRPr lang="pl-PL" dirty="0"/>
          </a:p>
        </p:txBody>
      </p:sp>
      <p:sp>
        <p:nvSpPr>
          <p:cNvPr id="3" name="Prostokąt 2"/>
          <p:cNvSpPr/>
          <p:nvPr/>
        </p:nvSpPr>
        <p:spPr>
          <a:xfrm>
            <a:off x="374500" y="983977"/>
            <a:ext cx="11442999" cy="1831271"/>
          </a:xfrm>
          <a:prstGeom prst="rect">
            <a:avLst/>
          </a:prstGeom>
        </p:spPr>
        <p:txBody>
          <a:bodyPr wrap="square">
            <a:spAutoFit/>
          </a:bodyPr>
          <a:lstStyle/>
          <a:p>
            <a:pPr marL="342900" indent="-342900">
              <a:spcBef>
                <a:spcPts val="600"/>
              </a:spcBef>
              <a:buFont typeface="Wingdings" panose="05000000000000000000" pitchFamily="2" charset="2"/>
              <a:buChar char="F"/>
            </a:pPr>
            <a:r>
              <a:rPr lang="pl-PL" sz="2300" dirty="0"/>
              <a:t>Krotność i opcjonalność bliżej określają sens </a:t>
            </a:r>
            <a:r>
              <a:rPr lang="pl-PL" sz="2300" dirty="0">
                <a:solidFill>
                  <a:srgbClr val="FF0000"/>
                </a:solidFill>
              </a:rPr>
              <a:t>merytoryczny</a:t>
            </a:r>
            <a:r>
              <a:rPr lang="pl-PL" sz="2300" dirty="0"/>
              <a:t> związku</a:t>
            </a:r>
            <a:r>
              <a:rPr lang="en-US" sz="2300" dirty="0"/>
              <a:t>. </a:t>
            </a:r>
            <a:endParaRPr lang="pl-PL" sz="2300" dirty="0"/>
          </a:p>
          <a:p>
            <a:pPr marL="720725" indent="-342900">
              <a:spcBef>
                <a:spcPts val="600"/>
              </a:spcBef>
              <a:buFont typeface="Arial" panose="020B0604020202020204" pitchFamily="34" charset="0"/>
              <a:buChar char="•"/>
            </a:pPr>
            <a:r>
              <a:rPr lang="pl-PL" sz="2000" dirty="0">
                <a:solidFill>
                  <a:srgbClr val="FF0000"/>
                </a:solidFill>
              </a:rPr>
              <a:t>Krotność </a:t>
            </a:r>
            <a:r>
              <a:rPr lang="pl-PL" sz="2000" dirty="0"/>
              <a:t>odnosi się do maksymalnej liczby powiązań jaka może pojawić się pomiędzy wystąpieniem jednej encji a wystąpieniami drugiej encji uczestniczącej w związku</a:t>
            </a:r>
            <a:r>
              <a:rPr lang="en-US" sz="2000" dirty="0"/>
              <a:t>. </a:t>
            </a:r>
            <a:endParaRPr lang="pl-PL" sz="2000" dirty="0"/>
          </a:p>
          <a:p>
            <a:pPr marL="720725" indent="-342900">
              <a:spcBef>
                <a:spcPts val="600"/>
              </a:spcBef>
              <a:buFont typeface="Arial" panose="020B0604020202020204" pitchFamily="34" charset="0"/>
              <a:buChar char="•"/>
            </a:pPr>
            <a:r>
              <a:rPr lang="pl-PL" sz="2000" dirty="0">
                <a:solidFill>
                  <a:srgbClr val="FF0000"/>
                </a:solidFill>
              </a:rPr>
              <a:t>Opcjonalność </a:t>
            </a:r>
            <a:r>
              <a:rPr lang="pl-PL" sz="2000" dirty="0"/>
              <a:t>dotyczy minimalnej liczby powiązań jaka może pojawić się pomiędzy wystąpieniem jednej encji a wystąpieniami drugiej encji uczestniczącej w związku</a:t>
            </a:r>
            <a:r>
              <a:rPr lang="en-US" sz="2000" dirty="0"/>
              <a:t>.</a:t>
            </a:r>
          </a:p>
        </p:txBody>
      </p:sp>
      <p:sp>
        <p:nvSpPr>
          <p:cNvPr id="51" name="Prostokąt 50"/>
          <p:cNvSpPr/>
          <p:nvPr/>
        </p:nvSpPr>
        <p:spPr>
          <a:xfrm>
            <a:off x="3846140" y="3020379"/>
            <a:ext cx="8185847" cy="3539430"/>
          </a:xfrm>
          <a:prstGeom prst="rect">
            <a:avLst/>
          </a:prstGeom>
        </p:spPr>
        <p:txBody>
          <a:bodyPr wrap="square">
            <a:spAutoFit/>
          </a:bodyPr>
          <a:lstStyle/>
          <a:p>
            <a:pPr marL="342900" indent="-342900">
              <a:spcBef>
                <a:spcPts val="600"/>
              </a:spcBef>
              <a:buFont typeface="Wingdings" panose="05000000000000000000" pitchFamily="2" charset="2"/>
              <a:buChar char="F"/>
            </a:pPr>
            <a:r>
              <a:rPr lang="pl-PL" sz="2300" dirty="0"/>
              <a:t>Krotność może być </a:t>
            </a:r>
            <a:r>
              <a:rPr lang="en-US" sz="2300" dirty="0">
                <a:solidFill>
                  <a:srgbClr val="FF0000"/>
                </a:solidFill>
              </a:rPr>
              <a:t>1 </a:t>
            </a:r>
            <a:r>
              <a:rPr lang="pl-PL" sz="2300" dirty="0"/>
              <a:t>lub</a:t>
            </a:r>
            <a:r>
              <a:rPr lang="pl-PL" sz="2300" dirty="0">
                <a:solidFill>
                  <a:srgbClr val="FF0000"/>
                </a:solidFill>
              </a:rPr>
              <a:t> Wiele </a:t>
            </a:r>
            <a:r>
              <a:rPr lang="pl-PL" sz="2300" dirty="0"/>
              <a:t>a określający to symbol jest umieszczony po </a:t>
            </a:r>
            <a:r>
              <a:rPr lang="pl-PL" sz="2300" dirty="0">
                <a:solidFill>
                  <a:srgbClr val="FF0000"/>
                </a:solidFill>
              </a:rPr>
              <a:t>zewnętrznej</a:t>
            </a:r>
            <a:r>
              <a:rPr lang="pl-PL" sz="2300" dirty="0"/>
              <a:t> stronie linii oznaczającej związek (bliżej encji do której odnosimy krotność).</a:t>
            </a:r>
            <a:r>
              <a:rPr lang="en-US" sz="2300" dirty="0"/>
              <a:t> </a:t>
            </a:r>
            <a:endParaRPr lang="pl-PL" sz="2300" dirty="0"/>
          </a:p>
          <a:p>
            <a:pPr marL="714375" indent="-342900">
              <a:spcBef>
                <a:spcPts val="600"/>
              </a:spcBef>
              <a:buFont typeface="Arial" panose="020B0604020202020204" pitchFamily="34" charset="0"/>
              <a:buChar char="•"/>
            </a:pPr>
            <a:r>
              <a:rPr lang="pl-PL" sz="2100" dirty="0"/>
              <a:t>Dla </a:t>
            </a:r>
            <a:r>
              <a:rPr lang="pl-PL" sz="2100" dirty="0">
                <a:solidFill>
                  <a:srgbClr val="FF0000"/>
                </a:solidFill>
              </a:rPr>
              <a:t>krotności</a:t>
            </a:r>
            <a:r>
              <a:rPr lang="pl-PL" sz="2100" dirty="0"/>
              <a:t> </a:t>
            </a:r>
            <a:r>
              <a:rPr lang="pl-PL" sz="2100" dirty="0">
                <a:solidFill>
                  <a:srgbClr val="FF0000"/>
                </a:solidFill>
              </a:rPr>
              <a:t>1</a:t>
            </a:r>
            <a:r>
              <a:rPr lang="pl-PL" sz="2100" dirty="0"/>
              <a:t> jest to pojedyncza kreska pionowa.</a:t>
            </a:r>
            <a:r>
              <a:rPr lang="en-US" sz="2100" dirty="0"/>
              <a:t> </a:t>
            </a:r>
            <a:endParaRPr lang="pl-PL" sz="2100" dirty="0"/>
          </a:p>
          <a:p>
            <a:pPr marL="714375" indent="-342900">
              <a:spcBef>
                <a:spcPts val="600"/>
              </a:spcBef>
              <a:buFont typeface="Arial" panose="020B0604020202020204" pitchFamily="34" charset="0"/>
              <a:buChar char="•"/>
            </a:pPr>
            <a:r>
              <a:rPr lang="pl-PL" sz="2100" dirty="0"/>
              <a:t>Dla </a:t>
            </a:r>
            <a:r>
              <a:rPr lang="pl-PL" sz="2100" dirty="0">
                <a:solidFill>
                  <a:srgbClr val="FF0000"/>
                </a:solidFill>
              </a:rPr>
              <a:t>krotności Wiele </a:t>
            </a:r>
            <a:r>
              <a:rPr lang="pl-PL" sz="2100" dirty="0"/>
              <a:t>jest to „łapka z trzema palcami”</a:t>
            </a:r>
            <a:r>
              <a:rPr lang="en-US" sz="2100" dirty="0"/>
              <a:t>. </a:t>
            </a:r>
            <a:endParaRPr lang="pl-PL" sz="2100" dirty="0"/>
          </a:p>
          <a:p>
            <a:pPr marL="342900" indent="-342900">
              <a:spcBef>
                <a:spcPts val="600"/>
              </a:spcBef>
              <a:buFont typeface="Wingdings" panose="05000000000000000000" pitchFamily="2" charset="2"/>
              <a:buChar char="F"/>
            </a:pPr>
            <a:r>
              <a:rPr lang="pl-PL" sz="2300" dirty="0"/>
              <a:t>Opcjonalność może być </a:t>
            </a:r>
            <a:r>
              <a:rPr lang="pl-PL" sz="2300" dirty="0">
                <a:solidFill>
                  <a:srgbClr val="FF0000"/>
                </a:solidFill>
              </a:rPr>
              <a:t>0</a:t>
            </a:r>
            <a:r>
              <a:rPr lang="en-US" sz="2300" dirty="0">
                <a:solidFill>
                  <a:srgbClr val="FF0000"/>
                </a:solidFill>
              </a:rPr>
              <a:t> </a:t>
            </a:r>
            <a:r>
              <a:rPr lang="pl-PL" sz="2300" dirty="0"/>
              <a:t>lub</a:t>
            </a:r>
            <a:r>
              <a:rPr lang="en-US" sz="2300" dirty="0">
                <a:solidFill>
                  <a:srgbClr val="FF0000"/>
                </a:solidFill>
              </a:rPr>
              <a:t> </a:t>
            </a:r>
            <a:r>
              <a:rPr lang="pl-PL" sz="2300" dirty="0">
                <a:solidFill>
                  <a:srgbClr val="FF0000"/>
                </a:solidFill>
              </a:rPr>
              <a:t>1</a:t>
            </a:r>
            <a:r>
              <a:rPr lang="pl-PL" sz="2300" dirty="0"/>
              <a:t>, a określający to symbol jest umieszczany </a:t>
            </a:r>
            <a:r>
              <a:rPr lang="pl-PL" sz="2300" dirty="0">
                <a:solidFill>
                  <a:srgbClr val="FF0000"/>
                </a:solidFill>
              </a:rPr>
              <a:t>tuż obok </a:t>
            </a:r>
            <a:r>
              <a:rPr lang="pl-PL" sz="2300" dirty="0"/>
              <a:t>symbolu krotności </a:t>
            </a:r>
            <a:r>
              <a:rPr lang="pl-PL" sz="2300" dirty="0">
                <a:solidFill>
                  <a:srgbClr val="FF0000"/>
                </a:solidFill>
              </a:rPr>
              <a:t>w kierunku środka linii</a:t>
            </a:r>
            <a:r>
              <a:rPr lang="en-US" sz="2300" dirty="0"/>
              <a:t>. </a:t>
            </a:r>
            <a:endParaRPr lang="pl-PL" sz="2300" dirty="0"/>
          </a:p>
          <a:p>
            <a:pPr marL="714375" indent="-342900">
              <a:spcBef>
                <a:spcPts val="600"/>
              </a:spcBef>
              <a:buFont typeface="Arial" panose="020B0604020202020204" pitchFamily="34" charset="0"/>
              <a:buChar char="•"/>
            </a:pPr>
            <a:r>
              <a:rPr lang="pl-PL" sz="2100" dirty="0"/>
              <a:t>Dla </a:t>
            </a:r>
            <a:r>
              <a:rPr lang="pl-PL" sz="2100" dirty="0">
                <a:solidFill>
                  <a:srgbClr val="FF0000"/>
                </a:solidFill>
              </a:rPr>
              <a:t>opcjonalności 0</a:t>
            </a:r>
            <a:r>
              <a:rPr lang="pl-PL" sz="2100" dirty="0"/>
              <a:t> jest to kółeczko.</a:t>
            </a:r>
          </a:p>
          <a:p>
            <a:pPr marL="714375" indent="-342900">
              <a:spcBef>
                <a:spcPts val="600"/>
              </a:spcBef>
              <a:buFont typeface="Arial" panose="020B0604020202020204" pitchFamily="34" charset="0"/>
              <a:buChar char="•"/>
            </a:pPr>
            <a:r>
              <a:rPr lang="pl-PL" sz="2100" dirty="0"/>
              <a:t>Dla </a:t>
            </a:r>
            <a:r>
              <a:rPr lang="pl-PL" sz="2100" dirty="0">
                <a:solidFill>
                  <a:srgbClr val="FF0000"/>
                </a:solidFill>
              </a:rPr>
              <a:t>opcjonalności 1</a:t>
            </a:r>
            <a:r>
              <a:rPr lang="pl-PL" sz="2100" dirty="0"/>
              <a:t> jest pojedyncza kreska pionowa</a:t>
            </a:r>
            <a:r>
              <a:rPr lang="en-US" sz="2100" dirty="0"/>
              <a:t>.</a:t>
            </a:r>
            <a:endParaRPr lang="pl-PL" sz="2100" dirty="0"/>
          </a:p>
        </p:txBody>
      </p:sp>
      <p:sp>
        <p:nvSpPr>
          <p:cNvPr id="8" name="pole tekstowe 7"/>
          <p:cNvSpPr txBox="1"/>
          <p:nvPr/>
        </p:nvSpPr>
        <p:spPr>
          <a:xfrm>
            <a:off x="301669" y="4743469"/>
            <a:ext cx="1587999" cy="369332"/>
          </a:xfrm>
          <a:prstGeom prst="rect">
            <a:avLst/>
          </a:prstGeom>
          <a:noFill/>
        </p:spPr>
        <p:txBody>
          <a:bodyPr wrap="none" rtlCol="0">
            <a:spAutoFit/>
          </a:bodyPr>
          <a:lstStyle/>
          <a:p>
            <a:r>
              <a:rPr lang="pl-PL" dirty="0"/>
              <a:t>zero lub więcej</a:t>
            </a:r>
          </a:p>
        </p:txBody>
      </p:sp>
      <p:sp>
        <p:nvSpPr>
          <p:cNvPr id="53" name="pole tekstowe 52"/>
          <p:cNvSpPr txBox="1"/>
          <p:nvPr/>
        </p:nvSpPr>
        <p:spPr>
          <a:xfrm>
            <a:off x="305325" y="5651630"/>
            <a:ext cx="1305165" cy="369332"/>
          </a:xfrm>
          <a:prstGeom prst="rect">
            <a:avLst/>
          </a:prstGeom>
          <a:noFill/>
        </p:spPr>
        <p:txBody>
          <a:bodyPr wrap="none" rtlCol="0">
            <a:spAutoFit/>
          </a:bodyPr>
          <a:lstStyle/>
          <a:p>
            <a:r>
              <a:rPr lang="pl-PL" dirty="0"/>
              <a:t>1 lub więcej</a:t>
            </a:r>
          </a:p>
        </p:txBody>
      </p:sp>
      <p:sp>
        <p:nvSpPr>
          <p:cNvPr id="54" name="pole tekstowe 53"/>
          <p:cNvSpPr txBox="1"/>
          <p:nvPr/>
        </p:nvSpPr>
        <p:spPr>
          <a:xfrm>
            <a:off x="301669" y="3636858"/>
            <a:ext cx="1655904" cy="646331"/>
          </a:xfrm>
          <a:prstGeom prst="rect">
            <a:avLst/>
          </a:prstGeom>
          <a:noFill/>
        </p:spPr>
        <p:txBody>
          <a:bodyPr wrap="square" rtlCol="0">
            <a:spAutoFit/>
          </a:bodyPr>
          <a:lstStyle/>
          <a:p>
            <a:r>
              <a:rPr lang="pl-PL" dirty="0"/>
              <a:t>1 i tylko 1 (dokładnie 1)</a:t>
            </a:r>
          </a:p>
        </p:txBody>
      </p:sp>
      <p:grpSp>
        <p:nvGrpSpPr>
          <p:cNvPr id="15" name="Grupa 14">
            <a:extLst>
              <a:ext uri="{FF2B5EF4-FFF2-40B4-BE49-F238E27FC236}">
                <a16:creationId xmlns:a16="http://schemas.microsoft.com/office/drawing/2014/main" id="{8CC42F3C-F9D0-438C-B8E4-C71E4BC09CE0}"/>
              </a:ext>
            </a:extLst>
          </p:cNvPr>
          <p:cNvGrpSpPr/>
          <p:nvPr/>
        </p:nvGrpSpPr>
        <p:grpSpPr>
          <a:xfrm rot="10800000">
            <a:off x="896665" y="3358654"/>
            <a:ext cx="1490451" cy="253672"/>
            <a:chOff x="8824022" y="3254054"/>
            <a:chExt cx="1490451" cy="253672"/>
          </a:xfrm>
        </p:grpSpPr>
        <p:cxnSp>
          <p:nvCxnSpPr>
            <p:cNvPr id="91" name="Łącznik prosty 90"/>
            <p:cNvCxnSpPr>
              <a:cxnSpLocks/>
            </p:cNvCxnSpPr>
            <p:nvPr/>
          </p:nvCxnSpPr>
          <p:spPr>
            <a:xfrm>
              <a:off x="8824022" y="3379024"/>
              <a:ext cx="1490451" cy="36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Łącznik prosty 91"/>
            <p:cNvCxnSpPr/>
            <p:nvPr/>
          </p:nvCxnSpPr>
          <p:spPr>
            <a:xfrm flipH="1">
              <a:off x="8980740" y="3254054"/>
              <a:ext cx="4763" cy="2536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5" name="pole tekstowe 54"/>
          <p:cNvSpPr txBox="1"/>
          <p:nvPr/>
        </p:nvSpPr>
        <p:spPr>
          <a:xfrm>
            <a:off x="301669" y="3070931"/>
            <a:ext cx="1156792" cy="369332"/>
          </a:xfrm>
          <a:prstGeom prst="rect">
            <a:avLst/>
          </a:prstGeom>
          <a:noFill/>
        </p:spPr>
        <p:txBody>
          <a:bodyPr wrap="none" rtlCol="0">
            <a:spAutoFit/>
          </a:bodyPr>
          <a:lstStyle/>
          <a:p>
            <a:r>
              <a:rPr lang="pl-PL" dirty="0"/>
              <a:t>zero lub 1 </a:t>
            </a:r>
          </a:p>
        </p:txBody>
      </p:sp>
      <p:sp>
        <p:nvSpPr>
          <p:cNvPr id="87" name="Elipsa 86"/>
          <p:cNvSpPr/>
          <p:nvPr/>
        </p:nvSpPr>
        <p:spPr>
          <a:xfrm>
            <a:off x="1792830" y="3326479"/>
            <a:ext cx="286702" cy="3006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 name="Prostokąt: zaokrąglone rogi 15">
            <a:extLst>
              <a:ext uri="{FF2B5EF4-FFF2-40B4-BE49-F238E27FC236}">
                <a16:creationId xmlns:a16="http://schemas.microsoft.com/office/drawing/2014/main" id="{63AD680E-F8A8-4FD7-A84F-7F74CF35EEE7}"/>
              </a:ext>
            </a:extLst>
          </p:cNvPr>
          <p:cNvSpPr/>
          <p:nvPr/>
        </p:nvSpPr>
        <p:spPr>
          <a:xfrm>
            <a:off x="2387116" y="3162300"/>
            <a:ext cx="829490" cy="572210"/>
          </a:xfrm>
          <a:prstGeom prst="roundRect">
            <a:avLst/>
          </a:prstGeom>
          <a:solidFill>
            <a:schemeClr val="accent1">
              <a:lumMod val="40000"/>
              <a:lumOff val="6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Encja</a:t>
            </a:r>
          </a:p>
        </p:txBody>
      </p:sp>
      <p:grpSp>
        <p:nvGrpSpPr>
          <p:cNvPr id="23" name="Grupa 22">
            <a:extLst>
              <a:ext uri="{FF2B5EF4-FFF2-40B4-BE49-F238E27FC236}">
                <a16:creationId xmlns:a16="http://schemas.microsoft.com/office/drawing/2014/main" id="{EB94D188-10A9-427E-8E94-119AC3C9E26C}"/>
              </a:ext>
            </a:extLst>
          </p:cNvPr>
          <p:cNvGrpSpPr/>
          <p:nvPr/>
        </p:nvGrpSpPr>
        <p:grpSpPr>
          <a:xfrm>
            <a:off x="906838" y="4012302"/>
            <a:ext cx="2319941" cy="572210"/>
            <a:chOff x="906838" y="4012302"/>
            <a:chExt cx="2319941" cy="572210"/>
          </a:xfrm>
        </p:grpSpPr>
        <p:grpSp>
          <p:nvGrpSpPr>
            <p:cNvPr id="56" name="Grupa 55">
              <a:extLst>
                <a:ext uri="{FF2B5EF4-FFF2-40B4-BE49-F238E27FC236}">
                  <a16:creationId xmlns:a16="http://schemas.microsoft.com/office/drawing/2014/main" id="{DF492DEC-E6ED-41C0-A7B8-C8F3E48255E2}"/>
                </a:ext>
              </a:extLst>
            </p:cNvPr>
            <p:cNvGrpSpPr/>
            <p:nvPr/>
          </p:nvGrpSpPr>
          <p:grpSpPr>
            <a:xfrm rot="10800000">
              <a:off x="906838" y="4169705"/>
              <a:ext cx="1490451" cy="253672"/>
              <a:chOff x="8824022" y="3254054"/>
              <a:chExt cx="1490451" cy="253672"/>
            </a:xfrm>
          </p:grpSpPr>
          <p:cxnSp>
            <p:nvCxnSpPr>
              <p:cNvPr id="57" name="Łącznik prosty 56">
                <a:extLst>
                  <a:ext uri="{FF2B5EF4-FFF2-40B4-BE49-F238E27FC236}">
                    <a16:creationId xmlns:a16="http://schemas.microsoft.com/office/drawing/2014/main" id="{B9172149-C1A2-43F1-8D81-64FD75427D1D}"/>
                  </a:ext>
                </a:extLst>
              </p:cNvPr>
              <p:cNvCxnSpPr>
                <a:cxnSpLocks/>
              </p:cNvCxnSpPr>
              <p:nvPr/>
            </p:nvCxnSpPr>
            <p:spPr>
              <a:xfrm>
                <a:off x="8824022" y="3379024"/>
                <a:ext cx="1490451" cy="36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Łącznik prosty 57">
                <a:extLst>
                  <a:ext uri="{FF2B5EF4-FFF2-40B4-BE49-F238E27FC236}">
                    <a16:creationId xmlns:a16="http://schemas.microsoft.com/office/drawing/2014/main" id="{20C7970F-D965-45CE-88AF-856D09D56D5B}"/>
                  </a:ext>
                </a:extLst>
              </p:cNvPr>
              <p:cNvCxnSpPr/>
              <p:nvPr/>
            </p:nvCxnSpPr>
            <p:spPr>
              <a:xfrm flipH="1">
                <a:off x="8980740" y="3254054"/>
                <a:ext cx="4763" cy="2536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9" name="Prostokąt: zaokrąglone rogi 58">
              <a:extLst>
                <a:ext uri="{FF2B5EF4-FFF2-40B4-BE49-F238E27FC236}">
                  <a16:creationId xmlns:a16="http://schemas.microsoft.com/office/drawing/2014/main" id="{72532A4E-9A9A-4ADB-9047-42D84691CFE2}"/>
                </a:ext>
              </a:extLst>
            </p:cNvPr>
            <p:cNvSpPr/>
            <p:nvPr/>
          </p:nvSpPr>
          <p:spPr>
            <a:xfrm>
              <a:off x="2397289" y="4012302"/>
              <a:ext cx="829490" cy="572210"/>
            </a:xfrm>
            <a:prstGeom prst="roundRect">
              <a:avLst/>
            </a:prstGeom>
            <a:solidFill>
              <a:schemeClr val="accent1">
                <a:lumMod val="40000"/>
                <a:lumOff val="6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Encja</a:t>
              </a:r>
            </a:p>
          </p:txBody>
        </p:sp>
        <p:cxnSp>
          <p:nvCxnSpPr>
            <p:cNvPr id="72" name="Łącznik prosty 71">
              <a:extLst>
                <a:ext uri="{FF2B5EF4-FFF2-40B4-BE49-F238E27FC236}">
                  <a16:creationId xmlns:a16="http://schemas.microsoft.com/office/drawing/2014/main" id="{8C0B8532-15B5-43E5-A00D-4B69E8FCC6B4}"/>
                </a:ext>
              </a:extLst>
            </p:cNvPr>
            <p:cNvCxnSpPr/>
            <p:nvPr/>
          </p:nvCxnSpPr>
          <p:spPr>
            <a:xfrm flipH="1">
              <a:off x="1934883" y="4169705"/>
              <a:ext cx="4763" cy="2536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7" name="Prostokąt: zaokrąglone rogi 76">
            <a:extLst>
              <a:ext uri="{FF2B5EF4-FFF2-40B4-BE49-F238E27FC236}">
                <a16:creationId xmlns:a16="http://schemas.microsoft.com/office/drawing/2014/main" id="{7AE51969-7C59-4EBE-B633-9376E186DBE4}"/>
              </a:ext>
            </a:extLst>
          </p:cNvPr>
          <p:cNvSpPr/>
          <p:nvPr/>
        </p:nvSpPr>
        <p:spPr>
          <a:xfrm>
            <a:off x="2370516" y="4885344"/>
            <a:ext cx="829490" cy="572210"/>
          </a:xfrm>
          <a:prstGeom prst="roundRect">
            <a:avLst/>
          </a:prstGeom>
          <a:solidFill>
            <a:schemeClr val="accent1">
              <a:lumMod val="40000"/>
              <a:lumOff val="6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Encja</a:t>
            </a:r>
          </a:p>
        </p:txBody>
      </p:sp>
      <p:grpSp>
        <p:nvGrpSpPr>
          <p:cNvPr id="21" name="Grupa 20">
            <a:extLst>
              <a:ext uri="{FF2B5EF4-FFF2-40B4-BE49-F238E27FC236}">
                <a16:creationId xmlns:a16="http://schemas.microsoft.com/office/drawing/2014/main" id="{6B84D9F5-3715-4756-9A66-A46C901DCE18}"/>
              </a:ext>
            </a:extLst>
          </p:cNvPr>
          <p:cNvGrpSpPr/>
          <p:nvPr/>
        </p:nvGrpSpPr>
        <p:grpSpPr>
          <a:xfrm>
            <a:off x="880065" y="5047715"/>
            <a:ext cx="1501219" cy="292874"/>
            <a:chOff x="880065" y="5047715"/>
            <a:chExt cx="1501219" cy="292874"/>
          </a:xfrm>
        </p:grpSpPr>
        <p:cxnSp>
          <p:nvCxnSpPr>
            <p:cNvPr id="75" name="Łącznik prosty 74">
              <a:extLst>
                <a:ext uri="{FF2B5EF4-FFF2-40B4-BE49-F238E27FC236}">
                  <a16:creationId xmlns:a16="http://schemas.microsoft.com/office/drawing/2014/main" id="{4168C39E-B508-4F87-971B-1FB506F789C6}"/>
                </a:ext>
              </a:extLst>
            </p:cNvPr>
            <p:cNvCxnSpPr>
              <a:cxnSpLocks/>
            </p:cNvCxnSpPr>
            <p:nvPr/>
          </p:nvCxnSpPr>
          <p:spPr>
            <a:xfrm rot="10800000">
              <a:off x="880065" y="5187711"/>
              <a:ext cx="1490451" cy="36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Łącznik prosty 75">
              <a:extLst>
                <a:ext uri="{FF2B5EF4-FFF2-40B4-BE49-F238E27FC236}">
                  <a16:creationId xmlns:a16="http://schemas.microsoft.com/office/drawing/2014/main" id="{7460940E-22BE-458C-B753-05B7ADED6240}"/>
                </a:ext>
              </a:extLst>
            </p:cNvPr>
            <p:cNvCxnSpPr>
              <a:cxnSpLocks/>
            </p:cNvCxnSpPr>
            <p:nvPr/>
          </p:nvCxnSpPr>
          <p:spPr>
            <a:xfrm flipH="1" flipV="1">
              <a:off x="2164048" y="5201077"/>
              <a:ext cx="211287" cy="1395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Łącznik prosty 77">
              <a:extLst>
                <a:ext uri="{FF2B5EF4-FFF2-40B4-BE49-F238E27FC236}">
                  <a16:creationId xmlns:a16="http://schemas.microsoft.com/office/drawing/2014/main" id="{9A695051-54EA-4CEC-9B34-843D195197A5}"/>
                </a:ext>
              </a:extLst>
            </p:cNvPr>
            <p:cNvCxnSpPr>
              <a:cxnSpLocks/>
            </p:cNvCxnSpPr>
            <p:nvPr/>
          </p:nvCxnSpPr>
          <p:spPr>
            <a:xfrm flipH="1">
              <a:off x="2169997" y="5047715"/>
              <a:ext cx="211287" cy="1395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9" name="Elipsa 86">
            <a:extLst>
              <a:ext uri="{FF2B5EF4-FFF2-40B4-BE49-F238E27FC236}">
                <a16:creationId xmlns:a16="http://schemas.microsoft.com/office/drawing/2014/main" id="{84F19219-7C64-4AB4-972F-3F5A449CD0E6}"/>
              </a:ext>
            </a:extLst>
          </p:cNvPr>
          <p:cNvSpPr/>
          <p:nvPr/>
        </p:nvSpPr>
        <p:spPr>
          <a:xfrm>
            <a:off x="1763397" y="5031877"/>
            <a:ext cx="286702" cy="3006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24" name="Grupa 23">
            <a:extLst>
              <a:ext uri="{FF2B5EF4-FFF2-40B4-BE49-F238E27FC236}">
                <a16:creationId xmlns:a16="http://schemas.microsoft.com/office/drawing/2014/main" id="{76A5D3E2-31BE-432C-8079-1826FA109FD7}"/>
              </a:ext>
            </a:extLst>
          </p:cNvPr>
          <p:cNvGrpSpPr/>
          <p:nvPr/>
        </p:nvGrpSpPr>
        <p:grpSpPr>
          <a:xfrm>
            <a:off x="896665" y="5734857"/>
            <a:ext cx="2319941" cy="572210"/>
            <a:chOff x="896665" y="5734857"/>
            <a:chExt cx="2319941" cy="572210"/>
          </a:xfrm>
        </p:grpSpPr>
        <p:sp>
          <p:nvSpPr>
            <p:cNvPr id="90" name="Prostokąt: zaokrąglone rogi 89">
              <a:extLst>
                <a:ext uri="{FF2B5EF4-FFF2-40B4-BE49-F238E27FC236}">
                  <a16:creationId xmlns:a16="http://schemas.microsoft.com/office/drawing/2014/main" id="{E1B21EEE-4212-4794-A81C-E44593DBEB3D}"/>
                </a:ext>
              </a:extLst>
            </p:cNvPr>
            <p:cNvSpPr/>
            <p:nvPr/>
          </p:nvSpPr>
          <p:spPr>
            <a:xfrm>
              <a:off x="2387116" y="5734857"/>
              <a:ext cx="829490" cy="572210"/>
            </a:xfrm>
            <a:prstGeom prst="roundRect">
              <a:avLst/>
            </a:prstGeom>
            <a:solidFill>
              <a:schemeClr val="accent1">
                <a:lumMod val="40000"/>
                <a:lumOff val="6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Encja</a:t>
              </a:r>
            </a:p>
          </p:txBody>
        </p:sp>
        <p:grpSp>
          <p:nvGrpSpPr>
            <p:cNvPr id="22" name="Grupa 21">
              <a:extLst>
                <a:ext uri="{FF2B5EF4-FFF2-40B4-BE49-F238E27FC236}">
                  <a16:creationId xmlns:a16="http://schemas.microsoft.com/office/drawing/2014/main" id="{465664A8-0082-4E29-851D-50ACE7E61E98}"/>
                </a:ext>
              </a:extLst>
            </p:cNvPr>
            <p:cNvGrpSpPr/>
            <p:nvPr/>
          </p:nvGrpSpPr>
          <p:grpSpPr>
            <a:xfrm>
              <a:off x="896665" y="5897228"/>
              <a:ext cx="1501219" cy="292874"/>
              <a:chOff x="896665" y="5897228"/>
              <a:chExt cx="1501219" cy="292874"/>
            </a:xfrm>
          </p:grpSpPr>
          <p:cxnSp>
            <p:nvCxnSpPr>
              <p:cNvPr id="84" name="Łącznik prosty 83">
                <a:extLst>
                  <a:ext uri="{FF2B5EF4-FFF2-40B4-BE49-F238E27FC236}">
                    <a16:creationId xmlns:a16="http://schemas.microsoft.com/office/drawing/2014/main" id="{642DCCAD-F4ED-465F-8CCC-3B0484FB9475}"/>
                  </a:ext>
                </a:extLst>
              </p:cNvPr>
              <p:cNvCxnSpPr>
                <a:cxnSpLocks/>
              </p:cNvCxnSpPr>
              <p:nvPr/>
            </p:nvCxnSpPr>
            <p:spPr>
              <a:xfrm rot="10800000">
                <a:off x="896665" y="6037224"/>
                <a:ext cx="1490451" cy="36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Łącznik prosty 88">
                <a:extLst>
                  <a:ext uri="{FF2B5EF4-FFF2-40B4-BE49-F238E27FC236}">
                    <a16:creationId xmlns:a16="http://schemas.microsoft.com/office/drawing/2014/main" id="{11963AEA-CC5C-4A60-8D23-EF3473359E93}"/>
                  </a:ext>
                </a:extLst>
              </p:cNvPr>
              <p:cNvCxnSpPr>
                <a:cxnSpLocks/>
              </p:cNvCxnSpPr>
              <p:nvPr/>
            </p:nvCxnSpPr>
            <p:spPr>
              <a:xfrm flipH="1" flipV="1">
                <a:off x="2180648" y="6050590"/>
                <a:ext cx="211287" cy="1395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Łącznik prosty 92">
                <a:extLst>
                  <a:ext uri="{FF2B5EF4-FFF2-40B4-BE49-F238E27FC236}">
                    <a16:creationId xmlns:a16="http://schemas.microsoft.com/office/drawing/2014/main" id="{19087ED8-1C54-48DA-B55C-90048EDBE98F}"/>
                  </a:ext>
                </a:extLst>
              </p:cNvPr>
              <p:cNvCxnSpPr>
                <a:cxnSpLocks/>
              </p:cNvCxnSpPr>
              <p:nvPr/>
            </p:nvCxnSpPr>
            <p:spPr>
              <a:xfrm flipH="1">
                <a:off x="2186597" y="5897228"/>
                <a:ext cx="211287" cy="1395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3" name="Łącznik prosty 102">
              <a:extLst>
                <a:ext uri="{FF2B5EF4-FFF2-40B4-BE49-F238E27FC236}">
                  <a16:creationId xmlns:a16="http://schemas.microsoft.com/office/drawing/2014/main" id="{8158FAE2-EFDE-4ABE-AA2E-C6BFAB04D400}"/>
                </a:ext>
              </a:extLst>
            </p:cNvPr>
            <p:cNvCxnSpPr/>
            <p:nvPr/>
          </p:nvCxnSpPr>
          <p:spPr>
            <a:xfrm flipH="1">
              <a:off x="1893324" y="5919208"/>
              <a:ext cx="4763" cy="2536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83219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51">
                                            <p:txEl>
                                              <p:pRg st="0" end="0"/>
                                            </p:txEl>
                                          </p:spTgt>
                                        </p:tgtEl>
                                        <p:attrNameLst>
                                          <p:attrName>style.visibility</p:attrName>
                                        </p:attrNameLst>
                                      </p:cBhvr>
                                      <p:to>
                                        <p:strVal val="visible"/>
                                      </p:to>
                                    </p:set>
                                    <p:animEffect transition="in" filter="wipe(up)">
                                      <p:cBhvr>
                                        <p:cTn id="22" dur="500"/>
                                        <p:tgtEl>
                                          <p:spTgt spid="5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1">
                                            <p:txEl>
                                              <p:pRg st="1" end="1"/>
                                            </p:txEl>
                                          </p:spTgt>
                                        </p:tgtEl>
                                        <p:attrNameLst>
                                          <p:attrName>style.visibility</p:attrName>
                                        </p:attrNameLst>
                                      </p:cBhvr>
                                      <p:to>
                                        <p:strVal val="visible"/>
                                      </p:to>
                                    </p:set>
                                    <p:animEffect transition="in" filter="wipe(left)">
                                      <p:cBhvr>
                                        <p:cTn id="27" dur="500"/>
                                        <p:tgtEl>
                                          <p:spTgt spid="51">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51">
                                            <p:txEl>
                                              <p:pRg st="2" end="2"/>
                                            </p:txEl>
                                          </p:spTgt>
                                        </p:tgtEl>
                                        <p:attrNameLst>
                                          <p:attrName>style.visibility</p:attrName>
                                        </p:attrNameLst>
                                      </p:cBhvr>
                                      <p:to>
                                        <p:strVal val="visible"/>
                                      </p:to>
                                    </p:set>
                                    <p:animEffect transition="in" filter="wipe(left)">
                                      <p:cBhvr>
                                        <p:cTn id="42" dur="500"/>
                                        <p:tgtEl>
                                          <p:spTgt spid="51">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7"/>
                                        </p:tgtEl>
                                        <p:attrNameLst>
                                          <p:attrName>style.visibility</p:attrName>
                                        </p:attrNameLst>
                                      </p:cBhvr>
                                      <p:to>
                                        <p:strVal val="visible"/>
                                      </p:to>
                                    </p:set>
                                    <p:animEffect transition="in" filter="fade">
                                      <p:cBhvr>
                                        <p:cTn id="47" dur="500"/>
                                        <p:tgtEl>
                                          <p:spTgt spid="7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51">
                                            <p:txEl>
                                              <p:pRg st="3" end="3"/>
                                            </p:txEl>
                                          </p:spTgt>
                                        </p:tgtEl>
                                        <p:attrNameLst>
                                          <p:attrName>style.visibility</p:attrName>
                                        </p:attrNameLst>
                                      </p:cBhvr>
                                      <p:to>
                                        <p:strVal val="visible"/>
                                      </p:to>
                                    </p:set>
                                    <p:animEffect transition="in" filter="wipe(left)">
                                      <p:cBhvr>
                                        <p:cTn id="57" dur="500"/>
                                        <p:tgtEl>
                                          <p:spTgt spid="51">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51">
                                            <p:txEl>
                                              <p:pRg st="4" end="4"/>
                                            </p:txEl>
                                          </p:spTgt>
                                        </p:tgtEl>
                                        <p:attrNameLst>
                                          <p:attrName>style.visibility</p:attrName>
                                        </p:attrNameLst>
                                      </p:cBhvr>
                                      <p:to>
                                        <p:strVal val="visible"/>
                                      </p:to>
                                    </p:set>
                                    <p:animEffect transition="in" filter="wipe(left)">
                                      <p:cBhvr>
                                        <p:cTn id="62" dur="500"/>
                                        <p:tgtEl>
                                          <p:spTgt spid="51">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87"/>
                                        </p:tgtEl>
                                        <p:attrNameLst>
                                          <p:attrName>style.visibility</p:attrName>
                                        </p:attrNameLst>
                                      </p:cBhvr>
                                      <p:to>
                                        <p:strVal val="visible"/>
                                      </p:to>
                                    </p:set>
                                    <p:animEffect transition="in" filter="fade">
                                      <p:cBhvr>
                                        <p:cTn id="67" dur="500"/>
                                        <p:tgtEl>
                                          <p:spTgt spid="8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79"/>
                                        </p:tgtEl>
                                        <p:attrNameLst>
                                          <p:attrName>style.visibility</p:attrName>
                                        </p:attrNameLst>
                                      </p:cBhvr>
                                      <p:to>
                                        <p:strVal val="visible"/>
                                      </p:to>
                                    </p:set>
                                    <p:animEffect transition="in" filter="fade">
                                      <p:cBhvr>
                                        <p:cTn id="72" dur="500"/>
                                        <p:tgtEl>
                                          <p:spTgt spid="7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51">
                                            <p:txEl>
                                              <p:pRg st="5" end="5"/>
                                            </p:txEl>
                                          </p:spTgt>
                                        </p:tgtEl>
                                        <p:attrNameLst>
                                          <p:attrName>style.visibility</p:attrName>
                                        </p:attrNameLst>
                                      </p:cBhvr>
                                      <p:to>
                                        <p:strVal val="visible"/>
                                      </p:to>
                                    </p:set>
                                    <p:animEffect transition="in" filter="wipe(left)">
                                      <p:cBhvr>
                                        <p:cTn id="77" dur="500"/>
                                        <p:tgtEl>
                                          <p:spTgt spid="51">
                                            <p:txEl>
                                              <p:pRg st="5" end="5"/>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500"/>
                                        <p:tgtEl>
                                          <p:spTgt spid="23"/>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wipe(left)">
                                      <p:cBhvr>
                                        <p:cTn id="87" dur="500"/>
                                        <p:tgtEl>
                                          <p:spTgt spid="24"/>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55"/>
                                        </p:tgtEl>
                                        <p:attrNameLst>
                                          <p:attrName>style.visibility</p:attrName>
                                        </p:attrNameLst>
                                      </p:cBhvr>
                                      <p:to>
                                        <p:strVal val="visible"/>
                                      </p:to>
                                    </p:set>
                                    <p:animEffect transition="in" filter="fade">
                                      <p:cBhvr>
                                        <p:cTn id="92" dur="500"/>
                                        <p:tgtEl>
                                          <p:spTgt spid="55"/>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fade">
                                      <p:cBhvr>
                                        <p:cTn id="97" dur="500"/>
                                        <p:tgtEl>
                                          <p:spTgt spid="54"/>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8"/>
                                        </p:tgtEl>
                                        <p:attrNameLst>
                                          <p:attrName>style.visibility</p:attrName>
                                        </p:attrNameLst>
                                      </p:cBhvr>
                                      <p:to>
                                        <p:strVal val="visible"/>
                                      </p:to>
                                    </p:set>
                                    <p:animEffect transition="in" filter="fade">
                                      <p:cBhvr>
                                        <p:cTn id="102" dur="500"/>
                                        <p:tgtEl>
                                          <p:spTgt spid="8"/>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53"/>
                                        </p:tgtEl>
                                        <p:attrNameLst>
                                          <p:attrName>style.visibility</p:attrName>
                                        </p:attrNameLst>
                                      </p:cBhvr>
                                      <p:to>
                                        <p:strVal val="visible"/>
                                      </p:to>
                                    </p:set>
                                    <p:animEffect transition="in" filter="fade">
                                      <p:cBhvr>
                                        <p:cTn id="10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3" grpId="0"/>
      <p:bldP spid="54" grpId="0"/>
      <p:bldP spid="55" grpId="0"/>
      <p:bldP spid="87" grpId="0" animBg="1"/>
      <p:bldP spid="16" grpId="0" animBg="1"/>
      <p:bldP spid="77" grpId="0" animBg="1"/>
      <p:bldP spid="7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0" y="1216197"/>
            <a:ext cx="12192000" cy="861774"/>
          </a:xfrm>
          <a:prstGeom prst="rect">
            <a:avLst/>
          </a:prstGeom>
        </p:spPr>
        <p:txBody>
          <a:bodyPr wrap="square">
            <a:spAutoFit/>
          </a:bodyPr>
          <a:lstStyle/>
          <a:p>
            <a:pPr algn="ctr">
              <a:lnSpc>
                <a:spcPts val="6000"/>
              </a:lnSpc>
            </a:pPr>
            <a:r>
              <a:rPr lang="pl-PL" sz="4800" b="1" dirty="0"/>
              <a:t>Bazy danych i język SQL</a:t>
            </a:r>
            <a:endParaRPr lang="en-US" sz="4800" b="1" dirty="0"/>
          </a:p>
        </p:txBody>
      </p:sp>
      <p:sp>
        <p:nvSpPr>
          <p:cNvPr id="9" name="Tytuł 1"/>
          <p:cNvSpPr txBox="1">
            <a:spLocks/>
          </p:cNvSpPr>
          <p:nvPr/>
        </p:nvSpPr>
        <p:spPr>
          <a:xfrm>
            <a:off x="0" y="0"/>
            <a:ext cx="12192000" cy="857250"/>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pl-PL" sz="4000" b="1" dirty="0"/>
              <a:t>Tytuł projektu</a:t>
            </a:r>
          </a:p>
        </p:txBody>
      </p:sp>
      <p:sp>
        <p:nvSpPr>
          <p:cNvPr id="4" name="Symbol zastępczy daty 3"/>
          <p:cNvSpPr>
            <a:spLocks noGrp="1"/>
          </p:cNvSpPr>
          <p:nvPr>
            <p:ph type="dt" sz="half" idx="10"/>
          </p:nvPr>
        </p:nvSpPr>
        <p:spPr/>
        <p:txBody>
          <a:bodyPr/>
          <a:lstStyle/>
          <a:p>
            <a:fld id="{D617400D-2809-44BC-9BEB-C6659B959352}" type="datetime1">
              <a:rPr lang="pl-PL" smtClean="0"/>
              <a:t>25.11.2021</a:t>
            </a:fld>
            <a:endParaRPr lang="pl-PL"/>
          </a:p>
        </p:txBody>
      </p:sp>
      <p:sp>
        <p:nvSpPr>
          <p:cNvPr id="6" name="pole tekstowe 5">
            <a:extLst>
              <a:ext uri="{FF2B5EF4-FFF2-40B4-BE49-F238E27FC236}">
                <a16:creationId xmlns:a16="http://schemas.microsoft.com/office/drawing/2014/main" id="{55E5FF06-DD7F-471A-9A19-01E0F9B9F759}"/>
              </a:ext>
            </a:extLst>
          </p:cNvPr>
          <p:cNvSpPr txBox="1"/>
          <p:nvPr/>
        </p:nvSpPr>
        <p:spPr>
          <a:xfrm>
            <a:off x="6563141" y="2697424"/>
            <a:ext cx="5096069" cy="2554545"/>
          </a:xfrm>
          <a:prstGeom prst="rect">
            <a:avLst/>
          </a:prstGeom>
          <a:noFill/>
        </p:spPr>
        <p:txBody>
          <a:bodyPr wrap="square">
            <a:spAutoFit/>
          </a:bodyPr>
          <a:lstStyle/>
          <a:p>
            <a:r>
              <a:rPr lang="pl-PL" sz="2800" b="1" dirty="0"/>
              <a:t>Krzysztof Świder</a:t>
            </a:r>
          </a:p>
          <a:p>
            <a:pPr>
              <a:spcBef>
                <a:spcPts val="600"/>
              </a:spcBef>
            </a:pPr>
            <a:r>
              <a:rPr lang="pl-PL" sz="2800" dirty="0"/>
              <a:t>Specjalista BI</a:t>
            </a:r>
          </a:p>
          <a:p>
            <a:pPr>
              <a:spcBef>
                <a:spcPts val="600"/>
              </a:spcBef>
            </a:pPr>
            <a:endParaRPr lang="pl-PL" sz="2800" dirty="0"/>
          </a:p>
          <a:p>
            <a:pPr>
              <a:spcBef>
                <a:spcPts val="600"/>
              </a:spcBef>
            </a:pPr>
            <a:r>
              <a:rPr lang="pl-PL" sz="2800" dirty="0"/>
              <a:t>krzysztof.swider@soflab.pl</a:t>
            </a:r>
          </a:p>
          <a:p>
            <a:pPr>
              <a:spcBef>
                <a:spcPts val="600"/>
              </a:spcBef>
            </a:pPr>
            <a:r>
              <a:rPr lang="pl-PL" sz="2800" dirty="0"/>
              <a:t>mobile: +48 608 460 306</a:t>
            </a:r>
          </a:p>
        </p:txBody>
      </p:sp>
      <p:pic>
        <p:nvPicPr>
          <p:cNvPr id="7" name="Obraz 6">
            <a:extLst>
              <a:ext uri="{FF2B5EF4-FFF2-40B4-BE49-F238E27FC236}">
                <a16:creationId xmlns:a16="http://schemas.microsoft.com/office/drawing/2014/main" id="{A33A3BC9-1C11-4238-86C4-F0D83E0FF890}"/>
              </a:ext>
            </a:extLst>
          </p:cNvPr>
          <p:cNvPicPr>
            <a:picLocks noChangeAspect="1"/>
          </p:cNvPicPr>
          <p:nvPr/>
        </p:nvPicPr>
        <p:blipFill>
          <a:blip r:embed="rId3"/>
          <a:stretch>
            <a:fillRect/>
          </a:stretch>
        </p:blipFill>
        <p:spPr>
          <a:xfrm>
            <a:off x="532790" y="2354524"/>
            <a:ext cx="4372585" cy="3667637"/>
          </a:xfrm>
          <a:prstGeom prst="rect">
            <a:avLst/>
          </a:prstGeom>
        </p:spPr>
      </p:pic>
    </p:spTree>
    <p:extLst>
      <p:ext uri="{BB962C8B-B14F-4D97-AF65-F5344CB8AC3E}">
        <p14:creationId xmlns:p14="http://schemas.microsoft.com/office/powerpoint/2010/main" val="3937014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left)">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wipe(left)">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ipe(left)">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wipe(left)">
                                      <p:cBhvr>
                                        <p:cTn id="3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1"/>
          <p:cNvSpPr txBox="1">
            <a:spLocks/>
          </p:cNvSpPr>
          <p:nvPr/>
        </p:nvSpPr>
        <p:spPr>
          <a:xfrm>
            <a:off x="0" y="0"/>
            <a:ext cx="12192000" cy="857250"/>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pl-PL" sz="4000" dirty="0">
                <a:solidFill>
                  <a:srgbClr val="000000"/>
                </a:solidFill>
                <a:latin typeface="Minion-Regular"/>
              </a:rPr>
              <a:t>Normalizacja modeli konceptualnych</a:t>
            </a:r>
            <a:endParaRPr lang="pl-PL" sz="4000" b="1" dirty="0"/>
          </a:p>
        </p:txBody>
      </p:sp>
      <p:sp>
        <p:nvSpPr>
          <p:cNvPr id="4" name="Symbol zastępczy daty 3"/>
          <p:cNvSpPr>
            <a:spLocks noGrp="1"/>
          </p:cNvSpPr>
          <p:nvPr>
            <p:ph type="dt" sz="half" idx="10"/>
          </p:nvPr>
        </p:nvSpPr>
        <p:spPr/>
        <p:txBody>
          <a:bodyPr/>
          <a:lstStyle/>
          <a:p>
            <a:fld id="{1D684510-9475-4884-8951-D3414B1C6E4B}" type="datetime1">
              <a:rPr lang="pl-PL" smtClean="0"/>
              <a:t>25.11.2021</a:t>
            </a:fld>
            <a:endParaRPr lang="pl-PL"/>
          </a:p>
        </p:txBody>
      </p:sp>
      <p:grpSp>
        <p:nvGrpSpPr>
          <p:cNvPr id="12" name="Grupa 11"/>
          <p:cNvGrpSpPr/>
          <p:nvPr/>
        </p:nvGrpSpPr>
        <p:grpSpPr>
          <a:xfrm>
            <a:off x="2830744" y="1054431"/>
            <a:ext cx="6539611" cy="911278"/>
            <a:chOff x="2830744" y="1054431"/>
            <a:chExt cx="6539611" cy="911278"/>
          </a:xfrm>
        </p:grpSpPr>
        <p:sp>
          <p:nvSpPr>
            <p:cNvPr id="36" name="Prostokąt 35"/>
            <p:cNvSpPr/>
            <p:nvPr/>
          </p:nvSpPr>
          <p:spPr>
            <a:xfrm>
              <a:off x="7659665" y="1096900"/>
              <a:ext cx="1710690" cy="86880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dirty="0">
                  <a:solidFill>
                    <a:schemeClr val="tx1"/>
                  </a:solidFill>
                </a:rPr>
                <a:t>Towar</a:t>
              </a:r>
            </a:p>
          </p:txBody>
        </p:sp>
        <p:sp>
          <p:nvSpPr>
            <p:cNvPr id="37" name="Prostokąt 36"/>
            <p:cNvSpPr/>
            <p:nvPr/>
          </p:nvSpPr>
          <p:spPr>
            <a:xfrm>
              <a:off x="2830744" y="1054431"/>
              <a:ext cx="1694726" cy="86880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dirty="0">
                  <a:solidFill>
                    <a:schemeClr val="tx1"/>
                  </a:solidFill>
                </a:rPr>
                <a:t>Klient</a:t>
              </a:r>
            </a:p>
          </p:txBody>
        </p:sp>
        <p:grpSp>
          <p:nvGrpSpPr>
            <p:cNvPr id="38" name="Grupa 37"/>
            <p:cNvGrpSpPr/>
            <p:nvPr/>
          </p:nvGrpSpPr>
          <p:grpSpPr>
            <a:xfrm flipH="1">
              <a:off x="7140555" y="1377172"/>
              <a:ext cx="519110" cy="300653"/>
              <a:chOff x="1079187" y="3027189"/>
              <a:chExt cx="519110" cy="300653"/>
            </a:xfrm>
          </p:grpSpPr>
          <p:sp>
            <p:nvSpPr>
              <p:cNvPr id="39" name="Elipsa 38"/>
              <p:cNvSpPr/>
              <p:nvPr/>
            </p:nvSpPr>
            <p:spPr>
              <a:xfrm>
                <a:off x="1311595" y="3027189"/>
                <a:ext cx="286702" cy="30065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40" name="Łącznik prosty 39"/>
              <p:cNvCxnSpPr>
                <a:stCxn id="39" idx="2"/>
              </p:cNvCxnSpPr>
              <p:nvPr/>
            </p:nvCxnSpPr>
            <p:spPr>
              <a:xfrm flipH="1">
                <a:off x="1083471" y="3177515"/>
                <a:ext cx="228124" cy="19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Łącznik prosty 40"/>
              <p:cNvCxnSpPr>
                <a:stCxn id="39" idx="2"/>
              </p:cNvCxnSpPr>
              <p:nvPr/>
            </p:nvCxnSpPr>
            <p:spPr>
              <a:xfrm flipH="1" flipV="1">
                <a:off x="1079187" y="3029168"/>
                <a:ext cx="232408" cy="14834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Łącznik prosty 41"/>
              <p:cNvCxnSpPr>
                <a:stCxn id="39" idx="2"/>
              </p:cNvCxnSpPr>
              <p:nvPr/>
            </p:nvCxnSpPr>
            <p:spPr>
              <a:xfrm flipH="1">
                <a:off x="1080142" y="3177515"/>
                <a:ext cx="231453" cy="15032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3" name="Łącznik prosty 42"/>
            <p:cNvCxnSpPr/>
            <p:nvPr/>
          </p:nvCxnSpPr>
          <p:spPr>
            <a:xfrm flipH="1" flipV="1">
              <a:off x="4893848" y="1525520"/>
              <a:ext cx="2246708" cy="19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4" name="Grupa 43"/>
            <p:cNvGrpSpPr/>
            <p:nvPr/>
          </p:nvGrpSpPr>
          <p:grpSpPr>
            <a:xfrm>
              <a:off x="4528567" y="1377172"/>
              <a:ext cx="367663" cy="298674"/>
              <a:chOff x="1079666" y="3587084"/>
              <a:chExt cx="367663" cy="298674"/>
            </a:xfrm>
          </p:grpSpPr>
          <p:cxnSp>
            <p:nvCxnSpPr>
              <p:cNvPr id="45" name="Łącznik prosty 44"/>
              <p:cNvCxnSpPr/>
              <p:nvPr/>
            </p:nvCxnSpPr>
            <p:spPr>
              <a:xfrm flipH="1" flipV="1">
                <a:off x="1083950" y="3735432"/>
                <a:ext cx="228124" cy="19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Łącznik prosty 45"/>
              <p:cNvCxnSpPr/>
              <p:nvPr/>
            </p:nvCxnSpPr>
            <p:spPr>
              <a:xfrm flipH="1">
                <a:off x="1079666" y="3737411"/>
                <a:ext cx="232408" cy="14834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Łącznik prosty 46"/>
              <p:cNvCxnSpPr/>
              <p:nvPr/>
            </p:nvCxnSpPr>
            <p:spPr>
              <a:xfrm flipH="1" flipV="1">
                <a:off x="1080621" y="3587084"/>
                <a:ext cx="231453" cy="15032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Łącznik prosty 47"/>
              <p:cNvCxnSpPr/>
              <p:nvPr/>
            </p:nvCxnSpPr>
            <p:spPr>
              <a:xfrm flipH="1">
                <a:off x="1442566" y="3608705"/>
                <a:ext cx="4763" cy="2536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Łącznik prosty 48"/>
              <p:cNvCxnSpPr/>
              <p:nvPr/>
            </p:nvCxnSpPr>
            <p:spPr>
              <a:xfrm flipV="1">
                <a:off x="1313021" y="3736896"/>
                <a:ext cx="125258" cy="6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0" name="pole tekstowe 49"/>
            <p:cNvSpPr txBox="1"/>
            <p:nvPr/>
          </p:nvSpPr>
          <p:spPr>
            <a:xfrm>
              <a:off x="5429865" y="1138952"/>
              <a:ext cx="821315" cy="369332"/>
            </a:xfrm>
            <a:prstGeom prst="rect">
              <a:avLst/>
            </a:prstGeom>
            <a:noFill/>
          </p:spPr>
          <p:txBody>
            <a:bodyPr wrap="none" rtlCol="0">
              <a:spAutoFit/>
            </a:bodyPr>
            <a:lstStyle/>
            <a:p>
              <a:r>
                <a:rPr lang="pl-PL" dirty="0"/>
                <a:t>kupuje</a:t>
              </a:r>
            </a:p>
          </p:txBody>
        </p:sp>
      </p:grpSp>
      <p:sp>
        <p:nvSpPr>
          <p:cNvPr id="51" name="Prostokąt 50"/>
          <p:cNvSpPr/>
          <p:nvPr/>
        </p:nvSpPr>
        <p:spPr>
          <a:xfrm>
            <a:off x="4286270" y="5124710"/>
            <a:ext cx="1455171" cy="5785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dirty="0">
                <a:solidFill>
                  <a:schemeClr val="tx1"/>
                </a:solidFill>
              </a:rPr>
              <a:t>Towar</a:t>
            </a:r>
          </a:p>
        </p:txBody>
      </p:sp>
      <p:sp>
        <p:nvSpPr>
          <p:cNvPr id="52" name="Prostokąt 51"/>
          <p:cNvSpPr/>
          <p:nvPr/>
        </p:nvSpPr>
        <p:spPr>
          <a:xfrm>
            <a:off x="1045432" y="3174075"/>
            <a:ext cx="1169773" cy="6287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dirty="0">
                <a:solidFill>
                  <a:schemeClr val="tx1"/>
                </a:solidFill>
              </a:rPr>
              <a:t>Klient</a:t>
            </a:r>
          </a:p>
        </p:txBody>
      </p:sp>
      <p:grpSp>
        <p:nvGrpSpPr>
          <p:cNvPr id="14" name="Grupa 13"/>
          <p:cNvGrpSpPr/>
          <p:nvPr/>
        </p:nvGrpSpPr>
        <p:grpSpPr>
          <a:xfrm>
            <a:off x="2217022" y="3340101"/>
            <a:ext cx="2077845" cy="300653"/>
            <a:chOff x="2217022" y="3340101"/>
            <a:chExt cx="2077845" cy="300653"/>
          </a:xfrm>
        </p:grpSpPr>
        <p:grpSp>
          <p:nvGrpSpPr>
            <p:cNvPr id="94" name="Grupa 93"/>
            <p:cNvGrpSpPr/>
            <p:nvPr/>
          </p:nvGrpSpPr>
          <p:grpSpPr>
            <a:xfrm>
              <a:off x="2217022" y="3361613"/>
              <a:ext cx="365761" cy="253672"/>
              <a:chOff x="1081568" y="4137183"/>
              <a:chExt cx="365761" cy="253672"/>
            </a:xfrm>
          </p:grpSpPr>
          <p:cxnSp>
            <p:nvCxnSpPr>
              <p:cNvPr id="82" name="Łącznik prosty 81"/>
              <p:cNvCxnSpPr/>
              <p:nvPr/>
            </p:nvCxnSpPr>
            <p:spPr>
              <a:xfrm flipH="1" flipV="1">
                <a:off x="1081568" y="4264630"/>
                <a:ext cx="228124" cy="19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Łącznik prosty 79"/>
              <p:cNvCxnSpPr/>
              <p:nvPr/>
            </p:nvCxnSpPr>
            <p:spPr>
              <a:xfrm flipH="1">
                <a:off x="1442566" y="4137183"/>
                <a:ext cx="4763" cy="2536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Łącznik prosty 80"/>
              <p:cNvCxnSpPr/>
              <p:nvPr/>
            </p:nvCxnSpPr>
            <p:spPr>
              <a:xfrm flipV="1">
                <a:off x="1313021" y="4265374"/>
                <a:ext cx="125258" cy="6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Łącznik prosty 85"/>
              <p:cNvCxnSpPr/>
              <p:nvPr/>
            </p:nvCxnSpPr>
            <p:spPr>
              <a:xfrm flipH="1">
                <a:off x="1301830" y="4137183"/>
                <a:ext cx="4763" cy="2536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6" name="Grupa 55"/>
            <p:cNvGrpSpPr/>
            <p:nvPr/>
          </p:nvGrpSpPr>
          <p:grpSpPr>
            <a:xfrm flipH="1">
              <a:off x="3775757" y="3340101"/>
              <a:ext cx="519110" cy="300653"/>
              <a:chOff x="1079187" y="3027189"/>
              <a:chExt cx="519110" cy="300653"/>
            </a:xfrm>
          </p:grpSpPr>
          <p:sp>
            <p:nvSpPr>
              <p:cNvPr id="57" name="Elipsa 56"/>
              <p:cNvSpPr/>
              <p:nvPr/>
            </p:nvSpPr>
            <p:spPr>
              <a:xfrm>
                <a:off x="1311595" y="3027189"/>
                <a:ext cx="286702" cy="30065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58" name="Łącznik prosty 57"/>
              <p:cNvCxnSpPr>
                <a:stCxn id="57" idx="2"/>
              </p:cNvCxnSpPr>
              <p:nvPr/>
            </p:nvCxnSpPr>
            <p:spPr>
              <a:xfrm flipH="1">
                <a:off x="1083471" y="3177515"/>
                <a:ext cx="228124" cy="19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Łącznik prosty 58"/>
              <p:cNvCxnSpPr>
                <a:stCxn id="57" idx="2"/>
              </p:cNvCxnSpPr>
              <p:nvPr/>
            </p:nvCxnSpPr>
            <p:spPr>
              <a:xfrm flipH="1" flipV="1">
                <a:off x="1079187" y="3029168"/>
                <a:ext cx="232408" cy="14834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Łącznik prosty 59"/>
              <p:cNvCxnSpPr>
                <a:stCxn id="57" idx="2"/>
              </p:cNvCxnSpPr>
              <p:nvPr/>
            </p:nvCxnSpPr>
            <p:spPr>
              <a:xfrm flipH="1">
                <a:off x="1080142" y="3177515"/>
                <a:ext cx="231453" cy="15032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1" name="Łącznik prosty 60"/>
            <p:cNvCxnSpPr>
              <a:stCxn id="57" idx="6"/>
            </p:cNvCxnSpPr>
            <p:nvPr/>
          </p:nvCxnSpPr>
          <p:spPr>
            <a:xfrm flipH="1" flipV="1">
              <a:off x="2605984" y="3488449"/>
              <a:ext cx="1169773" cy="19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9" name="pole tekstowe 78"/>
          <p:cNvSpPr txBox="1"/>
          <p:nvPr/>
        </p:nvSpPr>
        <p:spPr>
          <a:xfrm>
            <a:off x="2790295" y="3119117"/>
            <a:ext cx="779381" cy="369332"/>
          </a:xfrm>
          <a:prstGeom prst="rect">
            <a:avLst/>
          </a:prstGeom>
          <a:noFill/>
        </p:spPr>
        <p:txBody>
          <a:bodyPr wrap="none" rtlCol="0">
            <a:spAutoFit/>
          </a:bodyPr>
          <a:lstStyle/>
          <a:p>
            <a:r>
              <a:rPr lang="pl-PL" dirty="0"/>
              <a:t>składa</a:t>
            </a:r>
          </a:p>
        </p:txBody>
      </p:sp>
      <p:sp>
        <p:nvSpPr>
          <p:cNvPr id="83" name="Prostokąt 82"/>
          <p:cNvSpPr/>
          <p:nvPr/>
        </p:nvSpPr>
        <p:spPr>
          <a:xfrm>
            <a:off x="4286270" y="3143622"/>
            <a:ext cx="1455171" cy="6621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dirty="0">
                <a:solidFill>
                  <a:schemeClr val="tx1"/>
                </a:solidFill>
              </a:rPr>
              <a:t>Zamówienie</a:t>
            </a:r>
          </a:p>
        </p:txBody>
      </p:sp>
      <p:grpSp>
        <p:nvGrpSpPr>
          <p:cNvPr id="15" name="Grupa 14"/>
          <p:cNvGrpSpPr/>
          <p:nvPr/>
        </p:nvGrpSpPr>
        <p:grpSpPr>
          <a:xfrm>
            <a:off x="4877349" y="3802822"/>
            <a:ext cx="305901" cy="1308747"/>
            <a:chOff x="4877349" y="3802822"/>
            <a:chExt cx="305901" cy="1308747"/>
          </a:xfrm>
        </p:grpSpPr>
        <p:grpSp>
          <p:nvGrpSpPr>
            <p:cNvPr id="72" name="Grupa 71"/>
            <p:cNvGrpSpPr/>
            <p:nvPr/>
          </p:nvGrpSpPr>
          <p:grpSpPr>
            <a:xfrm rot="16200000">
              <a:off x="4842854" y="4778401"/>
              <a:ext cx="367663" cy="298674"/>
              <a:chOff x="1079666" y="3587084"/>
              <a:chExt cx="367663" cy="298674"/>
            </a:xfrm>
          </p:grpSpPr>
          <p:cxnSp>
            <p:nvCxnSpPr>
              <p:cNvPr id="73" name="Łącznik prosty 72"/>
              <p:cNvCxnSpPr/>
              <p:nvPr/>
            </p:nvCxnSpPr>
            <p:spPr>
              <a:xfrm flipH="1" flipV="1">
                <a:off x="1083950" y="3735432"/>
                <a:ext cx="228124" cy="19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Łącznik prosty 74"/>
              <p:cNvCxnSpPr/>
              <p:nvPr/>
            </p:nvCxnSpPr>
            <p:spPr>
              <a:xfrm flipH="1">
                <a:off x="1079666" y="3737411"/>
                <a:ext cx="232408" cy="14834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Łącznik prosty 75"/>
              <p:cNvCxnSpPr/>
              <p:nvPr/>
            </p:nvCxnSpPr>
            <p:spPr>
              <a:xfrm flipH="1" flipV="1">
                <a:off x="1080621" y="3587084"/>
                <a:ext cx="231453" cy="15032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Łącznik prosty 76"/>
              <p:cNvCxnSpPr/>
              <p:nvPr/>
            </p:nvCxnSpPr>
            <p:spPr>
              <a:xfrm flipH="1">
                <a:off x="1442566" y="3608705"/>
                <a:ext cx="4763" cy="2536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Łącznik prosty 77"/>
              <p:cNvCxnSpPr/>
              <p:nvPr/>
            </p:nvCxnSpPr>
            <p:spPr>
              <a:xfrm flipV="1">
                <a:off x="1313021" y="3736896"/>
                <a:ext cx="125258" cy="6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3" name="Łącznik prosty 102"/>
            <p:cNvCxnSpPr/>
            <p:nvPr/>
          </p:nvCxnSpPr>
          <p:spPr>
            <a:xfrm flipH="1">
              <a:off x="5030401" y="4172066"/>
              <a:ext cx="3849" cy="5665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4" name="Grupa 103"/>
            <p:cNvGrpSpPr/>
            <p:nvPr/>
          </p:nvGrpSpPr>
          <p:grpSpPr>
            <a:xfrm rot="5400000">
              <a:off x="4850081" y="3837317"/>
              <a:ext cx="367663" cy="298674"/>
              <a:chOff x="1079666" y="3587084"/>
              <a:chExt cx="367663" cy="298674"/>
            </a:xfrm>
          </p:grpSpPr>
          <p:cxnSp>
            <p:nvCxnSpPr>
              <p:cNvPr id="105" name="Łącznik prosty 104"/>
              <p:cNvCxnSpPr/>
              <p:nvPr/>
            </p:nvCxnSpPr>
            <p:spPr>
              <a:xfrm flipH="1" flipV="1">
                <a:off x="1083950" y="3735432"/>
                <a:ext cx="228124" cy="19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Łącznik prosty 105"/>
              <p:cNvCxnSpPr/>
              <p:nvPr/>
            </p:nvCxnSpPr>
            <p:spPr>
              <a:xfrm flipH="1">
                <a:off x="1079666" y="3737411"/>
                <a:ext cx="232408" cy="14834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Łącznik prosty 106"/>
              <p:cNvCxnSpPr/>
              <p:nvPr/>
            </p:nvCxnSpPr>
            <p:spPr>
              <a:xfrm flipH="1" flipV="1">
                <a:off x="1080621" y="3587084"/>
                <a:ext cx="231453" cy="15032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Łącznik prosty 107"/>
              <p:cNvCxnSpPr/>
              <p:nvPr/>
            </p:nvCxnSpPr>
            <p:spPr>
              <a:xfrm flipH="1">
                <a:off x="1442566" y="3608705"/>
                <a:ext cx="4763" cy="2536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Łącznik prosty 108"/>
              <p:cNvCxnSpPr/>
              <p:nvPr/>
            </p:nvCxnSpPr>
            <p:spPr>
              <a:xfrm flipV="1">
                <a:off x="1313021" y="3736896"/>
                <a:ext cx="125258" cy="6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10" name="pole tekstowe 109"/>
          <p:cNvSpPr txBox="1"/>
          <p:nvPr/>
        </p:nvSpPr>
        <p:spPr>
          <a:xfrm>
            <a:off x="4621443" y="4174772"/>
            <a:ext cx="417102" cy="369332"/>
          </a:xfrm>
          <a:prstGeom prst="rect">
            <a:avLst/>
          </a:prstGeom>
          <a:noFill/>
        </p:spPr>
        <p:txBody>
          <a:bodyPr wrap="none" rtlCol="0">
            <a:spAutoFit/>
          </a:bodyPr>
          <a:lstStyle/>
          <a:p>
            <a:r>
              <a:rPr lang="pl-PL" dirty="0"/>
              <a:t>na</a:t>
            </a:r>
          </a:p>
        </p:txBody>
      </p:sp>
      <p:sp>
        <p:nvSpPr>
          <p:cNvPr id="150" name="Prostokąt 149"/>
          <p:cNvSpPr/>
          <p:nvPr/>
        </p:nvSpPr>
        <p:spPr>
          <a:xfrm>
            <a:off x="10265721" y="5160645"/>
            <a:ext cx="1512321" cy="5785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dirty="0">
                <a:solidFill>
                  <a:schemeClr val="tx1"/>
                </a:solidFill>
              </a:rPr>
              <a:t>Pozycja zamówienia</a:t>
            </a:r>
          </a:p>
        </p:txBody>
      </p:sp>
      <p:grpSp>
        <p:nvGrpSpPr>
          <p:cNvPr id="16" name="Grupa 15"/>
          <p:cNvGrpSpPr/>
          <p:nvPr/>
        </p:nvGrpSpPr>
        <p:grpSpPr>
          <a:xfrm>
            <a:off x="7002023" y="3143622"/>
            <a:ext cx="4718869" cy="686632"/>
            <a:chOff x="7002023" y="3143622"/>
            <a:chExt cx="4718869" cy="686632"/>
          </a:xfrm>
        </p:grpSpPr>
        <p:grpSp>
          <p:nvGrpSpPr>
            <p:cNvPr id="145" name="Grupa 144"/>
            <p:cNvGrpSpPr/>
            <p:nvPr/>
          </p:nvGrpSpPr>
          <p:grpSpPr>
            <a:xfrm>
              <a:off x="8173613" y="3386118"/>
              <a:ext cx="365761" cy="253672"/>
              <a:chOff x="1081568" y="4137183"/>
              <a:chExt cx="365761" cy="253672"/>
            </a:xfrm>
          </p:grpSpPr>
          <p:cxnSp>
            <p:nvCxnSpPr>
              <p:cNvPr id="146" name="Łącznik prosty 145"/>
              <p:cNvCxnSpPr/>
              <p:nvPr/>
            </p:nvCxnSpPr>
            <p:spPr>
              <a:xfrm flipH="1" flipV="1">
                <a:off x="1081568" y="4264630"/>
                <a:ext cx="228124" cy="19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Łącznik prosty 146"/>
              <p:cNvCxnSpPr/>
              <p:nvPr/>
            </p:nvCxnSpPr>
            <p:spPr>
              <a:xfrm flipH="1">
                <a:off x="1442566" y="4137183"/>
                <a:ext cx="4763" cy="2536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Łącznik prosty 147"/>
              <p:cNvCxnSpPr/>
              <p:nvPr/>
            </p:nvCxnSpPr>
            <p:spPr>
              <a:xfrm flipV="1">
                <a:off x="1313021" y="4265374"/>
                <a:ext cx="125258" cy="6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Łącznik prosty 148"/>
              <p:cNvCxnSpPr/>
              <p:nvPr/>
            </p:nvCxnSpPr>
            <p:spPr>
              <a:xfrm flipH="1">
                <a:off x="1301830" y="4137183"/>
                <a:ext cx="4763" cy="2536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1" name="Prostokąt 150"/>
            <p:cNvSpPr/>
            <p:nvPr/>
          </p:nvSpPr>
          <p:spPr>
            <a:xfrm>
              <a:off x="7002023" y="3198580"/>
              <a:ext cx="1169773" cy="6287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dirty="0">
                  <a:solidFill>
                    <a:schemeClr val="tx1"/>
                  </a:solidFill>
                </a:rPr>
                <a:t>Klient</a:t>
              </a:r>
            </a:p>
          </p:txBody>
        </p:sp>
        <p:grpSp>
          <p:nvGrpSpPr>
            <p:cNvPr id="152" name="Grupa 151"/>
            <p:cNvGrpSpPr/>
            <p:nvPr/>
          </p:nvGrpSpPr>
          <p:grpSpPr>
            <a:xfrm flipH="1">
              <a:off x="9732348" y="3364606"/>
              <a:ext cx="519110" cy="300653"/>
              <a:chOff x="1079187" y="3027189"/>
              <a:chExt cx="519110" cy="300653"/>
            </a:xfrm>
          </p:grpSpPr>
          <p:sp>
            <p:nvSpPr>
              <p:cNvPr id="153" name="Elipsa 152"/>
              <p:cNvSpPr/>
              <p:nvPr/>
            </p:nvSpPr>
            <p:spPr>
              <a:xfrm>
                <a:off x="1311595" y="3027189"/>
                <a:ext cx="286702" cy="30065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154" name="Łącznik prosty 153"/>
              <p:cNvCxnSpPr>
                <a:stCxn id="153" idx="2"/>
              </p:cNvCxnSpPr>
              <p:nvPr/>
            </p:nvCxnSpPr>
            <p:spPr>
              <a:xfrm flipH="1">
                <a:off x="1083471" y="3177515"/>
                <a:ext cx="228124" cy="19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Łącznik prosty 154"/>
              <p:cNvCxnSpPr>
                <a:stCxn id="153" idx="2"/>
              </p:cNvCxnSpPr>
              <p:nvPr/>
            </p:nvCxnSpPr>
            <p:spPr>
              <a:xfrm flipH="1" flipV="1">
                <a:off x="1079187" y="3029168"/>
                <a:ext cx="232408" cy="14834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Łącznik prosty 155"/>
              <p:cNvCxnSpPr>
                <a:stCxn id="153" idx="2"/>
              </p:cNvCxnSpPr>
              <p:nvPr/>
            </p:nvCxnSpPr>
            <p:spPr>
              <a:xfrm flipH="1">
                <a:off x="1080142" y="3177515"/>
                <a:ext cx="231453" cy="15032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57" name="Łącznik prosty 156"/>
            <p:cNvCxnSpPr>
              <a:stCxn id="153" idx="6"/>
            </p:cNvCxnSpPr>
            <p:nvPr/>
          </p:nvCxnSpPr>
          <p:spPr>
            <a:xfrm flipH="1" flipV="1">
              <a:off x="8562575" y="3512954"/>
              <a:ext cx="1169773" cy="19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4" name="pole tekstowe 163"/>
            <p:cNvSpPr txBox="1"/>
            <p:nvPr/>
          </p:nvSpPr>
          <p:spPr>
            <a:xfrm>
              <a:off x="8746886" y="3143622"/>
              <a:ext cx="779381" cy="369332"/>
            </a:xfrm>
            <a:prstGeom prst="rect">
              <a:avLst/>
            </a:prstGeom>
            <a:noFill/>
          </p:spPr>
          <p:txBody>
            <a:bodyPr wrap="none" rtlCol="0">
              <a:spAutoFit/>
            </a:bodyPr>
            <a:lstStyle/>
            <a:p>
              <a:r>
                <a:rPr lang="pl-PL" dirty="0"/>
                <a:t>składa</a:t>
              </a:r>
            </a:p>
          </p:txBody>
        </p:sp>
        <p:sp>
          <p:nvSpPr>
            <p:cNvPr id="165" name="Prostokąt 164"/>
            <p:cNvSpPr/>
            <p:nvPr/>
          </p:nvSpPr>
          <p:spPr>
            <a:xfrm>
              <a:off x="10265721" y="3168127"/>
              <a:ext cx="1455171" cy="6621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dirty="0">
                  <a:solidFill>
                    <a:schemeClr val="tx1"/>
                  </a:solidFill>
                </a:rPr>
                <a:t>Zamówienie</a:t>
              </a:r>
            </a:p>
          </p:txBody>
        </p:sp>
      </p:grpSp>
      <p:sp>
        <p:nvSpPr>
          <p:cNvPr id="173" name="pole tekstowe 172"/>
          <p:cNvSpPr txBox="1"/>
          <p:nvPr/>
        </p:nvSpPr>
        <p:spPr>
          <a:xfrm>
            <a:off x="10058078" y="4297902"/>
            <a:ext cx="900631" cy="369332"/>
          </a:xfrm>
          <a:prstGeom prst="rect">
            <a:avLst/>
          </a:prstGeom>
          <a:noFill/>
        </p:spPr>
        <p:txBody>
          <a:bodyPr wrap="none" rtlCol="0">
            <a:spAutoFit/>
          </a:bodyPr>
          <a:lstStyle/>
          <a:p>
            <a:r>
              <a:rPr lang="pl-PL" dirty="0"/>
              <a:t>zawiera</a:t>
            </a:r>
          </a:p>
        </p:txBody>
      </p:sp>
      <p:grpSp>
        <p:nvGrpSpPr>
          <p:cNvPr id="17" name="Grupa 16"/>
          <p:cNvGrpSpPr/>
          <p:nvPr/>
        </p:nvGrpSpPr>
        <p:grpSpPr>
          <a:xfrm>
            <a:off x="10799650" y="3834144"/>
            <a:ext cx="298674" cy="1313360"/>
            <a:chOff x="10799650" y="3834144"/>
            <a:chExt cx="298674" cy="1313360"/>
          </a:xfrm>
        </p:grpSpPr>
        <p:grpSp>
          <p:nvGrpSpPr>
            <p:cNvPr id="158" name="Grupa 157"/>
            <p:cNvGrpSpPr/>
            <p:nvPr/>
          </p:nvGrpSpPr>
          <p:grpSpPr>
            <a:xfrm rot="16200000">
              <a:off x="10765155" y="4814336"/>
              <a:ext cx="367663" cy="298674"/>
              <a:chOff x="1079666" y="3587084"/>
              <a:chExt cx="367663" cy="298674"/>
            </a:xfrm>
          </p:grpSpPr>
          <p:cxnSp>
            <p:nvCxnSpPr>
              <p:cNvPr id="159" name="Łącznik prosty 158"/>
              <p:cNvCxnSpPr/>
              <p:nvPr/>
            </p:nvCxnSpPr>
            <p:spPr>
              <a:xfrm flipH="1" flipV="1">
                <a:off x="1083950" y="3735432"/>
                <a:ext cx="228124" cy="19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Łącznik prosty 159"/>
              <p:cNvCxnSpPr/>
              <p:nvPr/>
            </p:nvCxnSpPr>
            <p:spPr>
              <a:xfrm flipH="1">
                <a:off x="1079666" y="3737411"/>
                <a:ext cx="232408" cy="14834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Łącznik prosty 160"/>
              <p:cNvCxnSpPr/>
              <p:nvPr/>
            </p:nvCxnSpPr>
            <p:spPr>
              <a:xfrm flipH="1" flipV="1">
                <a:off x="1080621" y="3587084"/>
                <a:ext cx="231453" cy="15032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Łącznik prosty 161"/>
              <p:cNvCxnSpPr/>
              <p:nvPr/>
            </p:nvCxnSpPr>
            <p:spPr>
              <a:xfrm flipH="1">
                <a:off x="1442566" y="3608705"/>
                <a:ext cx="4763" cy="2536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Łącznik prosty 162"/>
              <p:cNvCxnSpPr/>
              <p:nvPr/>
            </p:nvCxnSpPr>
            <p:spPr>
              <a:xfrm flipV="1">
                <a:off x="1313021" y="3736896"/>
                <a:ext cx="125258" cy="6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66" name="Łącznik prosty 165"/>
            <p:cNvCxnSpPr/>
            <p:nvPr/>
          </p:nvCxnSpPr>
          <p:spPr>
            <a:xfrm flipH="1">
              <a:off x="10952702" y="4208001"/>
              <a:ext cx="3849" cy="5665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4" name="Grupa 173"/>
            <p:cNvGrpSpPr/>
            <p:nvPr/>
          </p:nvGrpSpPr>
          <p:grpSpPr>
            <a:xfrm rot="5400000">
              <a:off x="10775650" y="3890189"/>
              <a:ext cx="365761" cy="253672"/>
              <a:chOff x="1081568" y="4137183"/>
              <a:chExt cx="365761" cy="253672"/>
            </a:xfrm>
          </p:grpSpPr>
          <p:cxnSp>
            <p:nvCxnSpPr>
              <p:cNvPr id="175" name="Łącznik prosty 174"/>
              <p:cNvCxnSpPr/>
              <p:nvPr/>
            </p:nvCxnSpPr>
            <p:spPr>
              <a:xfrm flipH="1" flipV="1">
                <a:off x="1081568" y="4264630"/>
                <a:ext cx="228124" cy="19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Łącznik prosty 175"/>
              <p:cNvCxnSpPr/>
              <p:nvPr/>
            </p:nvCxnSpPr>
            <p:spPr>
              <a:xfrm flipH="1">
                <a:off x="1442566" y="4137183"/>
                <a:ext cx="4763" cy="2536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Łącznik prosty 176"/>
              <p:cNvCxnSpPr/>
              <p:nvPr/>
            </p:nvCxnSpPr>
            <p:spPr>
              <a:xfrm flipV="1">
                <a:off x="1313021" y="4265374"/>
                <a:ext cx="125258" cy="6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Łącznik prosty 177"/>
              <p:cNvCxnSpPr/>
              <p:nvPr/>
            </p:nvCxnSpPr>
            <p:spPr>
              <a:xfrm flipH="1">
                <a:off x="1301830" y="4137183"/>
                <a:ext cx="4763" cy="2536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79" name="Prostokąt 178"/>
          <p:cNvSpPr/>
          <p:nvPr/>
        </p:nvSpPr>
        <p:spPr>
          <a:xfrm>
            <a:off x="7002023" y="5143221"/>
            <a:ext cx="1169773" cy="5785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dirty="0">
                <a:solidFill>
                  <a:schemeClr val="tx1"/>
                </a:solidFill>
              </a:rPr>
              <a:t>Towar</a:t>
            </a:r>
          </a:p>
        </p:txBody>
      </p:sp>
      <p:sp>
        <p:nvSpPr>
          <p:cNvPr id="204" name="pole tekstowe 203"/>
          <p:cNvSpPr txBox="1"/>
          <p:nvPr/>
        </p:nvSpPr>
        <p:spPr>
          <a:xfrm>
            <a:off x="8748589" y="5054291"/>
            <a:ext cx="1030282" cy="369332"/>
          </a:xfrm>
          <a:prstGeom prst="rect">
            <a:avLst/>
          </a:prstGeom>
          <a:noFill/>
        </p:spPr>
        <p:txBody>
          <a:bodyPr wrap="none" rtlCol="0">
            <a:spAutoFit/>
          </a:bodyPr>
          <a:lstStyle/>
          <a:p>
            <a:r>
              <a:rPr lang="pl-PL" dirty="0"/>
              <a:t>wskazuje</a:t>
            </a:r>
          </a:p>
        </p:txBody>
      </p:sp>
      <p:grpSp>
        <p:nvGrpSpPr>
          <p:cNvPr id="18" name="Grupa 17"/>
          <p:cNvGrpSpPr/>
          <p:nvPr/>
        </p:nvGrpSpPr>
        <p:grpSpPr>
          <a:xfrm>
            <a:off x="8175316" y="5283167"/>
            <a:ext cx="2081355" cy="298674"/>
            <a:chOff x="8175316" y="5283167"/>
            <a:chExt cx="2081355" cy="298674"/>
          </a:xfrm>
        </p:grpSpPr>
        <p:grpSp>
          <p:nvGrpSpPr>
            <p:cNvPr id="193" name="Grupa 192"/>
            <p:cNvGrpSpPr/>
            <p:nvPr/>
          </p:nvGrpSpPr>
          <p:grpSpPr>
            <a:xfrm>
              <a:off x="8175316" y="5296787"/>
              <a:ext cx="365761" cy="253672"/>
              <a:chOff x="1081568" y="4137183"/>
              <a:chExt cx="365761" cy="253672"/>
            </a:xfrm>
          </p:grpSpPr>
          <p:cxnSp>
            <p:nvCxnSpPr>
              <p:cNvPr id="194" name="Łącznik prosty 193"/>
              <p:cNvCxnSpPr/>
              <p:nvPr/>
            </p:nvCxnSpPr>
            <p:spPr>
              <a:xfrm flipH="1" flipV="1">
                <a:off x="1081568" y="4264630"/>
                <a:ext cx="228124" cy="19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Łącznik prosty 194"/>
              <p:cNvCxnSpPr/>
              <p:nvPr/>
            </p:nvCxnSpPr>
            <p:spPr>
              <a:xfrm flipH="1">
                <a:off x="1442566" y="4137183"/>
                <a:ext cx="4763" cy="2536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Łącznik prosty 195"/>
              <p:cNvCxnSpPr/>
              <p:nvPr/>
            </p:nvCxnSpPr>
            <p:spPr>
              <a:xfrm flipV="1">
                <a:off x="1313021" y="4265374"/>
                <a:ext cx="125258" cy="6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Łącznik prosty 196"/>
              <p:cNvCxnSpPr/>
              <p:nvPr/>
            </p:nvCxnSpPr>
            <p:spPr>
              <a:xfrm flipH="1">
                <a:off x="1301830" y="4137183"/>
                <a:ext cx="4763" cy="2536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03" name="Łącznik prosty 202"/>
            <p:cNvCxnSpPr/>
            <p:nvPr/>
          </p:nvCxnSpPr>
          <p:spPr>
            <a:xfrm flipH="1" flipV="1">
              <a:off x="8543837" y="5426149"/>
              <a:ext cx="1340884" cy="5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5" name="Grupa 204"/>
            <p:cNvGrpSpPr/>
            <p:nvPr/>
          </p:nvGrpSpPr>
          <p:grpSpPr>
            <a:xfrm rot="10800000">
              <a:off x="9889008" y="5283167"/>
              <a:ext cx="367663" cy="298674"/>
              <a:chOff x="1079666" y="3587084"/>
              <a:chExt cx="367663" cy="298674"/>
            </a:xfrm>
          </p:grpSpPr>
          <p:cxnSp>
            <p:nvCxnSpPr>
              <p:cNvPr id="206" name="Łącznik prosty 205"/>
              <p:cNvCxnSpPr/>
              <p:nvPr/>
            </p:nvCxnSpPr>
            <p:spPr>
              <a:xfrm flipH="1" flipV="1">
                <a:off x="1083950" y="3735432"/>
                <a:ext cx="228124" cy="19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Łącznik prosty 206"/>
              <p:cNvCxnSpPr/>
              <p:nvPr/>
            </p:nvCxnSpPr>
            <p:spPr>
              <a:xfrm flipH="1">
                <a:off x="1079666" y="3737411"/>
                <a:ext cx="232408" cy="14834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Łącznik prosty 207"/>
              <p:cNvCxnSpPr/>
              <p:nvPr/>
            </p:nvCxnSpPr>
            <p:spPr>
              <a:xfrm flipH="1" flipV="1">
                <a:off x="1080621" y="3587084"/>
                <a:ext cx="231453" cy="15032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Łącznik prosty 208"/>
              <p:cNvCxnSpPr/>
              <p:nvPr/>
            </p:nvCxnSpPr>
            <p:spPr>
              <a:xfrm flipH="1">
                <a:off x="1442566" y="3608705"/>
                <a:ext cx="4763" cy="2536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Łącznik prosty 209"/>
              <p:cNvCxnSpPr/>
              <p:nvPr/>
            </p:nvCxnSpPr>
            <p:spPr>
              <a:xfrm flipV="1">
                <a:off x="1313021" y="3736896"/>
                <a:ext cx="125258" cy="6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0" name="Elipsa 9"/>
          <p:cNvSpPr/>
          <p:nvPr/>
        </p:nvSpPr>
        <p:spPr>
          <a:xfrm>
            <a:off x="1686596" y="1168877"/>
            <a:ext cx="584887" cy="566916"/>
          </a:xfrm>
          <a:prstGeom prst="ellipse">
            <a:avLst/>
          </a:prstGeom>
          <a:solidFill>
            <a:srgbClr val="00B0F0"/>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dirty="0">
                <a:ln>
                  <a:solidFill>
                    <a:schemeClr val="tx1"/>
                  </a:solidFill>
                </a:ln>
                <a:solidFill>
                  <a:schemeClr val="tx1"/>
                </a:solidFill>
              </a:rPr>
              <a:t>1</a:t>
            </a:r>
          </a:p>
        </p:txBody>
      </p:sp>
      <p:sp>
        <p:nvSpPr>
          <p:cNvPr id="211" name="Elipsa 210"/>
          <p:cNvSpPr/>
          <p:nvPr/>
        </p:nvSpPr>
        <p:spPr>
          <a:xfrm>
            <a:off x="184127" y="3208680"/>
            <a:ext cx="584887" cy="566916"/>
          </a:xfrm>
          <a:prstGeom prst="ellipse">
            <a:avLst/>
          </a:prstGeom>
          <a:solidFill>
            <a:srgbClr val="00B0F0"/>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dirty="0">
                <a:ln>
                  <a:solidFill>
                    <a:schemeClr val="tx1"/>
                  </a:solidFill>
                </a:ln>
                <a:solidFill>
                  <a:schemeClr val="tx1"/>
                </a:solidFill>
              </a:rPr>
              <a:t>2</a:t>
            </a:r>
          </a:p>
        </p:txBody>
      </p:sp>
      <p:sp>
        <p:nvSpPr>
          <p:cNvPr id="212" name="Elipsa 211"/>
          <p:cNvSpPr/>
          <p:nvPr/>
        </p:nvSpPr>
        <p:spPr>
          <a:xfrm>
            <a:off x="6262569" y="3215732"/>
            <a:ext cx="584887" cy="566916"/>
          </a:xfrm>
          <a:prstGeom prst="ellipse">
            <a:avLst/>
          </a:prstGeom>
          <a:solidFill>
            <a:srgbClr val="00B0F0"/>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dirty="0">
                <a:ln>
                  <a:solidFill>
                    <a:schemeClr val="tx1"/>
                  </a:solidFill>
                </a:ln>
                <a:solidFill>
                  <a:schemeClr val="tx1"/>
                </a:solidFill>
              </a:rPr>
              <a:t>3</a:t>
            </a:r>
          </a:p>
        </p:txBody>
      </p:sp>
    </p:spTree>
    <p:extLst>
      <p:ext uri="{BB962C8B-B14F-4D97-AF65-F5344CB8AC3E}">
        <p14:creationId xmlns:p14="http://schemas.microsoft.com/office/powerpoint/2010/main" val="342482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1"/>
                                        </p:tgtEl>
                                        <p:attrNameLst>
                                          <p:attrName>style.visibility</p:attrName>
                                        </p:attrNameLst>
                                      </p:cBhvr>
                                      <p:to>
                                        <p:strVal val="visible"/>
                                      </p:to>
                                    </p:set>
                                    <p:animEffect transition="in" filter="fade">
                                      <p:cBhvr>
                                        <p:cTn id="17" dur="500"/>
                                        <p:tgtEl>
                                          <p:spTgt spid="2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500"/>
                                        <p:tgtEl>
                                          <p:spTgt spid="5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500"/>
                                        <p:tgtEl>
                                          <p:spTgt spid="5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fade">
                                      <p:cBhvr>
                                        <p:cTn id="32" dur="500"/>
                                        <p:tgtEl>
                                          <p:spTgt spid="8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500"/>
                                        <p:tgtEl>
                                          <p:spTgt spid="7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fade">
                                      <p:cBhvr>
                                        <p:cTn id="52" dur="500"/>
                                        <p:tgtEl>
                                          <p:spTgt spid="11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12"/>
                                        </p:tgtEl>
                                        <p:attrNameLst>
                                          <p:attrName>style.visibility</p:attrName>
                                        </p:attrNameLst>
                                      </p:cBhvr>
                                      <p:to>
                                        <p:strVal val="visible"/>
                                      </p:to>
                                    </p:set>
                                    <p:animEffect transition="in" filter="fade">
                                      <p:cBhvr>
                                        <p:cTn id="57" dur="500"/>
                                        <p:tgtEl>
                                          <p:spTgt spid="21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79"/>
                                        </p:tgtEl>
                                        <p:attrNameLst>
                                          <p:attrName>style.visibility</p:attrName>
                                        </p:attrNameLst>
                                      </p:cBhvr>
                                      <p:to>
                                        <p:strVal val="visible"/>
                                      </p:to>
                                    </p:set>
                                    <p:animEffect transition="in" filter="fade">
                                      <p:cBhvr>
                                        <p:cTn id="67" dur="500"/>
                                        <p:tgtEl>
                                          <p:spTgt spid="17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fade">
                                      <p:cBhvr>
                                        <p:cTn id="72" dur="500"/>
                                        <p:tgtEl>
                                          <p:spTgt spid="15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fade">
                                      <p:cBhvr>
                                        <p:cTn id="77" dur="500"/>
                                        <p:tgtEl>
                                          <p:spTgt spid="17"/>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73"/>
                                        </p:tgtEl>
                                        <p:attrNameLst>
                                          <p:attrName>style.visibility</p:attrName>
                                        </p:attrNameLst>
                                      </p:cBhvr>
                                      <p:to>
                                        <p:strVal val="visible"/>
                                      </p:to>
                                    </p:set>
                                    <p:animEffect transition="in" filter="fade">
                                      <p:cBhvr>
                                        <p:cTn id="82" dur="500"/>
                                        <p:tgtEl>
                                          <p:spTgt spid="173"/>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500"/>
                                        <p:tgtEl>
                                          <p:spTgt spid="18"/>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04"/>
                                        </p:tgtEl>
                                        <p:attrNameLst>
                                          <p:attrName>style.visibility</p:attrName>
                                        </p:attrNameLst>
                                      </p:cBhvr>
                                      <p:to>
                                        <p:strVal val="visible"/>
                                      </p:to>
                                    </p:set>
                                    <p:animEffect transition="in" filter="fade">
                                      <p:cBhvr>
                                        <p:cTn id="92" dur="5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79" grpId="0"/>
      <p:bldP spid="83" grpId="0" animBg="1"/>
      <p:bldP spid="110" grpId="0"/>
      <p:bldP spid="150" grpId="0" animBg="1"/>
      <p:bldP spid="173" grpId="0"/>
      <p:bldP spid="179" grpId="0" animBg="1"/>
      <p:bldP spid="204" grpId="0"/>
      <p:bldP spid="10" grpId="0" animBg="1"/>
      <p:bldP spid="211" grpId="0" animBg="1"/>
      <p:bldP spid="2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1"/>
          <p:cNvSpPr txBox="1">
            <a:spLocks/>
          </p:cNvSpPr>
          <p:nvPr/>
        </p:nvSpPr>
        <p:spPr>
          <a:xfrm>
            <a:off x="0" y="0"/>
            <a:ext cx="12192000" cy="857250"/>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pl-PL" sz="4000" dirty="0">
                <a:solidFill>
                  <a:srgbClr val="000000"/>
                </a:solidFill>
                <a:latin typeface="Minion-Regular"/>
              </a:rPr>
              <a:t>Operatory algebry relacji</a:t>
            </a:r>
            <a:endParaRPr lang="pl-PL" sz="4000" b="1" dirty="0"/>
          </a:p>
        </p:txBody>
      </p:sp>
      <p:sp>
        <p:nvSpPr>
          <p:cNvPr id="4" name="Symbol zastępczy daty 3"/>
          <p:cNvSpPr>
            <a:spLocks noGrp="1"/>
          </p:cNvSpPr>
          <p:nvPr>
            <p:ph type="dt" sz="half" idx="10"/>
          </p:nvPr>
        </p:nvSpPr>
        <p:spPr/>
        <p:txBody>
          <a:bodyPr/>
          <a:lstStyle/>
          <a:p>
            <a:fld id="{1D684510-9475-4884-8951-D3414B1C6E4B}" type="datetime1">
              <a:rPr lang="pl-PL" smtClean="0"/>
              <a:t>25.11.2021</a:t>
            </a:fld>
            <a:endParaRPr lang="pl-PL"/>
          </a:p>
        </p:txBody>
      </p:sp>
      <p:sp>
        <p:nvSpPr>
          <p:cNvPr id="2" name="Prostokąt: zaokrąglone rogi 1">
            <a:extLst>
              <a:ext uri="{FF2B5EF4-FFF2-40B4-BE49-F238E27FC236}">
                <a16:creationId xmlns:a16="http://schemas.microsoft.com/office/drawing/2014/main" id="{7D311080-2913-448C-973B-E8FA35411F34}"/>
              </a:ext>
            </a:extLst>
          </p:cNvPr>
          <p:cNvSpPr/>
          <p:nvPr/>
        </p:nvSpPr>
        <p:spPr>
          <a:xfrm>
            <a:off x="311972" y="1837944"/>
            <a:ext cx="11575228" cy="6492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800" dirty="0"/>
              <a:t>OPERATORY ALGEBRY RELACJI</a:t>
            </a:r>
          </a:p>
        </p:txBody>
      </p:sp>
      <p:grpSp>
        <p:nvGrpSpPr>
          <p:cNvPr id="18" name="Grupa 17">
            <a:extLst>
              <a:ext uri="{FF2B5EF4-FFF2-40B4-BE49-F238E27FC236}">
                <a16:creationId xmlns:a16="http://schemas.microsoft.com/office/drawing/2014/main" id="{1070F7F7-6A46-4114-80C4-64D11891EE11}"/>
              </a:ext>
            </a:extLst>
          </p:cNvPr>
          <p:cNvGrpSpPr/>
          <p:nvPr/>
        </p:nvGrpSpPr>
        <p:grpSpPr>
          <a:xfrm>
            <a:off x="311972" y="2526970"/>
            <a:ext cx="1772860" cy="2666460"/>
            <a:chOff x="1161833" y="2526970"/>
            <a:chExt cx="1772860" cy="2666460"/>
          </a:xfrm>
        </p:grpSpPr>
        <p:sp>
          <p:nvSpPr>
            <p:cNvPr id="3" name="Schemat blokowy: wyodrębnianie 2">
              <a:extLst>
                <a:ext uri="{FF2B5EF4-FFF2-40B4-BE49-F238E27FC236}">
                  <a16:creationId xmlns:a16="http://schemas.microsoft.com/office/drawing/2014/main" id="{5355222E-CA9B-4F6F-AE33-409BF377C3F0}"/>
                </a:ext>
              </a:extLst>
            </p:cNvPr>
            <p:cNvSpPr/>
            <p:nvPr/>
          </p:nvSpPr>
          <p:spPr>
            <a:xfrm>
              <a:off x="1924010" y="2526970"/>
              <a:ext cx="227524" cy="249702"/>
            </a:xfrm>
            <a:prstGeom prst="flowChartExtra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7" name="Łącznik prosty 6">
              <a:extLst>
                <a:ext uri="{FF2B5EF4-FFF2-40B4-BE49-F238E27FC236}">
                  <a16:creationId xmlns:a16="http://schemas.microsoft.com/office/drawing/2014/main" id="{8A6AB76B-E042-405E-BBF1-CFA8D6CC1A4F}"/>
                </a:ext>
              </a:extLst>
            </p:cNvPr>
            <p:cNvCxnSpPr>
              <a:cxnSpLocks/>
            </p:cNvCxnSpPr>
            <p:nvPr/>
          </p:nvCxnSpPr>
          <p:spPr>
            <a:xfrm>
              <a:off x="2037772" y="2776672"/>
              <a:ext cx="0" cy="17578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Prostokąt 11">
              <a:extLst>
                <a:ext uri="{FF2B5EF4-FFF2-40B4-BE49-F238E27FC236}">
                  <a16:creationId xmlns:a16="http://schemas.microsoft.com/office/drawing/2014/main" id="{131970EA-955E-4C5D-B954-64BAC3F14DBF}"/>
                </a:ext>
              </a:extLst>
            </p:cNvPr>
            <p:cNvSpPr/>
            <p:nvPr/>
          </p:nvSpPr>
          <p:spPr>
            <a:xfrm>
              <a:off x="1161833" y="4544206"/>
              <a:ext cx="1772860" cy="64922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200" dirty="0"/>
                <a:t>Selekcja</a:t>
              </a:r>
            </a:p>
          </p:txBody>
        </p:sp>
      </p:grpSp>
      <p:grpSp>
        <p:nvGrpSpPr>
          <p:cNvPr id="55" name="Grupa 54">
            <a:extLst>
              <a:ext uri="{FF2B5EF4-FFF2-40B4-BE49-F238E27FC236}">
                <a16:creationId xmlns:a16="http://schemas.microsoft.com/office/drawing/2014/main" id="{D127485B-08ED-4867-BD58-D96A9A5092DC}"/>
              </a:ext>
            </a:extLst>
          </p:cNvPr>
          <p:cNvGrpSpPr/>
          <p:nvPr/>
        </p:nvGrpSpPr>
        <p:grpSpPr>
          <a:xfrm>
            <a:off x="2306295" y="2526970"/>
            <a:ext cx="1772860" cy="2684298"/>
            <a:chOff x="2306295" y="2526970"/>
            <a:chExt cx="1772860" cy="2684298"/>
          </a:xfrm>
        </p:grpSpPr>
        <p:sp>
          <p:nvSpPr>
            <p:cNvPr id="21" name="Schemat blokowy: wyodrębnianie 20">
              <a:extLst>
                <a:ext uri="{FF2B5EF4-FFF2-40B4-BE49-F238E27FC236}">
                  <a16:creationId xmlns:a16="http://schemas.microsoft.com/office/drawing/2014/main" id="{1DE87A64-CD27-4C9B-A865-41B716CD3420}"/>
                </a:ext>
              </a:extLst>
            </p:cNvPr>
            <p:cNvSpPr/>
            <p:nvPr/>
          </p:nvSpPr>
          <p:spPr>
            <a:xfrm>
              <a:off x="3086305" y="2526970"/>
              <a:ext cx="227524" cy="249702"/>
            </a:xfrm>
            <a:prstGeom prst="flowChartExtra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22" name="Łącznik prosty 21">
              <a:extLst>
                <a:ext uri="{FF2B5EF4-FFF2-40B4-BE49-F238E27FC236}">
                  <a16:creationId xmlns:a16="http://schemas.microsoft.com/office/drawing/2014/main" id="{69CC7881-7C73-496E-9948-AF6F49963B4F}"/>
                </a:ext>
              </a:extLst>
            </p:cNvPr>
            <p:cNvCxnSpPr>
              <a:cxnSpLocks/>
              <a:endCxn id="23" idx="0"/>
            </p:cNvCxnSpPr>
            <p:nvPr/>
          </p:nvCxnSpPr>
          <p:spPr>
            <a:xfrm>
              <a:off x="3191064" y="2782686"/>
              <a:ext cx="1661" cy="177935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Prostokąt 22">
              <a:extLst>
                <a:ext uri="{FF2B5EF4-FFF2-40B4-BE49-F238E27FC236}">
                  <a16:creationId xmlns:a16="http://schemas.microsoft.com/office/drawing/2014/main" id="{18A11697-FA21-4F24-9715-EDAD6C66C99B}"/>
                </a:ext>
              </a:extLst>
            </p:cNvPr>
            <p:cNvSpPr/>
            <p:nvPr/>
          </p:nvSpPr>
          <p:spPr>
            <a:xfrm>
              <a:off x="2306295" y="4562044"/>
              <a:ext cx="1772860" cy="64922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200" dirty="0"/>
                <a:t>Projekcja</a:t>
              </a:r>
            </a:p>
          </p:txBody>
        </p:sp>
      </p:grpSp>
      <p:grpSp>
        <p:nvGrpSpPr>
          <p:cNvPr id="24" name="Grupa 23">
            <a:extLst>
              <a:ext uri="{FF2B5EF4-FFF2-40B4-BE49-F238E27FC236}">
                <a16:creationId xmlns:a16="http://schemas.microsoft.com/office/drawing/2014/main" id="{162135C0-89B1-430A-AAAC-47D78483A893}"/>
              </a:ext>
            </a:extLst>
          </p:cNvPr>
          <p:cNvGrpSpPr/>
          <p:nvPr/>
        </p:nvGrpSpPr>
        <p:grpSpPr>
          <a:xfrm>
            <a:off x="4296492" y="2522150"/>
            <a:ext cx="1772860" cy="2666460"/>
            <a:chOff x="1125250" y="2526970"/>
            <a:chExt cx="1772860" cy="2666460"/>
          </a:xfrm>
        </p:grpSpPr>
        <p:sp>
          <p:nvSpPr>
            <p:cNvPr id="25" name="Schemat blokowy: wyodrębnianie 24">
              <a:extLst>
                <a:ext uri="{FF2B5EF4-FFF2-40B4-BE49-F238E27FC236}">
                  <a16:creationId xmlns:a16="http://schemas.microsoft.com/office/drawing/2014/main" id="{CA7E7FE7-6688-46F6-A534-81436DDBB883}"/>
                </a:ext>
              </a:extLst>
            </p:cNvPr>
            <p:cNvSpPr/>
            <p:nvPr/>
          </p:nvSpPr>
          <p:spPr>
            <a:xfrm>
              <a:off x="1924010" y="2526970"/>
              <a:ext cx="227524" cy="249702"/>
            </a:xfrm>
            <a:prstGeom prst="flowChartExtra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26" name="Łącznik prosty 25">
              <a:extLst>
                <a:ext uri="{FF2B5EF4-FFF2-40B4-BE49-F238E27FC236}">
                  <a16:creationId xmlns:a16="http://schemas.microsoft.com/office/drawing/2014/main" id="{257D3D09-A839-4C2B-B704-3BD001AE36CF}"/>
                </a:ext>
              </a:extLst>
            </p:cNvPr>
            <p:cNvCxnSpPr>
              <a:cxnSpLocks/>
            </p:cNvCxnSpPr>
            <p:nvPr/>
          </p:nvCxnSpPr>
          <p:spPr>
            <a:xfrm>
              <a:off x="2037772" y="2776672"/>
              <a:ext cx="0" cy="17578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Prostokąt 26">
              <a:extLst>
                <a:ext uri="{FF2B5EF4-FFF2-40B4-BE49-F238E27FC236}">
                  <a16:creationId xmlns:a16="http://schemas.microsoft.com/office/drawing/2014/main" id="{CA27A8B8-6DEB-49C9-B908-10AC7D67607B}"/>
                </a:ext>
              </a:extLst>
            </p:cNvPr>
            <p:cNvSpPr/>
            <p:nvPr/>
          </p:nvSpPr>
          <p:spPr>
            <a:xfrm>
              <a:off x="1125250" y="4544206"/>
              <a:ext cx="1772860" cy="64922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200" dirty="0"/>
                <a:t>Połączenie</a:t>
              </a:r>
            </a:p>
          </p:txBody>
        </p:sp>
      </p:grpSp>
      <p:grpSp>
        <p:nvGrpSpPr>
          <p:cNvPr id="56" name="Grupa 55">
            <a:extLst>
              <a:ext uri="{FF2B5EF4-FFF2-40B4-BE49-F238E27FC236}">
                <a16:creationId xmlns:a16="http://schemas.microsoft.com/office/drawing/2014/main" id="{A27F8538-43BD-4EE0-AB50-97DAB22051E8}"/>
              </a:ext>
            </a:extLst>
          </p:cNvPr>
          <p:cNvGrpSpPr/>
          <p:nvPr/>
        </p:nvGrpSpPr>
        <p:grpSpPr>
          <a:xfrm>
            <a:off x="6436367" y="3958193"/>
            <a:ext cx="1145830" cy="1223755"/>
            <a:chOff x="6436367" y="3958193"/>
            <a:chExt cx="1145830" cy="1223755"/>
          </a:xfrm>
        </p:grpSpPr>
        <p:grpSp>
          <p:nvGrpSpPr>
            <p:cNvPr id="32" name="Grupa 31">
              <a:extLst>
                <a:ext uri="{FF2B5EF4-FFF2-40B4-BE49-F238E27FC236}">
                  <a16:creationId xmlns:a16="http://schemas.microsoft.com/office/drawing/2014/main" id="{D0E87282-DD35-446A-8163-0F03C49E9B81}"/>
                </a:ext>
              </a:extLst>
            </p:cNvPr>
            <p:cNvGrpSpPr/>
            <p:nvPr/>
          </p:nvGrpSpPr>
          <p:grpSpPr>
            <a:xfrm>
              <a:off x="6869874" y="3958193"/>
              <a:ext cx="227524" cy="581531"/>
              <a:chOff x="7386242" y="3958193"/>
              <a:chExt cx="227524" cy="581531"/>
            </a:xfrm>
          </p:grpSpPr>
          <p:sp>
            <p:nvSpPr>
              <p:cNvPr id="29" name="Schemat blokowy: wyodrębnianie 28">
                <a:extLst>
                  <a:ext uri="{FF2B5EF4-FFF2-40B4-BE49-F238E27FC236}">
                    <a16:creationId xmlns:a16="http://schemas.microsoft.com/office/drawing/2014/main" id="{F164499B-09D1-430E-AD86-932812B513DD}"/>
                  </a:ext>
                </a:extLst>
              </p:cNvPr>
              <p:cNvSpPr/>
              <p:nvPr/>
            </p:nvSpPr>
            <p:spPr>
              <a:xfrm>
                <a:off x="7386242" y="3958193"/>
                <a:ext cx="227524" cy="249702"/>
              </a:xfrm>
              <a:prstGeom prst="flowChartExtra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30" name="Łącznik prosty 29">
                <a:extLst>
                  <a:ext uri="{FF2B5EF4-FFF2-40B4-BE49-F238E27FC236}">
                    <a16:creationId xmlns:a16="http://schemas.microsoft.com/office/drawing/2014/main" id="{764E8CC9-C7B8-4049-A5B2-1569CF143F8D}"/>
                  </a:ext>
                </a:extLst>
              </p:cNvPr>
              <p:cNvCxnSpPr>
                <a:cxnSpLocks/>
              </p:cNvCxnSpPr>
              <p:nvPr/>
            </p:nvCxnSpPr>
            <p:spPr>
              <a:xfrm>
                <a:off x="7500004" y="4207895"/>
                <a:ext cx="0" cy="3318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1" name="Prostokąt 30">
              <a:extLst>
                <a:ext uri="{FF2B5EF4-FFF2-40B4-BE49-F238E27FC236}">
                  <a16:creationId xmlns:a16="http://schemas.microsoft.com/office/drawing/2014/main" id="{3934D299-3ECC-4EB2-BC67-DBBDF6A85BCF}"/>
                </a:ext>
              </a:extLst>
            </p:cNvPr>
            <p:cNvSpPr/>
            <p:nvPr/>
          </p:nvSpPr>
          <p:spPr>
            <a:xfrm>
              <a:off x="6436367" y="4532724"/>
              <a:ext cx="1145830" cy="64922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200" dirty="0"/>
                <a:t>Suma</a:t>
              </a:r>
            </a:p>
          </p:txBody>
        </p:sp>
      </p:grpSp>
      <p:grpSp>
        <p:nvGrpSpPr>
          <p:cNvPr id="44" name="Grupa 43">
            <a:extLst>
              <a:ext uri="{FF2B5EF4-FFF2-40B4-BE49-F238E27FC236}">
                <a16:creationId xmlns:a16="http://schemas.microsoft.com/office/drawing/2014/main" id="{5BDB456D-CCD6-4EE4-B1EB-2082B7B45C73}"/>
              </a:ext>
            </a:extLst>
          </p:cNvPr>
          <p:cNvGrpSpPr/>
          <p:nvPr/>
        </p:nvGrpSpPr>
        <p:grpSpPr>
          <a:xfrm>
            <a:off x="7677231" y="3965396"/>
            <a:ext cx="1407602" cy="1552299"/>
            <a:chOff x="7720263" y="3965396"/>
            <a:chExt cx="1407602" cy="1552299"/>
          </a:xfrm>
        </p:grpSpPr>
        <p:grpSp>
          <p:nvGrpSpPr>
            <p:cNvPr id="34" name="Grupa 33">
              <a:extLst>
                <a:ext uri="{FF2B5EF4-FFF2-40B4-BE49-F238E27FC236}">
                  <a16:creationId xmlns:a16="http://schemas.microsoft.com/office/drawing/2014/main" id="{6D9EC0A0-2B1A-4D00-808C-416D601A9837}"/>
                </a:ext>
              </a:extLst>
            </p:cNvPr>
            <p:cNvGrpSpPr/>
            <p:nvPr/>
          </p:nvGrpSpPr>
          <p:grpSpPr>
            <a:xfrm>
              <a:off x="8333308" y="3965396"/>
              <a:ext cx="227524" cy="581531"/>
              <a:chOff x="7331378" y="3958193"/>
              <a:chExt cx="227524" cy="581531"/>
            </a:xfrm>
          </p:grpSpPr>
          <p:sp>
            <p:nvSpPr>
              <p:cNvPr id="35" name="Schemat blokowy: wyodrębnianie 34">
                <a:extLst>
                  <a:ext uri="{FF2B5EF4-FFF2-40B4-BE49-F238E27FC236}">
                    <a16:creationId xmlns:a16="http://schemas.microsoft.com/office/drawing/2014/main" id="{B47C4069-6ABA-49AE-8F79-B8C94E6D7D31}"/>
                  </a:ext>
                </a:extLst>
              </p:cNvPr>
              <p:cNvSpPr/>
              <p:nvPr/>
            </p:nvSpPr>
            <p:spPr>
              <a:xfrm>
                <a:off x="7331378" y="3958193"/>
                <a:ext cx="227524" cy="249702"/>
              </a:xfrm>
              <a:prstGeom prst="flowChartExtra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36" name="Łącznik prosty 35">
                <a:extLst>
                  <a:ext uri="{FF2B5EF4-FFF2-40B4-BE49-F238E27FC236}">
                    <a16:creationId xmlns:a16="http://schemas.microsoft.com/office/drawing/2014/main" id="{71439C9A-2973-47A2-9483-BFF69774E10A}"/>
                  </a:ext>
                </a:extLst>
              </p:cNvPr>
              <p:cNvCxnSpPr>
                <a:cxnSpLocks/>
              </p:cNvCxnSpPr>
              <p:nvPr/>
            </p:nvCxnSpPr>
            <p:spPr>
              <a:xfrm>
                <a:off x="7445140" y="4207895"/>
                <a:ext cx="0" cy="3318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 name="Prostokąt 36">
              <a:extLst>
                <a:ext uri="{FF2B5EF4-FFF2-40B4-BE49-F238E27FC236}">
                  <a16:creationId xmlns:a16="http://schemas.microsoft.com/office/drawing/2014/main" id="{1367AA2A-591C-4DB5-92D6-994EB13CC500}"/>
                </a:ext>
              </a:extLst>
            </p:cNvPr>
            <p:cNvSpPr/>
            <p:nvPr/>
          </p:nvSpPr>
          <p:spPr>
            <a:xfrm>
              <a:off x="7720263" y="4540749"/>
              <a:ext cx="1407602" cy="97694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200" dirty="0"/>
                <a:t>Suma wszystkich</a:t>
              </a:r>
            </a:p>
          </p:txBody>
        </p:sp>
      </p:grpSp>
      <p:grpSp>
        <p:nvGrpSpPr>
          <p:cNvPr id="57" name="Grupa 56">
            <a:extLst>
              <a:ext uri="{FF2B5EF4-FFF2-40B4-BE49-F238E27FC236}">
                <a16:creationId xmlns:a16="http://schemas.microsoft.com/office/drawing/2014/main" id="{11EA0B11-CCAA-4F88-96BF-96B79198FDE0}"/>
              </a:ext>
            </a:extLst>
          </p:cNvPr>
          <p:cNvGrpSpPr/>
          <p:nvPr/>
        </p:nvGrpSpPr>
        <p:grpSpPr>
          <a:xfrm>
            <a:off x="9180363" y="3996657"/>
            <a:ext cx="1337358" cy="1205467"/>
            <a:chOff x="9180363" y="3996657"/>
            <a:chExt cx="1337358" cy="1205467"/>
          </a:xfrm>
        </p:grpSpPr>
        <p:grpSp>
          <p:nvGrpSpPr>
            <p:cNvPr id="40" name="Grupa 39">
              <a:extLst>
                <a:ext uri="{FF2B5EF4-FFF2-40B4-BE49-F238E27FC236}">
                  <a16:creationId xmlns:a16="http://schemas.microsoft.com/office/drawing/2014/main" id="{A4762DF8-2872-4F90-992D-F982824623DD}"/>
                </a:ext>
              </a:extLst>
            </p:cNvPr>
            <p:cNvGrpSpPr/>
            <p:nvPr/>
          </p:nvGrpSpPr>
          <p:grpSpPr>
            <a:xfrm>
              <a:off x="9741390" y="3996657"/>
              <a:ext cx="227524" cy="581531"/>
              <a:chOff x="7386242" y="3958193"/>
              <a:chExt cx="227524" cy="581531"/>
            </a:xfrm>
          </p:grpSpPr>
          <p:sp>
            <p:nvSpPr>
              <p:cNvPr id="41" name="Schemat blokowy: wyodrębnianie 40">
                <a:extLst>
                  <a:ext uri="{FF2B5EF4-FFF2-40B4-BE49-F238E27FC236}">
                    <a16:creationId xmlns:a16="http://schemas.microsoft.com/office/drawing/2014/main" id="{EF8C23E2-C5FE-47B2-9378-512C3257B3B5}"/>
                  </a:ext>
                </a:extLst>
              </p:cNvPr>
              <p:cNvSpPr/>
              <p:nvPr/>
            </p:nvSpPr>
            <p:spPr>
              <a:xfrm>
                <a:off x="7386242" y="3958193"/>
                <a:ext cx="227524" cy="249702"/>
              </a:xfrm>
              <a:prstGeom prst="flowChartExtra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42" name="Łącznik prosty 41">
                <a:extLst>
                  <a:ext uri="{FF2B5EF4-FFF2-40B4-BE49-F238E27FC236}">
                    <a16:creationId xmlns:a16="http://schemas.microsoft.com/office/drawing/2014/main" id="{7C70AD09-1F77-4C9A-9EA3-DBD598609737}"/>
                  </a:ext>
                </a:extLst>
              </p:cNvPr>
              <p:cNvCxnSpPr>
                <a:cxnSpLocks/>
              </p:cNvCxnSpPr>
              <p:nvPr/>
            </p:nvCxnSpPr>
            <p:spPr>
              <a:xfrm>
                <a:off x="7500004" y="4207895"/>
                <a:ext cx="0" cy="3318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3" name="Prostokąt 42">
              <a:extLst>
                <a:ext uri="{FF2B5EF4-FFF2-40B4-BE49-F238E27FC236}">
                  <a16:creationId xmlns:a16="http://schemas.microsoft.com/office/drawing/2014/main" id="{A05CF64C-F8C5-4765-BBDA-FCD09DA8500D}"/>
                </a:ext>
              </a:extLst>
            </p:cNvPr>
            <p:cNvSpPr/>
            <p:nvPr/>
          </p:nvSpPr>
          <p:spPr>
            <a:xfrm>
              <a:off x="9180363" y="4552900"/>
              <a:ext cx="1337358" cy="64922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200" dirty="0"/>
                <a:t>Przecięcie</a:t>
              </a:r>
            </a:p>
          </p:txBody>
        </p:sp>
      </p:grpSp>
      <p:grpSp>
        <p:nvGrpSpPr>
          <p:cNvPr id="58" name="Grupa 57">
            <a:extLst>
              <a:ext uri="{FF2B5EF4-FFF2-40B4-BE49-F238E27FC236}">
                <a16:creationId xmlns:a16="http://schemas.microsoft.com/office/drawing/2014/main" id="{E99AEB48-6344-49CE-880C-A27A1AC039AA}"/>
              </a:ext>
            </a:extLst>
          </p:cNvPr>
          <p:cNvGrpSpPr/>
          <p:nvPr/>
        </p:nvGrpSpPr>
        <p:grpSpPr>
          <a:xfrm>
            <a:off x="10612754" y="3966218"/>
            <a:ext cx="1188379" cy="1240680"/>
            <a:chOff x="10612754" y="3966218"/>
            <a:chExt cx="1188379" cy="1240680"/>
          </a:xfrm>
        </p:grpSpPr>
        <p:grpSp>
          <p:nvGrpSpPr>
            <p:cNvPr id="45" name="Grupa 44">
              <a:extLst>
                <a:ext uri="{FF2B5EF4-FFF2-40B4-BE49-F238E27FC236}">
                  <a16:creationId xmlns:a16="http://schemas.microsoft.com/office/drawing/2014/main" id="{BF4B546F-43CB-4A85-91C7-82475F0911BA}"/>
                </a:ext>
              </a:extLst>
            </p:cNvPr>
            <p:cNvGrpSpPr/>
            <p:nvPr/>
          </p:nvGrpSpPr>
          <p:grpSpPr>
            <a:xfrm>
              <a:off x="11057613" y="3966218"/>
              <a:ext cx="227524" cy="581531"/>
              <a:chOff x="7386242" y="3958193"/>
              <a:chExt cx="227524" cy="581531"/>
            </a:xfrm>
          </p:grpSpPr>
          <p:sp>
            <p:nvSpPr>
              <p:cNvPr id="46" name="Schemat blokowy: wyodrębnianie 45">
                <a:extLst>
                  <a:ext uri="{FF2B5EF4-FFF2-40B4-BE49-F238E27FC236}">
                    <a16:creationId xmlns:a16="http://schemas.microsoft.com/office/drawing/2014/main" id="{DAA6C9EF-851C-44C2-AA90-6D3F4D4CBF1B}"/>
                  </a:ext>
                </a:extLst>
              </p:cNvPr>
              <p:cNvSpPr/>
              <p:nvPr/>
            </p:nvSpPr>
            <p:spPr>
              <a:xfrm>
                <a:off x="7386242" y="3958193"/>
                <a:ext cx="227524" cy="249702"/>
              </a:xfrm>
              <a:prstGeom prst="flowChartExtra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47" name="Łącznik prosty 46">
                <a:extLst>
                  <a:ext uri="{FF2B5EF4-FFF2-40B4-BE49-F238E27FC236}">
                    <a16:creationId xmlns:a16="http://schemas.microsoft.com/office/drawing/2014/main" id="{DE6E6D5C-73CC-450A-AFD6-62C6BD95C051}"/>
                  </a:ext>
                </a:extLst>
              </p:cNvPr>
              <p:cNvCxnSpPr>
                <a:cxnSpLocks/>
              </p:cNvCxnSpPr>
              <p:nvPr/>
            </p:nvCxnSpPr>
            <p:spPr>
              <a:xfrm>
                <a:off x="7500004" y="4207895"/>
                <a:ext cx="0" cy="3318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 name="Prostokąt 47">
              <a:extLst>
                <a:ext uri="{FF2B5EF4-FFF2-40B4-BE49-F238E27FC236}">
                  <a16:creationId xmlns:a16="http://schemas.microsoft.com/office/drawing/2014/main" id="{4F6CB9CB-A600-4676-AB3B-3A6D52E4AB33}"/>
                </a:ext>
              </a:extLst>
            </p:cNvPr>
            <p:cNvSpPr/>
            <p:nvPr/>
          </p:nvSpPr>
          <p:spPr>
            <a:xfrm>
              <a:off x="10612754" y="4557674"/>
              <a:ext cx="1188379" cy="64922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200" dirty="0"/>
                <a:t>Różnica</a:t>
              </a:r>
            </a:p>
          </p:txBody>
        </p:sp>
      </p:grpSp>
      <p:grpSp>
        <p:nvGrpSpPr>
          <p:cNvPr id="53" name="Grupa 52">
            <a:extLst>
              <a:ext uri="{FF2B5EF4-FFF2-40B4-BE49-F238E27FC236}">
                <a16:creationId xmlns:a16="http://schemas.microsoft.com/office/drawing/2014/main" id="{F2E8971A-901E-4B07-A3DE-C1C86B216AB8}"/>
              </a:ext>
            </a:extLst>
          </p:cNvPr>
          <p:cNvGrpSpPr/>
          <p:nvPr/>
        </p:nvGrpSpPr>
        <p:grpSpPr>
          <a:xfrm>
            <a:off x="6436366" y="2506203"/>
            <a:ext cx="5364769" cy="1451635"/>
            <a:chOff x="6436366" y="2506203"/>
            <a:chExt cx="5364769" cy="1451635"/>
          </a:xfrm>
        </p:grpSpPr>
        <p:sp>
          <p:nvSpPr>
            <p:cNvPr id="6" name="Prostokąt: zaokrąglone rogi 5">
              <a:extLst>
                <a:ext uri="{FF2B5EF4-FFF2-40B4-BE49-F238E27FC236}">
                  <a16:creationId xmlns:a16="http://schemas.microsoft.com/office/drawing/2014/main" id="{8DE63754-2E47-4573-A0FA-B88AE681F279}"/>
                </a:ext>
              </a:extLst>
            </p:cNvPr>
            <p:cNvSpPr/>
            <p:nvPr/>
          </p:nvSpPr>
          <p:spPr>
            <a:xfrm>
              <a:off x="6436366" y="3308614"/>
              <a:ext cx="5364769" cy="6492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200" dirty="0"/>
                <a:t>OPERATORY TEORIOMNOGOSCIOWE</a:t>
              </a:r>
            </a:p>
          </p:txBody>
        </p:sp>
        <p:sp>
          <p:nvSpPr>
            <p:cNvPr id="50" name="Schemat blokowy: wyodrębnianie 49">
              <a:extLst>
                <a:ext uri="{FF2B5EF4-FFF2-40B4-BE49-F238E27FC236}">
                  <a16:creationId xmlns:a16="http://schemas.microsoft.com/office/drawing/2014/main" id="{CAEEEBC4-7512-4883-9C85-C6FEEB73DA34}"/>
                </a:ext>
              </a:extLst>
            </p:cNvPr>
            <p:cNvSpPr/>
            <p:nvPr/>
          </p:nvSpPr>
          <p:spPr>
            <a:xfrm>
              <a:off x="8994664" y="2506203"/>
              <a:ext cx="227524" cy="249702"/>
            </a:xfrm>
            <a:prstGeom prst="flowChartExtra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cxnSp>
          <p:nvCxnSpPr>
            <p:cNvPr id="51" name="Łącznik prosty 50">
              <a:extLst>
                <a:ext uri="{FF2B5EF4-FFF2-40B4-BE49-F238E27FC236}">
                  <a16:creationId xmlns:a16="http://schemas.microsoft.com/office/drawing/2014/main" id="{957E854E-34BC-471B-BAB2-7DD16CBC23B5}"/>
                </a:ext>
              </a:extLst>
            </p:cNvPr>
            <p:cNvCxnSpPr>
              <a:cxnSpLocks/>
            </p:cNvCxnSpPr>
            <p:nvPr/>
          </p:nvCxnSpPr>
          <p:spPr>
            <a:xfrm flipH="1">
              <a:off x="9108391" y="2755905"/>
              <a:ext cx="7964" cy="5527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9000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wipe(down)">
                                      <p:cBhvr>
                                        <p:cTn id="17" dur="500"/>
                                        <p:tgtEl>
                                          <p:spTgt spid="5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down)">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wipe(down)">
                                      <p:cBhvr>
                                        <p:cTn id="27" dur="500"/>
                                        <p:tgtEl>
                                          <p:spTgt spid="5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wipe(down)">
                                      <p:cBhvr>
                                        <p:cTn id="32" dur="500"/>
                                        <p:tgtEl>
                                          <p:spTgt spid="5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down)">
                                      <p:cBhvr>
                                        <p:cTn id="37" dur="500"/>
                                        <p:tgtEl>
                                          <p:spTgt spid="4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wipe(down)">
                                      <p:cBhvr>
                                        <p:cTn id="42" dur="500"/>
                                        <p:tgtEl>
                                          <p:spTgt spid="5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down)">
                                      <p:cBhvr>
                                        <p:cTn id="4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1"/>
          <p:cNvSpPr txBox="1">
            <a:spLocks/>
          </p:cNvSpPr>
          <p:nvPr/>
        </p:nvSpPr>
        <p:spPr>
          <a:xfrm>
            <a:off x="0" y="0"/>
            <a:ext cx="12192000" cy="857250"/>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pl-PL" sz="4000" dirty="0">
                <a:solidFill>
                  <a:srgbClr val="000000"/>
                </a:solidFill>
                <a:latin typeface="Minion-Regular"/>
              </a:rPr>
              <a:t>Selekcja</a:t>
            </a:r>
            <a:endParaRPr lang="pl-PL" sz="4000" b="1" dirty="0"/>
          </a:p>
        </p:txBody>
      </p:sp>
      <p:sp>
        <p:nvSpPr>
          <p:cNvPr id="4" name="Symbol zastępczy daty 3"/>
          <p:cNvSpPr>
            <a:spLocks noGrp="1"/>
          </p:cNvSpPr>
          <p:nvPr>
            <p:ph type="dt" sz="half" idx="10"/>
          </p:nvPr>
        </p:nvSpPr>
        <p:spPr/>
        <p:txBody>
          <a:bodyPr/>
          <a:lstStyle/>
          <a:p>
            <a:fld id="{1D684510-9475-4884-8951-D3414B1C6E4B}" type="datetime1">
              <a:rPr lang="pl-PL" smtClean="0"/>
              <a:t>25.11.2021</a:t>
            </a:fld>
            <a:endParaRPr lang="pl-PL"/>
          </a:p>
        </p:txBody>
      </p:sp>
      <p:pic>
        <p:nvPicPr>
          <p:cNvPr id="5" name="Picture 2"/>
          <p:cNvPicPr>
            <a:picLocks noChangeAspect="1" noChangeArrowheads="1"/>
          </p:cNvPicPr>
          <p:nvPr/>
        </p:nvPicPr>
        <p:blipFill>
          <a:blip r:embed="rId2" cstate="print"/>
          <a:srcRect/>
          <a:stretch>
            <a:fillRect/>
          </a:stretch>
        </p:blipFill>
        <p:spPr bwMode="auto">
          <a:xfrm>
            <a:off x="1745139" y="1339848"/>
            <a:ext cx="8438991" cy="4296749"/>
          </a:xfrm>
          <a:prstGeom prst="rect">
            <a:avLst/>
          </a:prstGeom>
          <a:noFill/>
          <a:ln w="9525">
            <a:noFill/>
            <a:miter lim="800000"/>
            <a:headEnd/>
            <a:tailEnd/>
          </a:ln>
        </p:spPr>
      </p:pic>
    </p:spTree>
    <p:extLst>
      <p:ext uri="{BB962C8B-B14F-4D97-AF65-F5344CB8AC3E}">
        <p14:creationId xmlns:p14="http://schemas.microsoft.com/office/powerpoint/2010/main" val="2141766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1"/>
          <p:cNvSpPr txBox="1">
            <a:spLocks/>
          </p:cNvSpPr>
          <p:nvPr/>
        </p:nvSpPr>
        <p:spPr>
          <a:xfrm>
            <a:off x="0" y="0"/>
            <a:ext cx="12192000" cy="857250"/>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pl-PL" sz="4000" dirty="0">
                <a:solidFill>
                  <a:srgbClr val="000000"/>
                </a:solidFill>
                <a:latin typeface="Minion-Regular"/>
              </a:rPr>
              <a:t>Projekcja</a:t>
            </a:r>
            <a:endParaRPr lang="pl-PL" sz="4000" b="1" dirty="0"/>
          </a:p>
        </p:txBody>
      </p:sp>
      <p:sp>
        <p:nvSpPr>
          <p:cNvPr id="4" name="Symbol zastępczy daty 3"/>
          <p:cNvSpPr>
            <a:spLocks noGrp="1"/>
          </p:cNvSpPr>
          <p:nvPr>
            <p:ph type="dt" sz="half" idx="10"/>
          </p:nvPr>
        </p:nvSpPr>
        <p:spPr/>
        <p:txBody>
          <a:bodyPr/>
          <a:lstStyle/>
          <a:p>
            <a:fld id="{1D684510-9475-4884-8951-D3414B1C6E4B}" type="datetime1">
              <a:rPr lang="pl-PL" smtClean="0"/>
              <a:t>25.11.2021</a:t>
            </a:fld>
            <a:endParaRPr lang="pl-PL"/>
          </a:p>
        </p:txBody>
      </p:sp>
      <p:pic>
        <p:nvPicPr>
          <p:cNvPr id="6" name="Picture 2"/>
          <p:cNvPicPr>
            <a:picLocks noChangeAspect="1" noChangeArrowheads="1"/>
          </p:cNvPicPr>
          <p:nvPr/>
        </p:nvPicPr>
        <p:blipFill>
          <a:blip r:embed="rId2" cstate="print"/>
          <a:srcRect/>
          <a:stretch>
            <a:fillRect/>
          </a:stretch>
        </p:blipFill>
        <p:spPr bwMode="auto">
          <a:xfrm>
            <a:off x="3947512" y="1030853"/>
            <a:ext cx="4601029" cy="5151894"/>
          </a:xfrm>
          <a:prstGeom prst="rect">
            <a:avLst/>
          </a:prstGeom>
          <a:noFill/>
          <a:ln w="9525">
            <a:noFill/>
            <a:miter lim="800000"/>
            <a:headEnd/>
            <a:tailEnd/>
          </a:ln>
        </p:spPr>
      </p:pic>
    </p:spTree>
    <p:extLst>
      <p:ext uri="{BB962C8B-B14F-4D97-AF65-F5344CB8AC3E}">
        <p14:creationId xmlns:p14="http://schemas.microsoft.com/office/powerpoint/2010/main" val="1834871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1"/>
          <p:cNvSpPr txBox="1">
            <a:spLocks/>
          </p:cNvSpPr>
          <p:nvPr/>
        </p:nvSpPr>
        <p:spPr>
          <a:xfrm>
            <a:off x="0" y="0"/>
            <a:ext cx="12192000" cy="857250"/>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pl-PL" sz="4000" dirty="0">
                <a:solidFill>
                  <a:srgbClr val="000000"/>
                </a:solidFill>
                <a:latin typeface="Minion-Regular"/>
              </a:rPr>
              <a:t>Połączenie</a:t>
            </a:r>
            <a:endParaRPr lang="pl-PL" sz="4000" b="1" dirty="0"/>
          </a:p>
        </p:txBody>
      </p:sp>
      <p:sp>
        <p:nvSpPr>
          <p:cNvPr id="4" name="Symbol zastępczy daty 3"/>
          <p:cNvSpPr>
            <a:spLocks noGrp="1"/>
          </p:cNvSpPr>
          <p:nvPr>
            <p:ph type="dt" sz="half" idx="10"/>
          </p:nvPr>
        </p:nvSpPr>
        <p:spPr/>
        <p:txBody>
          <a:bodyPr/>
          <a:lstStyle/>
          <a:p>
            <a:fld id="{1D684510-9475-4884-8951-D3414B1C6E4B}" type="datetime1">
              <a:rPr lang="pl-PL" smtClean="0"/>
              <a:t>25.11.2021</a:t>
            </a:fld>
            <a:endParaRPr lang="pl-PL"/>
          </a:p>
        </p:txBody>
      </p:sp>
      <p:pic>
        <p:nvPicPr>
          <p:cNvPr id="5" name="Picture 2"/>
          <p:cNvPicPr>
            <a:picLocks noChangeAspect="1" noChangeArrowheads="1"/>
          </p:cNvPicPr>
          <p:nvPr/>
        </p:nvPicPr>
        <p:blipFill>
          <a:blip r:embed="rId2" cstate="print"/>
          <a:srcRect/>
          <a:stretch>
            <a:fillRect/>
          </a:stretch>
        </p:blipFill>
        <p:spPr bwMode="auto">
          <a:xfrm>
            <a:off x="838200" y="1304926"/>
            <a:ext cx="10040613" cy="4250054"/>
          </a:xfrm>
          <a:prstGeom prst="rect">
            <a:avLst/>
          </a:prstGeom>
          <a:noFill/>
          <a:ln w="9525">
            <a:noFill/>
            <a:miter lim="800000"/>
            <a:headEnd/>
            <a:tailEnd/>
          </a:ln>
        </p:spPr>
      </p:pic>
    </p:spTree>
    <p:extLst>
      <p:ext uri="{BB962C8B-B14F-4D97-AF65-F5344CB8AC3E}">
        <p14:creationId xmlns:p14="http://schemas.microsoft.com/office/powerpoint/2010/main" val="3341776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1"/>
          <p:cNvSpPr txBox="1">
            <a:spLocks/>
          </p:cNvSpPr>
          <p:nvPr/>
        </p:nvSpPr>
        <p:spPr>
          <a:xfrm>
            <a:off x="0" y="0"/>
            <a:ext cx="12192000" cy="857250"/>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pl-PL" sz="4000" dirty="0">
                <a:solidFill>
                  <a:srgbClr val="000000"/>
                </a:solidFill>
                <a:latin typeface="Minion-Regular"/>
              </a:rPr>
              <a:t>Operatory teoriomnogościowe algebry relacji</a:t>
            </a:r>
            <a:endParaRPr lang="pl-PL" sz="4000" b="1" dirty="0"/>
          </a:p>
        </p:txBody>
      </p:sp>
      <p:sp>
        <p:nvSpPr>
          <p:cNvPr id="4" name="Symbol zastępczy daty 3"/>
          <p:cNvSpPr>
            <a:spLocks noGrp="1"/>
          </p:cNvSpPr>
          <p:nvPr>
            <p:ph type="dt" sz="half" idx="10"/>
          </p:nvPr>
        </p:nvSpPr>
        <p:spPr/>
        <p:txBody>
          <a:bodyPr/>
          <a:lstStyle/>
          <a:p>
            <a:fld id="{1D684510-9475-4884-8951-D3414B1C6E4B}" type="datetime1">
              <a:rPr lang="pl-PL" smtClean="0"/>
              <a:t>25.11.2021</a:t>
            </a:fld>
            <a:endParaRPr lang="pl-PL"/>
          </a:p>
        </p:txBody>
      </p:sp>
      <p:sp>
        <p:nvSpPr>
          <p:cNvPr id="6" name="Text Box 15"/>
          <p:cNvSpPr txBox="1">
            <a:spLocks noChangeArrowheads="1"/>
          </p:cNvSpPr>
          <p:nvPr/>
        </p:nvSpPr>
        <p:spPr bwMode="auto">
          <a:xfrm>
            <a:off x="895350" y="1052203"/>
            <a:ext cx="11083290" cy="418576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eaLnBrk="0" hangingPunct="0">
              <a:spcBef>
                <a:spcPts val="600"/>
              </a:spcBef>
              <a:buClr>
                <a:schemeClr val="tx1"/>
              </a:buClr>
              <a:buFont typeface="Wingdings" panose="05000000000000000000" pitchFamily="2" charset="2"/>
              <a:buChar char="F"/>
            </a:pPr>
            <a:r>
              <a:rPr lang="pl-PL" sz="2400" dirty="0">
                <a:solidFill>
                  <a:srgbClr val="FF0000"/>
                </a:solidFill>
              </a:rPr>
              <a:t>Suma</a:t>
            </a:r>
          </a:p>
          <a:p>
            <a:pPr marL="720725" indent="-342900" eaLnBrk="0" hangingPunct="0">
              <a:spcBef>
                <a:spcPts val="600"/>
              </a:spcBef>
              <a:buClr>
                <a:schemeClr val="tx1"/>
              </a:buClr>
              <a:buFont typeface="Arial" panose="020B0604020202020204" pitchFamily="34" charset="0"/>
              <a:buChar char="•"/>
            </a:pPr>
            <a:r>
              <a:rPr lang="pl-PL" sz="2100" dirty="0">
                <a:ea typeface="Times New Roman" pitchFamily="18" charset="0"/>
                <a:cs typeface="Arial" pitchFamily="34" charset="0"/>
              </a:rPr>
              <a:t>Oznacza </a:t>
            </a:r>
            <a:r>
              <a:rPr lang="pl-PL" sz="2100" dirty="0">
                <a:solidFill>
                  <a:srgbClr val="FF0000"/>
                </a:solidFill>
                <a:ea typeface="Times New Roman" pitchFamily="18" charset="0"/>
                <a:cs typeface="Arial" pitchFamily="34" charset="0"/>
              </a:rPr>
              <a:t>sumowanie</a:t>
            </a:r>
            <a:r>
              <a:rPr lang="pl-PL" sz="2100" dirty="0">
                <a:ea typeface="Times New Roman" pitchFamily="18" charset="0"/>
                <a:cs typeface="Arial" pitchFamily="34" charset="0"/>
              </a:rPr>
              <a:t> </a:t>
            </a:r>
            <a:r>
              <a:rPr lang="pl-PL" sz="2100" dirty="0">
                <a:solidFill>
                  <a:srgbClr val="FF0000"/>
                </a:solidFill>
                <a:ea typeface="Times New Roman" pitchFamily="18" charset="0"/>
                <a:cs typeface="Arial" pitchFamily="34" charset="0"/>
              </a:rPr>
              <a:t>zbiorów</a:t>
            </a:r>
            <a:r>
              <a:rPr lang="pl-PL" sz="2100" dirty="0">
                <a:ea typeface="Times New Roman" pitchFamily="18" charset="0"/>
                <a:cs typeface="Arial" pitchFamily="34" charset="0"/>
              </a:rPr>
              <a:t> krotek dwóch lub więcej relacji.</a:t>
            </a:r>
          </a:p>
          <a:p>
            <a:pPr marL="342900" lvl="0" indent="-342900" eaLnBrk="0" hangingPunct="0">
              <a:spcBef>
                <a:spcPts val="1800"/>
              </a:spcBef>
              <a:buClr>
                <a:prstClr val="black"/>
              </a:buClr>
              <a:buFont typeface="Wingdings" panose="05000000000000000000" pitchFamily="2" charset="2"/>
              <a:buChar char="F"/>
            </a:pPr>
            <a:r>
              <a:rPr lang="pl-PL" sz="2400" dirty="0">
                <a:solidFill>
                  <a:srgbClr val="FF0000"/>
                </a:solidFill>
              </a:rPr>
              <a:t>Suma wszystkich</a:t>
            </a:r>
          </a:p>
          <a:p>
            <a:pPr marL="720725" lvl="0" indent="-342900" eaLnBrk="0" hangingPunct="0">
              <a:spcBef>
                <a:spcPts val="600"/>
              </a:spcBef>
              <a:buClr>
                <a:prstClr val="black"/>
              </a:buClr>
              <a:buFont typeface="Arial" panose="020B0604020202020204" pitchFamily="34" charset="0"/>
              <a:buChar char="•"/>
            </a:pPr>
            <a:r>
              <a:rPr lang="pl-PL" sz="2100" dirty="0">
                <a:solidFill>
                  <a:prstClr val="black"/>
                </a:solidFill>
                <a:ea typeface="Times New Roman" pitchFamily="18" charset="0"/>
                <a:cs typeface="Arial" pitchFamily="34" charset="0"/>
              </a:rPr>
              <a:t>Sumuje </a:t>
            </a:r>
            <a:r>
              <a:rPr lang="pl-PL" sz="2100" dirty="0">
                <a:ea typeface="Times New Roman" pitchFamily="18" charset="0"/>
                <a:cs typeface="Arial" pitchFamily="34" charset="0"/>
              </a:rPr>
              <a:t>wszystkie krotki </a:t>
            </a:r>
            <a:r>
              <a:rPr lang="pl-PL" sz="2100" dirty="0">
                <a:solidFill>
                  <a:prstClr val="black"/>
                </a:solidFill>
                <a:ea typeface="Times New Roman" pitchFamily="18" charset="0"/>
                <a:cs typeface="Arial" pitchFamily="34" charset="0"/>
              </a:rPr>
              <a:t>dwóch lub więcej relacji (</a:t>
            </a:r>
            <a:r>
              <a:rPr lang="pl-PL" sz="2100" dirty="0">
                <a:solidFill>
                  <a:srgbClr val="FF0000"/>
                </a:solidFill>
                <a:ea typeface="Times New Roman" pitchFamily="18" charset="0"/>
                <a:cs typeface="Arial" pitchFamily="34" charset="0"/>
              </a:rPr>
              <a:t>także, jeśli krotki się powtarzają</a:t>
            </a:r>
            <a:r>
              <a:rPr lang="pl-PL" sz="2100" dirty="0">
                <a:solidFill>
                  <a:prstClr val="black"/>
                </a:solidFill>
                <a:ea typeface="Times New Roman" pitchFamily="18" charset="0"/>
                <a:cs typeface="Arial" pitchFamily="34" charset="0"/>
              </a:rPr>
              <a:t>).</a:t>
            </a:r>
            <a:endParaRPr lang="pl-PL" sz="2100" dirty="0"/>
          </a:p>
          <a:p>
            <a:pPr marL="342900" indent="-342900" eaLnBrk="0" hangingPunct="0">
              <a:spcBef>
                <a:spcPts val="1800"/>
              </a:spcBef>
              <a:buClr>
                <a:schemeClr val="tx1"/>
              </a:buClr>
              <a:buFont typeface="Wingdings" panose="05000000000000000000" pitchFamily="2" charset="2"/>
              <a:buChar char="F"/>
            </a:pPr>
            <a:r>
              <a:rPr lang="pl-PL" sz="2400" dirty="0">
                <a:solidFill>
                  <a:srgbClr val="FF0000"/>
                </a:solidFill>
              </a:rPr>
              <a:t>Przecięcie</a:t>
            </a:r>
            <a:r>
              <a:rPr lang="en-US" sz="2400" dirty="0"/>
              <a:t> </a:t>
            </a:r>
            <a:endParaRPr lang="pl-PL" sz="2400" dirty="0"/>
          </a:p>
          <a:p>
            <a:pPr marL="720725" indent="-342900" eaLnBrk="0" hangingPunct="0">
              <a:spcBef>
                <a:spcPts val="600"/>
              </a:spcBef>
              <a:buClr>
                <a:schemeClr val="tx1"/>
              </a:buClr>
              <a:buFont typeface="Arial" panose="020B0604020202020204" pitchFamily="34" charset="0"/>
              <a:buChar char="•"/>
            </a:pPr>
            <a:r>
              <a:rPr lang="pl-PL" sz="2100" dirty="0"/>
              <a:t>Oznacza </a:t>
            </a:r>
            <a:r>
              <a:rPr lang="pl-PL" sz="2100" dirty="0">
                <a:solidFill>
                  <a:srgbClr val="FF0000"/>
                </a:solidFill>
              </a:rPr>
              <a:t>iloczyn zbiorów </a:t>
            </a:r>
            <a:r>
              <a:rPr lang="pl-PL" sz="2100" dirty="0"/>
              <a:t>krotek dwóch lub więcej relacji, tzn. zbiór tych krotek, które występują </a:t>
            </a:r>
            <a:r>
              <a:rPr lang="pl-PL" sz="2100" dirty="0">
                <a:solidFill>
                  <a:srgbClr val="FF0000"/>
                </a:solidFill>
              </a:rPr>
              <a:t>jednocześnie</a:t>
            </a:r>
            <a:r>
              <a:rPr lang="pl-PL" sz="2100" dirty="0"/>
              <a:t> w tych relacjach</a:t>
            </a:r>
            <a:r>
              <a:rPr lang="pl-PL" sz="2100" dirty="0">
                <a:ea typeface="Times New Roman" pitchFamily="18" charset="0"/>
                <a:cs typeface="Arial" pitchFamily="34" charset="0"/>
              </a:rPr>
              <a:t>. </a:t>
            </a:r>
          </a:p>
          <a:p>
            <a:pPr marL="342900" indent="-342900" eaLnBrk="0" hangingPunct="0">
              <a:spcBef>
                <a:spcPts val="1800"/>
              </a:spcBef>
              <a:buClr>
                <a:schemeClr val="tx1"/>
              </a:buClr>
              <a:buFont typeface="Wingdings" panose="05000000000000000000" pitchFamily="2" charset="2"/>
              <a:buChar char="F"/>
            </a:pPr>
            <a:r>
              <a:rPr lang="pl-PL" sz="2400" dirty="0">
                <a:solidFill>
                  <a:srgbClr val="FF0000"/>
                </a:solidFill>
              </a:rPr>
              <a:t>Różnica</a:t>
            </a:r>
            <a:endParaRPr lang="pl-PL" sz="2400" dirty="0">
              <a:solidFill>
                <a:srgbClr val="FF0000"/>
              </a:solidFill>
              <a:ea typeface="Times New Roman" pitchFamily="18" charset="0"/>
              <a:cs typeface="Arial" pitchFamily="34" charset="0"/>
            </a:endParaRPr>
          </a:p>
          <a:p>
            <a:pPr marL="720725" indent="-342900" eaLnBrk="0" hangingPunct="0">
              <a:spcBef>
                <a:spcPts val="600"/>
              </a:spcBef>
              <a:buClr>
                <a:schemeClr val="tx1"/>
              </a:buClr>
              <a:buFont typeface="Arial" panose="020B0604020202020204" pitchFamily="34" charset="0"/>
              <a:buChar char="•"/>
            </a:pPr>
            <a:r>
              <a:rPr lang="pl-PL" sz="2100" dirty="0">
                <a:cs typeface="Arial" pitchFamily="34" charset="0"/>
              </a:rPr>
              <a:t>Daje w wyniku</a:t>
            </a:r>
            <a:r>
              <a:rPr lang="pl-PL" sz="2100" dirty="0"/>
              <a:t> krotki występujące </a:t>
            </a:r>
            <a:r>
              <a:rPr lang="pl-PL" sz="2100" dirty="0">
                <a:solidFill>
                  <a:srgbClr val="FF0000"/>
                </a:solidFill>
              </a:rPr>
              <a:t>wyłącznie w pierwszej </a:t>
            </a:r>
            <a:r>
              <a:rPr lang="pl-PL" sz="2100" dirty="0"/>
              <a:t>spośród relacji wyjściowych</a:t>
            </a:r>
            <a:r>
              <a:rPr lang="pl-PL" sz="2100" dirty="0">
                <a:ea typeface="Times New Roman" pitchFamily="18" charset="0"/>
                <a:cs typeface="Arial" pitchFamily="34" charset="0"/>
              </a:rPr>
              <a:t>.</a:t>
            </a:r>
          </a:p>
        </p:txBody>
      </p:sp>
      <p:sp>
        <p:nvSpPr>
          <p:cNvPr id="2" name="Prostokąt 1"/>
          <p:cNvSpPr/>
          <p:nvPr/>
        </p:nvSpPr>
        <p:spPr>
          <a:xfrm>
            <a:off x="895350" y="5432917"/>
            <a:ext cx="9922002" cy="830997"/>
          </a:xfrm>
          <a:prstGeom prst="rect">
            <a:avLst/>
          </a:prstGeom>
          <a:ln>
            <a:solidFill>
              <a:srgbClr val="FF0000"/>
            </a:solidFill>
          </a:ln>
        </p:spPr>
        <p:txBody>
          <a:bodyPr wrap="square">
            <a:spAutoFit/>
          </a:bodyPr>
          <a:lstStyle/>
          <a:p>
            <a:r>
              <a:rPr lang="pl-PL" sz="2400" dirty="0">
                <a:solidFill>
                  <a:srgbClr val="FF0000"/>
                </a:solidFill>
              </a:rPr>
              <a:t>Warunkiem </a:t>
            </a:r>
            <a:r>
              <a:rPr lang="pl-PL" sz="2400" dirty="0"/>
              <a:t>wykonania operatorów teoriomnogościowych jest </a:t>
            </a:r>
            <a:r>
              <a:rPr lang="pl-PL" sz="2400" dirty="0">
                <a:solidFill>
                  <a:srgbClr val="FF0000"/>
                </a:solidFill>
              </a:rPr>
              <a:t>zgodność liczby i typów atrybutów </a:t>
            </a:r>
            <a:r>
              <a:rPr lang="pl-PL" sz="2400" dirty="0"/>
              <a:t>w relacjach pełniących rolę operandów.</a:t>
            </a:r>
          </a:p>
        </p:txBody>
      </p:sp>
    </p:spTree>
    <p:extLst>
      <p:ext uri="{BB962C8B-B14F-4D97-AF65-F5344CB8AC3E}">
        <p14:creationId xmlns:p14="http://schemas.microsoft.com/office/powerpoint/2010/main" val="41943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iterate type="lt">
                                    <p:tmPct val="10000"/>
                                  </p:iterate>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lt">
                                    <p:tmPct val="10000"/>
                                  </p:iterate>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lt">
                                    <p:tmPct val="10000"/>
                                  </p:iterate>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lt">
                                    <p:tmPct val="10000"/>
                                  </p:iterate>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up)">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lt">
                                    <p:tmPct val="10000"/>
                                  </p:iterate>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left)">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wipe(up)">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lt">
                                    <p:tmPct val="10000"/>
                                  </p:iterate>
                                  <p:childTnLst>
                                    <p:set>
                                      <p:cBhvr>
                                        <p:cTn id="41" dur="1" fill="hold">
                                          <p:stCondLst>
                                            <p:cond delay="0"/>
                                          </p:stCondLst>
                                        </p:cTn>
                                        <p:tgtEl>
                                          <p:spTgt spid="6">
                                            <p:txEl>
                                              <p:pRg st="7" end="7"/>
                                            </p:txEl>
                                          </p:spTgt>
                                        </p:tgtEl>
                                        <p:attrNameLst>
                                          <p:attrName>style.visibility</p:attrName>
                                        </p:attrNameLst>
                                      </p:cBhvr>
                                      <p:to>
                                        <p:strVal val="visible"/>
                                      </p:to>
                                    </p:set>
                                    <p:animEffect transition="in" filter="wipe(left)">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iterate type="lt">
                                    <p:tmPct val="10000"/>
                                  </p:iterate>
                                  <p:childTnLst>
                                    <p:set>
                                      <p:cBhvr>
                                        <p:cTn id="46" dur="1" fill="hold">
                                          <p:stCondLst>
                                            <p:cond delay="0"/>
                                          </p:stCondLst>
                                        </p:cTn>
                                        <p:tgtEl>
                                          <p:spTgt spid="2">
                                            <p:txEl>
                                              <p:pRg st="0" end="0"/>
                                            </p:txEl>
                                          </p:spTgt>
                                        </p:tgtEl>
                                        <p:attrNameLst>
                                          <p:attrName>style.visibility</p:attrName>
                                        </p:attrNameLst>
                                      </p:cBhvr>
                                      <p:to>
                                        <p:strVal val="visible"/>
                                      </p:to>
                                    </p:set>
                                    <p:animEffect transition="in" filter="wipe(left)">
                                      <p:cBhvr>
                                        <p:cTn id="47" dur="500"/>
                                        <p:tgtEl>
                                          <p:spTgt spid="2">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fade">
                                      <p:cBhvr>
                                        <p:cTn id="5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1"/>
          <p:cNvSpPr txBox="1">
            <a:spLocks/>
          </p:cNvSpPr>
          <p:nvPr/>
        </p:nvSpPr>
        <p:spPr>
          <a:xfrm>
            <a:off x="0" y="0"/>
            <a:ext cx="12192000" cy="857250"/>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pl-PL" sz="4000" dirty="0">
                <a:solidFill>
                  <a:srgbClr val="000000"/>
                </a:solidFill>
                <a:latin typeface="Minion-Regular"/>
              </a:rPr>
              <a:t>Operatory teoriomnogościowe - ilustracja</a:t>
            </a:r>
            <a:endParaRPr lang="pl-PL" sz="4000" b="1" dirty="0"/>
          </a:p>
        </p:txBody>
      </p:sp>
      <p:sp>
        <p:nvSpPr>
          <p:cNvPr id="4" name="Symbol zastępczy daty 3"/>
          <p:cNvSpPr>
            <a:spLocks noGrp="1"/>
          </p:cNvSpPr>
          <p:nvPr>
            <p:ph type="dt" sz="half" idx="10"/>
          </p:nvPr>
        </p:nvSpPr>
        <p:spPr/>
        <p:txBody>
          <a:bodyPr/>
          <a:lstStyle/>
          <a:p>
            <a:fld id="{1D684510-9475-4884-8951-D3414B1C6E4B}" type="datetime1">
              <a:rPr lang="pl-PL" smtClean="0"/>
              <a:t>25.11.2021</a:t>
            </a:fld>
            <a:endParaRPr lang="pl-PL"/>
          </a:p>
        </p:txBody>
      </p:sp>
      <p:grpSp>
        <p:nvGrpSpPr>
          <p:cNvPr id="95" name="Grupa 94">
            <a:extLst>
              <a:ext uri="{FF2B5EF4-FFF2-40B4-BE49-F238E27FC236}">
                <a16:creationId xmlns:a16="http://schemas.microsoft.com/office/drawing/2014/main" id="{3299A328-09D4-4F22-A29F-42FEDB0DE157}"/>
              </a:ext>
            </a:extLst>
          </p:cNvPr>
          <p:cNvGrpSpPr/>
          <p:nvPr/>
        </p:nvGrpSpPr>
        <p:grpSpPr>
          <a:xfrm>
            <a:off x="6660561" y="1132367"/>
            <a:ext cx="1246632" cy="1457252"/>
            <a:chOff x="890301" y="3811178"/>
            <a:chExt cx="1246632" cy="1457252"/>
          </a:xfrm>
        </p:grpSpPr>
        <p:grpSp>
          <p:nvGrpSpPr>
            <p:cNvPr id="24" name="Grupa 23">
              <a:extLst>
                <a:ext uri="{FF2B5EF4-FFF2-40B4-BE49-F238E27FC236}">
                  <a16:creationId xmlns:a16="http://schemas.microsoft.com/office/drawing/2014/main" id="{4592FB83-6B4D-432A-90AF-5BCAA7AE993E}"/>
                </a:ext>
              </a:extLst>
            </p:cNvPr>
            <p:cNvGrpSpPr/>
            <p:nvPr/>
          </p:nvGrpSpPr>
          <p:grpSpPr>
            <a:xfrm>
              <a:off x="890301" y="4213299"/>
              <a:ext cx="1246632" cy="1055131"/>
              <a:chOff x="838200" y="1399032"/>
              <a:chExt cx="1246632" cy="1055131"/>
            </a:xfrm>
          </p:grpSpPr>
          <p:sp>
            <p:nvSpPr>
              <p:cNvPr id="25" name="Prostokąt: zaokrąglone rogi 24">
                <a:extLst>
                  <a:ext uri="{FF2B5EF4-FFF2-40B4-BE49-F238E27FC236}">
                    <a16:creationId xmlns:a16="http://schemas.microsoft.com/office/drawing/2014/main" id="{7332F070-C0B1-4439-90C2-8ACB00D086A6}"/>
                  </a:ext>
                </a:extLst>
              </p:cNvPr>
              <p:cNvSpPr/>
              <p:nvPr/>
            </p:nvSpPr>
            <p:spPr>
              <a:xfrm>
                <a:off x="838200" y="1399032"/>
                <a:ext cx="1246632" cy="1024128"/>
              </a:xfrm>
              <a:prstGeom prst="roundRect">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cxnSp>
            <p:nvCxnSpPr>
              <p:cNvPr id="26" name="Łącznik prosty 25">
                <a:extLst>
                  <a:ext uri="{FF2B5EF4-FFF2-40B4-BE49-F238E27FC236}">
                    <a16:creationId xmlns:a16="http://schemas.microsoft.com/office/drawing/2014/main" id="{F19507CD-E970-4964-B2D1-F75FEF134066}"/>
                  </a:ext>
                </a:extLst>
              </p:cNvPr>
              <p:cNvCxnSpPr>
                <a:cxnSpLocks/>
              </p:cNvCxnSpPr>
              <p:nvPr/>
            </p:nvCxnSpPr>
            <p:spPr>
              <a:xfrm>
                <a:off x="838200" y="1746504"/>
                <a:ext cx="1246632" cy="0"/>
              </a:xfrm>
              <a:prstGeom prst="line">
                <a:avLst/>
              </a:prstGeom>
              <a:ln w="9525"/>
            </p:spPr>
            <p:style>
              <a:lnRef idx="1">
                <a:schemeClr val="dk1"/>
              </a:lnRef>
              <a:fillRef idx="0">
                <a:schemeClr val="dk1"/>
              </a:fillRef>
              <a:effectRef idx="0">
                <a:schemeClr val="dk1"/>
              </a:effectRef>
              <a:fontRef idx="minor">
                <a:schemeClr val="tx1"/>
              </a:fontRef>
            </p:style>
          </p:cxnSp>
          <p:cxnSp>
            <p:nvCxnSpPr>
              <p:cNvPr id="27" name="Łącznik prosty 26">
                <a:extLst>
                  <a:ext uri="{FF2B5EF4-FFF2-40B4-BE49-F238E27FC236}">
                    <a16:creationId xmlns:a16="http://schemas.microsoft.com/office/drawing/2014/main" id="{945B5094-9ACA-4C59-8CFA-E42D8C3FE289}"/>
                  </a:ext>
                </a:extLst>
              </p:cNvPr>
              <p:cNvCxnSpPr>
                <a:cxnSpLocks/>
                <a:stCxn id="25" idx="2"/>
                <a:endCxn id="25" idx="0"/>
              </p:cNvCxnSpPr>
              <p:nvPr/>
            </p:nvCxnSpPr>
            <p:spPr>
              <a:xfrm flipV="1">
                <a:off x="1461516" y="1399032"/>
                <a:ext cx="0" cy="1024128"/>
              </a:xfrm>
              <a:prstGeom prst="line">
                <a:avLst/>
              </a:prstGeom>
              <a:ln w="9525"/>
            </p:spPr>
            <p:style>
              <a:lnRef idx="1">
                <a:schemeClr val="dk1"/>
              </a:lnRef>
              <a:fillRef idx="0">
                <a:schemeClr val="dk1"/>
              </a:fillRef>
              <a:effectRef idx="0">
                <a:schemeClr val="dk1"/>
              </a:effectRef>
              <a:fontRef idx="minor">
                <a:schemeClr val="tx1"/>
              </a:fontRef>
            </p:style>
          </p:cxnSp>
          <p:sp>
            <p:nvSpPr>
              <p:cNvPr id="28" name="pole tekstowe 27">
                <a:extLst>
                  <a:ext uri="{FF2B5EF4-FFF2-40B4-BE49-F238E27FC236}">
                    <a16:creationId xmlns:a16="http://schemas.microsoft.com/office/drawing/2014/main" id="{E651F94A-A8E1-42F6-85DD-F5EC748E765A}"/>
                  </a:ext>
                </a:extLst>
              </p:cNvPr>
              <p:cNvSpPr txBox="1"/>
              <p:nvPr/>
            </p:nvSpPr>
            <p:spPr>
              <a:xfrm>
                <a:off x="840833" y="1399032"/>
                <a:ext cx="548035" cy="369332"/>
              </a:xfrm>
              <a:prstGeom prst="rect">
                <a:avLst/>
              </a:prstGeom>
              <a:noFill/>
            </p:spPr>
            <p:txBody>
              <a:bodyPr wrap="none" rtlCol="0">
                <a:spAutoFit/>
              </a:bodyPr>
              <a:lstStyle/>
              <a:p>
                <a:r>
                  <a:rPr lang="pl-PL" dirty="0" err="1"/>
                  <a:t>atrL</a:t>
                </a:r>
                <a:endParaRPr lang="pl-PL" dirty="0"/>
              </a:p>
            </p:txBody>
          </p:sp>
          <p:sp>
            <p:nvSpPr>
              <p:cNvPr id="29" name="pole tekstowe 28">
                <a:extLst>
                  <a:ext uri="{FF2B5EF4-FFF2-40B4-BE49-F238E27FC236}">
                    <a16:creationId xmlns:a16="http://schemas.microsoft.com/office/drawing/2014/main" id="{1548709D-BDBB-4A46-9FF6-90E7DE3854D0}"/>
                  </a:ext>
                </a:extLst>
              </p:cNvPr>
              <p:cNvSpPr txBox="1"/>
              <p:nvPr/>
            </p:nvSpPr>
            <p:spPr>
              <a:xfrm>
                <a:off x="1461516" y="1399032"/>
                <a:ext cx="557653" cy="369332"/>
              </a:xfrm>
              <a:prstGeom prst="rect">
                <a:avLst/>
              </a:prstGeom>
              <a:noFill/>
            </p:spPr>
            <p:txBody>
              <a:bodyPr wrap="none" rtlCol="0">
                <a:spAutoFit/>
              </a:bodyPr>
              <a:lstStyle/>
              <a:p>
                <a:r>
                  <a:rPr lang="pl-PL" dirty="0" err="1"/>
                  <a:t>atrZ</a:t>
                </a:r>
                <a:endParaRPr lang="pl-PL" dirty="0"/>
              </a:p>
            </p:txBody>
          </p:sp>
          <p:sp>
            <p:nvSpPr>
              <p:cNvPr id="30" name="pole tekstowe 29">
                <a:extLst>
                  <a:ext uri="{FF2B5EF4-FFF2-40B4-BE49-F238E27FC236}">
                    <a16:creationId xmlns:a16="http://schemas.microsoft.com/office/drawing/2014/main" id="{F65504FD-643A-4266-8F71-BFB6389F2DD6}"/>
                  </a:ext>
                </a:extLst>
              </p:cNvPr>
              <p:cNvSpPr txBox="1"/>
              <p:nvPr/>
            </p:nvSpPr>
            <p:spPr>
              <a:xfrm>
                <a:off x="997481" y="1724645"/>
                <a:ext cx="312906" cy="400110"/>
              </a:xfrm>
              <a:prstGeom prst="rect">
                <a:avLst/>
              </a:prstGeom>
              <a:noFill/>
            </p:spPr>
            <p:txBody>
              <a:bodyPr wrap="none" rtlCol="0">
                <a:spAutoFit/>
              </a:bodyPr>
              <a:lstStyle/>
              <a:p>
                <a:r>
                  <a:rPr lang="pl-PL" sz="2000" dirty="0">
                    <a:latin typeface="Times New Roman" panose="02020603050405020304" pitchFamily="18" charset="0"/>
                    <a:cs typeface="Times New Roman" panose="02020603050405020304" pitchFamily="18" charset="0"/>
                  </a:rPr>
                  <a:t>0</a:t>
                </a:r>
              </a:p>
            </p:txBody>
          </p:sp>
          <p:sp>
            <p:nvSpPr>
              <p:cNvPr id="31" name="pole tekstowe 30">
                <a:extLst>
                  <a:ext uri="{FF2B5EF4-FFF2-40B4-BE49-F238E27FC236}">
                    <a16:creationId xmlns:a16="http://schemas.microsoft.com/office/drawing/2014/main" id="{FCC22490-5C73-4346-A68E-8FD3A389505D}"/>
                  </a:ext>
                </a:extLst>
              </p:cNvPr>
              <p:cNvSpPr txBox="1"/>
              <p:nvPr/>
            </p:nvSpPr>
            <p:spPr>
              <a:xfrm>
                <a:off x="993405" y="2047808"/>
                <a:ext cx="312906" cy="400110"/>
              </a:xfrm>
              <a:prstGeom prst="rect">
                <a:avLst/>
              </a:prstGeom>
              <a:noFill/>
            </p:spPr>
            <p:txBody>
              <a:bodyPr wrap="none" rtlCol="0">
                <a:spAutoFit/>
              </a:bodyPr>
              <a:lstStyle/>
              <a:p>
                <a:r>
                  <a:rPr lang="pl-PL" sz="2000" dirty="0">
                    <a:latin typeface="Times New Roman" panose="02020603050405020304" pitchFamily="18" charset="0"/>
                    <a:cs typeface="Times New Roman" panose="02020603050405020304" pitchFamily="18" charset="0"/>
                  </a:rPr>
                  <a:t>3</a:t>
                </a:r>
              </a:p>
            </p:txBody>
          </p:sp>
          <p:sp>
            <p:nvSpPr>
              <p:cNvPr id="32" name="pole tekstowe 31">
                <a:extLst>
                  <a:ext uri="{FF2B5EF4-FFF2-40B4-BE49-F238E27FC236}">
                    <a16:creationId xmlns:a16="http://schemas.microsoft.com/office/drawing/2014/main" id="{C3B92A5E-0DBE-40E1-AD7C-0C5372CA6177}"/>
                  </a:ext>
                </a:extLst>
              </p:cNvPr>
              <p:cNvSpPr txBox="1"/>
              <p:nvPr/>
            </p:nvSpPr>
            <p:spPr>
              <a:xfrm>
                <a:off x="1611397" y="2054053"/>
                <a:ext cx="312906" cy="400110"/>
              </a:xfrm>
              <a:prstGeom prst="rect">
                <a:avLst/>
              </a:prstGeom>
              <a:noFill/>
            </p:spPr>
            <p:txBody>
              <a:bodyPr wrap="none" rtlCol="0">
                <a:spAutoFit/>
              </a:bodyPr>
              <a:lstStyle/>
              <a:p>
                <a:r>
                  <a:rPr lang="pl-PL" sz="2000" dirty="0">
                    <a:latin typeface="Times New Roman" panose="02020603050405020304" pitchFamily="18" charset="0"/>
                    <a:cs typeface="Times New Roman" panose="02020603050405020304" pitchFamily="18" charset="0"/>
                  </a:rPr>
                  <a:t>d</a:t>
                </a:r>
              </a:p>
            </p:txBody>
          </p:sp>
          <p:sp>
            <p:nvSpPr>
              <p:cNvPr id="33" name="pole tekstowe 32">
                <a:extLst>
                  <a:ext uri="{FF2B5EF4-FFF2-40B4-BE49-F238E27FC236}">
                    <a16:creationId xmlns:a16="http://schemas.microsoft.com/office/drawing/2014/main" id="{777820FB-57C3-4C6C-B751-54DC2A4FAB61}"/>
                  </a:ext>
                </a:extLst>
              </p:cNvPr>
              <p:cNvSpPr txBox="1"/>
              <p:nvPr/>
            </p:nvSpPr>
            <p:spPr>
              <a:xfrm>
                <a:off x="1618610" y="1706581"/>
                <a:ext cx="298480" cy="400110"/>
              </a:xfrm>
              <a:prstGeom prst="rect">
                <a:avLst/>
              </a:prstGeom>
              <a:noFill/>
            </p:spPr>
            <p:txBody>
              <a:bodyPr wrap="none" rtlCol="0">
                <a:spAutoFit/>
              </a:bodyPr>
              <a:lstStyle/>
              <a:p>
                <a:r>
                  <a:rPr lang="pl-PL" sz="2000" dirty="0">
                    <a:latin typeface="Times New Roman" panose="02020603050405020304" pitchFamily="18" charset="0"/>
                    <a:cs typeface="Times New Roman" panose="02020603050405020304" pitchFamily="18" charset="0"/>
                  </a:rPr>
                  <a:t>a</a:t>
                </a:r>
              </a:p>
            </p:txBody>
          </p:sp>
        </p:grpSp>
        <p:sp>
          <p:nvSpPr>
            <p:cNvPr id="34" name="pole tekstowe 33">
              <a:extLst>
                <a:ext uri="{FF2B5EF4-FFF2-40B4-BE49-F238E27FC236}">
                  <a16:creationId xmlns:a16="http://schemas.microsoft.com/office/drawing/2014/main" id="{81D79B74-9A3D-4A07-AB3D-F0EF0ED6BCD6}"/>
                </a:ext>
              </a:extLst>
            </p:cNvPr>
            <p:cNvSpPr txBox="1"/>
            <p:nvPr/>
          </p:nvSpPr>
          <p:spPr>
            <a:xfrm>
              <a:off x="942402" y="3811178"/>
              <a:ext cx="1059072" cy="369332"/>
            </a:xfrm>
            <a:prstGeom prst="rect">
              <a:avLst/>
            </a:prstGeom>
            <a:noFill/>
          </p:spPr>
          <p:txBody>
            <a:bodyPr wrap="none" rtlCol="0">
              <a:spAutoFit/>
            </a:bodyPr>
            <a:lstStyle/>
            <a:p>
              <a:r>
                <a:rPr lang="pl-PL" dirty="0"/>
                <a:t>Relacja r</a:t>
              </a:r>
              <a:r>
                <a:rPr lang="pl-PL" baseline="-25000" dirty="0"/>
                <a:t>2</a:t>
              </a:r>
              <a:endParaRPr lang="pl-PL" dirty="0"/>
            </a:p>
          </p:txBody>
        </p:sp>
      </p:grpSp>
      <p:grpSp>
        <p:nvGrpSpPr>
          <p:cNvPr id="94" name="Grupa 93">
            <a:extLst>
              <a:ext uri="{FF2B5EF4-FFF2-40B4-BE49-F238E27FC236}">
                <a16:creationId xmlns:a16="http://schemas.microsoft.com/office/drawing/2014/main" id="{C4D0A639-C8AD-421E-B50E-DCBC4E117EE1}"/>
              </a:ext>
            </a:extLst>
          </p:cNvPr>
          <p:cNvGrpSpPr/>
          <p:nvPr/>
        </p:nvGrpSpPr>
        <p:grpSpPr>
          <a:xfrm>
            <a:off x="4084629" y="875738"/>
            <a:ext cx="1246632" cy="1819893"/>
            <a:chOff x="890301" y="1367542"/>
            <a:chExt cx="1246632" cy="1819893"/>
          </a:xfrm>
        </p:grpSpPr>
        <p:grpSp>
          <p:nvGrpSpPr>
            <p:cNvPr id="22" name="Grupa 21">
              <a:extLst>
                <a:ext uri="{FF2B5EF4-FFF2-40B4-BE49-F238E27FC236}">
                  <a16:creationId xmlns:a16="http://schemas.microsoft.com/office/drawing/2014/main" id="{809C7D84-D093-4D2C-AEBB-3CDC39948F16}"/>
                </a:ext>
              </a:extLst>
            </p:cNvPr>
            <p:cNvGrpSpPr/>
            <p:nvPr/>
          </p:nvGrpSpPr>
          <p:grpSpPr>
            <a:xfrm>
              <a:off x="890301" y="1769662"/>
              <a:ext cx="1246632" cy="1417773"/>
              <a:chOff x="838200" y="1399031"/>
              <a:chExt cx="1246632" cy="1417773"/>
            </a:xfrm>
          </p:grpSpPr>
          <p:sp>
            <p:nvSpPr>
              <p:cNvPr id="3" name="Prostokąt: zaokrąglone rogi 2">
                <a:extLst>
                  <a:ext uri="{FF2B5EF4-FFF2-40B4-BE49-F238E27FC236}">
                    <a16:creationId xmlns:a16="http://schemas.microsoft.com/office/drawing/2014/main" id="{18029D06-1807-49EC-B34D-223A98CB8361}"/>
                  </a:ext>
                </a:extLst>
              </p:cNvPr>
              <p:cNvSpPr/>
              <p:nvPr/>
            </p:nvSpPr>
            <p:spPr>
              <a:xfrm>
                <a:off x="838200" y="1399031"/>
                <a:ext cx="1246632" cy="1417773"/>
              </a:xfrm>
              <a:prstGeom prst="roundRect">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cxnSp>
            <p:nvCxnSpPr>
              <p:cNvPr id="7" name="Łącznik prosty 6">
                <a:extLst>
                  <a:ext uri="{FF2B5EF4-FFF2-40B4-BE49-F238E27FC236}">
                    <a16:creationId xmlns:a16="http://schemas.microsoft.com/office/drawing/2014/main" id="{5B1F3C42-9B30-4F6F-AB98-6EFB59579C1D}"/>
                  </a:ext>
                </a:extLst>
              </p:cNvPr>
              <p:cNvCxnSpPr>
                <a:cxnSpLocks/>
              </p:cNvCxnSpPr>
              <p:nvPr/>
            </p:nvCxnSpPr>
            <p:spPr>
              <a:xfrm>
                <a:off x="838200" y="1746504"/>
                <a:ext cx="1246632" cy="0"/>
              </a:xfrm>
              <a:prstGeom prst="line">
                <a:avLst/>
              </a:prstGeom>
              <a:ln w="9525"/>
            </p:spPr>
            <p:style>
              <a:lnRef idx="1">
                <a:schemeClr val="dk1"/>
              </a:lnRef>
              <a:fillRef idx="0">
                <a:schemeClr val="dk1"/>
              </a:fillRef>
              <a:effectRef idx="0">
                <a:schemeClr val="dk1"/>
              </a:effectRef>
              <a:fontRef idx="minor">
                <a:schemeClr val="tx1"/>
              </a:fontRef>
            </p:style>
          </p:cxnSp>
          <p:cxnSp>
            <p:nvCxnSpPr>
              <p:cNvPr id="10" name="Łącznik prosty 9">
                <a:extLst>
                  <a:ext uri="{FF2B5EF4-FFF2-40B4-BE49-F238E27FC236}">
                    <a16:creationId xmlns:a16="http://schemas.microsoft.com/office/drawing/2014/main" id="{85A0C4E8-D8B8-4373-AF02-D12B3E9C4507}"/>
                  </a:ext>
                </a:extLst>
              </p:cNvPr>
              <p:cNvCxnSpPr>
                <a:cxnSpLocks/>
                <a:stCxn id="3" idx="2"/>
                <a:endCxn id="3" idx="0"/>
              </p:cNvCxnSpPr>
              <p:nvPr/>
            </p:nvCxnSpPr>
            <p:spPr>
              <a:xfrm flipV="1">
                <a:off x="1461516" y="1399031"/>
                <a:ext cx="0" cy="1417773"/>
              </a:xfrm>
              <a:prstGeom prst="line">
                <a:avLst/>
              </a:prstGeom>
              <a:ln w="9525"/>
            </p:spPr>
            <p:style>
              <a:lnRef idx="1">
                <a:schemeClr val="dk1"/>
              </a:lnRef>
              <a:fillRef idx="0">
                <a:schemeClr val="dk1"/>
              </a:fillRef>
              <a:effectRef idx="0">
                <a:schemeClr val="dk1"/>
              </a:effectRef>
              <a:fontRef idx="minor">
                <a:schemeClr val="tx1"/>
              </a:fontRef>
            </p:style>
          </p:cxnSp>
          <p:sp>
            <p:nvSpPr>
              <p:cNvPr id="13" name="pole tekstowe 12">
                <a:extLst>
                  <a:ext uri="{FF2B5EF4-FFF2-40B4-BE49-F238E27FC236}">
                    <a16:creationId xmlns:a16="http://schemas.microsoft.com/office/drawing/2014/main" id="{251D9697-7F9A-4BF1-824D-3443E02AB6D0}"/>
                  </a:ext>
                </a:extLst>
              </p:cNvPr>
              <p:cNvSpPr txBox="1"/>
              <p:nvPr/>
            </p:nvSpPr>
            <p:spPr>
              <a:xfrm>
                <a:off x="840833" y="1399032"/>
                <a:ext cx="548035" cy="369332"/>
              </a:xfrm>
              <a:prstGeom prst="rect">
                <a:avLst/>
              </a:prstGeom>
              <a:noFill/>
            </p:spPr>
            <p:txBody>
              <a:bodyPr wrap="none" rtlCol="0">
                <a:spAutoFit/>
              </a:bodyPr>
              <a:lstStyle/>
              <a:p>
                <a:r>
                  <a:rPr lang="pl-PL" dirty="0" err="1"/>
                  <a:t>atrL</a:t>
                </a:r>
                <a:endParaRPr lang="pl-PL" dirty="0"/>
              </a:p>
            </p:txBody>
          </p:sp>
          <p:sp>
            <p:nvSpPr>
              <p:cNvPr id="16" name="pole tekstowe 15">
                <a:extLst>
                  <a:ext uri="{FF2B5EF4-FFF2-40B4-BE49-F238E27FC236}">
                    <a16:creationId xmlns:a16="http://schemas.microsoft.com/office/drawing/2014/main" id="{4516EC7A-7AD0-4595-97A9-E027BC7E7ACE}"/>
                  </a:ext>
                </a:extLst>
              </p:cNvPr>
              <p:cNvSpPr txBox="1"/>
              <p:nvPr/>
            </p:nvSpPr>
            <p:spPr>
              <a:xfrm>
                <a:off x="1461516" y="1399032"/>
                <a:ext cx="557653" cy="369332"/>
              </a:xfrm>
              <a:prstGeom prst="rect">
                <a:avLst/>
              </a:prstGeom>
              <a:noFill/>
            </p:spPr>
            <p:txBody>
              <a:bodyPr wrap="none" rtlCol="0">
                <a:spAutoFit/>
              </a:bodyPr>
              <a:lstStyle/>
              <a:p>
                <a:r>
                  <a:rPr lang="pl-PL" dirty="0" err="1"/>
                  <a:t>atrZ</a:t>
                </a:r>
                <a:endParaRPr lang="pl-PL" dirty="0"/>
              </a:p>
            </p:txBody>
          </p:sp>
          <p:sp>
            <p:nvSpPr>
              <p:cNvPr id="17" name="pole tekstowe 16">
                <a:extLst>
                  <a:ext uri="{FF2B5EF4-FFF2-40B4-BE49-F238E27FC236}">
                    <a16:creationId xmlns:a16="http://schemas.microsoft.com/office/drawing/2014/main" id="{DA2F24E0-1DE1-45FE-805E-512F4BDF85E2}"/>
                  </a:ext>
                </a:extLst>
              </p:cNvPr>
              <p:cNvSpPr txBox="1"/>
              <p:nvPr/>
            </p:nvSpPr>
            <p:spPr>
              <a:xfrm>
                <a:off x="997481" y="1724645"/>
                <a:ext cx="312906" cy="400110"/>
              </a:xfrm>
              <a:prstGeom prst="rect">
                <a:avLst/>
              </a:prstGeom>
              <a:noFill/>
            </p:spPr>
            <p:txBody>
              <a:bodyPr wrap="none" rtlCol="0">
                <a:spAutoFit/>
              </a:bodyPr>
              <a:lstStyle/>
              <a:p>
                <a:r>
                  <a:rPr lang="pl-PL" sz="2000" dirty="0">
                    <a:latin typeface="Times New Roman" panose="02020603050405020304" pitchFamily="18" charset="0"/>
                    <a:cs typeface="Times New Roman" panose="02020603050405020304" pitchFamily="18" charset="0"/>
                  </a:rPr>
                  <a:t>0</a:t>
                </a:r>
              </a:p>
            </p:txBody>
          </p:sp>
          <p:sp>
            <p:nvSpPr>
              <p:cNvPr id="18" name="pole tekstowe 17">
                <a:extLst>
                  <a:ext uri="{FF2B5EF4-FFF2-40B4-BE49-F238E27FC236}">
                    <a16:creationId xmlns:a16="http://schemas.microsoft.com/office/drawing/2014/main" id="{177AC563-B363-4799-92B7-A8246E917A96}"/>
                  </a:ext>
                </a:extLst>
              </p:cNvPr>
              <p:cNvSpPr txBox="1"/>
              <p:nvPr/>
            </p:nvSpPr>
            <p:spPr>
              <a:xfrm>
                <a:off x="993405" y="2047808"/>
                <a:ext cx="312906" cy="400110"/>
              </a:xfrm>
              <a:prstGeom prst="rect">
                <a:avLst/>
              </a:prstGeom>
              <a:noFill/>
            </p:spPr>
            <p:txBody>
              <a:bodyPr wrap="none" rtlCol="0">
                <a:spAutoFit/>
              </a:bodyPr>
              <a:lstStyle/>
              <a:p>
                <a:r>
                  <a:rPr lang="pl-PL" sz="2000" dirty="0">
                    <a:latin typeface="Times New Roman" panose="02020603050405020304" pitchFamily="18" charset="0"/>
                    <a:cs typeface="Times New Roman" panose="02020603050405020304" pitchFamily="18" charset="0"/>
                  </a:rPr>
                  <a:t>1</a:t>
                </a:r>
              </a:p>
            </p:txBody>
          </p:sp>
          <p:sp>
            <p:nvSpPr>
              <p:cNvPr id="19" name="pole tekstowe 18">
                <a:extLst>
                  <a:ext uri="{FF2B5EF4-FFF2-40B4-BE49-F238E27FC236}">
                    <a16:creationId xmlns:a16="http://schemas.microsoft.com/office/drawing/2014/main" id="{87850A79-86D1-49B9-A6F6-90BE999C494D}"/>
                  </a:ext>
                </a:extLst>
              </p:cNvPr>
              <p:cNvSpPr txBox="1"/>
              <p:nvPr/>
            </p:nvSpPr>
            <p:spPr>
              <a:xfrm>
                <a:off x="1611397" y="2054053"/>
                <a:ext cx="312906" cy="400110"/>
              </a:xfrm>
              <a:prstGeom prst="rect">
                <a:avLst/>
              </a:prstGeom>
              <a:noFill/>
            </p:spPr>
            <p:txBody>
              <a:bodyPr wrap="none" rtlCol="0">
                <a:spAutoFit/>
              </a:bodyPr>
              <a:lstStyle/>
              <a:p>
                <a:r>
                  <a:rPr lang="pl-PL" sz="2000" dirty="0">
                    <a:latin typeface="Times New Roman" panose="02020603050405020304" pitchFamily="18" charset="0"/>
                    <a:cs typeface="Times New Roman" panose="02020603050405020304" pitchFamily="18" charset="0"/>
                  </a:rPr>
                  <a:t>b</a:t>
                </a:r>
              </a:p>
            </p:txBody>
          </p:sp>
          <p:sp>
            <p:nvSpPr>
              <p:cNvPr id="21" name="pole tekstowe 20">
                <a:extLst>
                  <a:ext uri="{FF2B5EF4-FFF2-40B4-BE49-F238E27FC236}">
                    <a16:creationId xmlns:a16="http://schemas.microsoft.com/office/drawing/2014/main" id="{05BF3FFB-0851-43F5-851C-91ACA63F0407}"/>
                  </a:ext>
                </a:extLst>
              </p:cNvPr>
              <p:cNvSpPr txBox="1"/>
              <p:nvPr/>
            </p:nvSpPr>
            <p:spPr>
              <a:xfrm>
                <a:off x="1618610" y="1706581"/>
                <a:ext cx="298480" cy="400110"/>
              </a:xfrm>
              <a:prstGeom prst="rect">
                <a:avLst/>
              </a:prstGeom>
              <a:noFill/>
            </p:spPr>
            <p:txBody>
              <a:bodyPr wrap="none" rtlCol="0">
                <a:spAutoFit/>
              </a:bodyPr>
              <a:lstStyle/>
              <a:p>
                <a:r>
                  <a:rPr lang="pl-PL" sz="2000" dirty="0">
                    <a:latin typeface="Times New Roman" panose="02020603050405020304" pitchFamily="18" charset="0"/>
                    <a:cs typeface="Times New Roman" panose="02020603050405020304" pitchFamily="18" charset="0"/>
                  </a:rPr>
                  <a:t>a</a:t>
                </a:r>
              </a:p>
            </p:txBody>
          </p:sp>
        </p:grpSp>
        <p:sp>
          <p:nvSpPr>
            <p:cNvPr id="23" name="pole tekstowe 22">
              <a:extLst>
                <a:ext uri="{FF2B5EF4-FFF2-40B4-BE49-F238E27FC236}">
                  <a16:creationId xmlns:a16="http://schemas.microsoft.com/office/drawing/2014/main" id="{6962E42F-42C4-4C08-82F3-3B99ECC33C4A}"/>
                </a:ext>
              </a:extLst>
            </p:cNvPr>
            <p:cNvSpPr txBox="1"/>
            <p:nvPr/>
          </p:nvSpPr>
          <p:spPr>
            <a:xfrm>
              <a:off x="942402" y="1367542"/>
              <a:ext cx="1059072" cy="369332"/>
            </a:xfrm>
            <a:prstGeom prst="rect">
              <a:avLst/>
            </a:prstGeom>
            <a:noFill/>
          </p:spPr>
          <p:txBody>
            <a:bodyPr wrap="none" rtlCol="0">
              <a:spAutoFit/>
            </a:bodyPr>
            <a:lstStyle/>
            <a:p>
              <a:r>
                <a:rPr lang="pl-PL" dirty="0"/>
                <a:t>Relacja r</a:t>
              </a:r>
              <a:r>
                <a:rPr lang="pl-PL" baseline="-25000" dirty="0"/>
                <a:t>1</a:t>
              </a:r>
              <a:endParaRPr lang="pl-PL" dirty="0"/>
            </a:p>
          </p:txBody>
        </p:sp>
        <p:sp>
          <p:nvSpPr>
            <p:cNvPr id="36" name="pole tekstowe 35">
              <a:extLst>
                <a:ext uri="{FF2B5EF4-FFF2-40B4-BE49-F238E27FC236}">
                  <a16:creationId xmlns:a16="http://schemas.microsoft.com/office/drawing/2014/main" id="{D4BAF324-FB4A-440C-80F9-D0723AB87931}"/>
                </a:ext>
              </a:extLst>
            </p:cNvPr>
            <p:cNvSpPr txBox="1"/>
            <p:nvPr/>
          </p:nvSpPr>
          <p:spPr>
            <a:xfrm>
              <a:off x="1049582" y="2765466"/>
              <a:ext cx="312906" cy="400110"/>
            </a:xfrm>
            <a:prstGeom prst="rect">
              <a:avLst/>
            </a:prstGeom>
            <a:noFill/>
          </p:spPr>
          <p:txBody>
            <a:bodyPr wrap="none" rtlCol="0">
              <a:spAutoFit/>
            </a:bodyPr>
            <a:lstStyle/>
            <a:p>
              <a:r>
                <a:rPr lang="pl-PL" sz="2000" dirty="0">
                  <a:latin typeface="Times New Roman" panose="02020603050405020304" pitchFamily="18" charset="0"/>
                  <a:cs typeface="Times New Roman" panose="02020603050405020304" pitchFamily="18" charset="0"/>
                </a:rPr>
                <a:t>2</a:t>
              </a:r>
            </a:p>
          </p:txBody>
        </p:sp>
        <p:sp>
          <p:nvSpPr>
            <p:cNvPr id="38" name="pole tekstowe 37">
              <a:extLst>
                <a:ext uri="{FF2B5EF4-FFF2-40B4-BE49-F238E27FC236}">
                  <a16:creationId xmlns:a16="http://schemas.microsoft.com/office/drawing/2014/main" id="{D63C2C44-63BC-4D6A-81AD-E3A96BA1768E}"/>
                </a:ext>
              </a:extLst>
            </p:cNvPr>
            <p:cNvSpPr txBox="1"/>
            <p:nvPr/>
          </p:nvSpPr>
          <p:spPr>
            <a:xfrm>
              <a:off x="1656285" y="2749872"/>
              <a:ext cx="298480" cy="400110"/>
            </a:xfrm>
            <a:prstGeom prst="rect">
              <a:avLst/>
            </a:prstGeom>
            <a:noFill/>
          </p:spPr>
          <p:txBody>
            <a:bodyPr wrap="none" rtlCol="0">
              <a:spAutoFit/>
            </a:bodyPr>
            <a:lstStyle/>
            <a:p>
              <a:r>
                <a:rPr lang="pl-PL" sz="2000" dirty="0">
                  <a:latin typeface="Times New Roman" panose="02020603050405020304" pitchFamily="18" charset="0"/>
                  <a:cs typeface="Times New Roman" panose="02020603050405020304" pitchFamily="18" charset="0"/>
                </a:rPr>
                <a:t>c</a:t>
              </a:r>
            </a:p>
          </p:txBody>
        </p:sp>
      </p:grpSp>
      <p:grpSp>
        <p:nvGrpSpPr>
          <p:cNvPr id="104" name="Grupa 103">
            <a:extLst>
              <a:ext uri="{FF2B5EF4-FFF2-40B4-BE49-F238E27FC236}">
                <a16:creationId xmlns:a16="http://schemas.microsoft.com/office/drawing/2014/main" id="{543B7453-A7A9-47E8-ACFC-630F5A0263E6}"/>
              </a:ext>
            </a:extLst>
          </p:cNvPr>
          <p:cNvGrpSpPr/>
          <p:nvPr/>
        </p:nvGrpSpPr>
        <p:grpSpPr>
          <a:xfrm>
            <a:off x="2148651" y="4435987"/>
            <a:ext cx="1246632" cy="1729108"/>
            <a:chOff x="2148651" y="4435987"/>
            <a:chExt cx="1246632" cy="1729108"/>
          </a:xfrm>
        </p:grpSpPr>
        <p:grpSp>
          <p:nvGrpSpPr>
            <p:cNvPr id="39" name="Grupa 38">
              <a:extLst>
                <a:ext uri="{FF2B5EF4-FFF2-40B4-BE49-F238E27FC236}">
                  <a16:creationId xmlns:a16="http://schemas.microsoft.com/office/drawing/2014/main" id="{DD4C1E73-A96D-49AD-849E-BE52B289A8CD}"/>
                </a:ext>
              </a:extLst>
            </p:cNvPr>
            <p:cNvGrpSpPr/>
            <p:nvPr/>
          </p:nvGrpSpPr>
          <p:grpSpPr>
            <a:xfrm>
              <a:off x="2148651" y="4435987"/>
              <a:ext cx="1246632" cy="1713514"/>
              <a:chOff x="838200" y="1399031"/>
              <a:chExt cx="1246632" cy="1702299"/>
            </a:xfrm>
          </p:grpSpPr>
          <p:sp>
            <p:nvSpPr>
              <p:cNvPr id="40" name="Prostokąt: zaokrąglone rogi 39">
                <a:extLst>
                  <a:ext uri="{FF2B5EF4-FFF2-40B4-BE49-F238E27FC236}">
                    <a16:creationId xmlns:a16="http://schemas.microsoft.com/office/drawing/2014/main" id="{6B29515C-B3A4-4732-8352-DE3513CBF288}"/>
                  </a:ext>
                </a:extLst>
              </p:cNvPr>
              <p:cNvSpPr/>
              <p:nvPr/>
            </p:nvSpPr>
            <p:spPr>
              <a:xfrm>
                <a:off x="838200" y="1399031"/>
                <a:ext cx="1246632" cy="1702299"/>
              </a:xfrm>
              <a:prstGeom prst="roundRect">
                <a:avLst/>
              </a:prstGeom>
              <a:solidFill>
                <a:schemeClr val="accent2">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cxnSp>
            <p:nvCxnSpPr>
              <p:cNvPr id="41" name="Łącznik prosty 40">
                <a:extLst>
                  <a:ext uri="{FF2B5EF4-FFF2-40B4-BE49-F238E27FC236}">
                    <a16:creationId xmlns:a16="http://schemas.microsoft.com/office/drawing/2014/main" id="{10BF0522-B9E5-46C9-85A4-1FDD0D5DDAB5}"/>
                  </a:ext>
                </a:extLst>
              </p:cNvPr>
              <p:cNvCxnSpPr>
                <a:cxnSpLocks/>
              </p:cNvCxnSpPr>
              <p:nvPr/>
            </p:nvCxnSpPr>
            <p:spPr>
              <a:xfrm>
                <a:off x="838200" y="1746504"/>
                <a:ext cx="1246632" cy="0"/>
              </a:xfrm>
              <a:prstGeom prst="line">
                <a:avLst/>
              </a:prstGeom>
              <a:ln w="9525"/>
            </p:spPr>
            <p:style>
              <a:lnRef idx="1">
                <a:schemeClr val="dk1"/>
              </a:lnRef>
              <a:fillRef idx="0">
                <a:schemeClr val="dk1"/>
              </a:fillRef>
              <a:effectRef idx="0">
                <a:schemeClr val="dk1"/>
              </a:effectRef>
              <a:fontRef idx="minor">
                <a:schemeClr val="tx1"/>
              </a:fontRef>
            </p:style>
          </p:cxnSp>
          <p:cxnSp>
            <p:nvCxnSpPr>
              <p:cNvPr id="42" name="Łącznik prosty 41">
                <a:extLst>
                  <a:ext uri="{FF2B5EF4-FFF2-40B4-BE49-F238E27FC236}">
                    <a16:creationId xmlns:a16="http://schemas.microsoft.com/office/drawing/2014/main" id="{90E1B094-9D72-434F-B948-FB1435A43254}"/>
                  </a:ext>
                </a:extLst>
              </p:cNvPr>
              <p:cNvCxnSpPr>
                <a:cxnSpLocks/>
                <a:stCxn id="40" idx="2"/>
                <a:endCxn id="40" idx="0"/>
              </p:cNvCxnSpPr>
              <p:nvPr/>
            </p:nvCxnSpPr>
            <p:spPr>
              <a:xfrm flipV="1">
                <a:off x="1461516" y="1399031"/>
                <a:ext cx="0" cy="1702299"/>
              </a:xfrm>
              <a:prstGeom prst="line">
                <a:avLst/>
              </a:prstGeom>
              <a:ln w="9525"/>
            </p:spPr>
            <p:style>
              <a:lnRef idx="1">
                <a:schemeClr val="dk1"/>
              </a:lnRef>
              <a:fillRef idx="0">
                <a:schemeClr val="dk1"/>
              </a:fillRef>
              <a:effectRef idx="0">
                <a:schemeClr val="dk1"/>
              </a:effectRef>
              <a:fontRef idx="minor">
                <a:schemeClr val="tx1"/>
              </a:fontRef>
            </p:style>
          </p:cxnSp>
          <p:sp>
            <p:nvSpPr>
              <p:cNvPr id="43" name="pole tekstowe 42">
                <a:extLst>
                  <a:ext uri="{FF2B5EF4-FFF2-40B4-BE49-F238E27FC236}">
                    <a16:creationId xmlns:a16="http://schemas.microsoft.com/office/drawing/2014/main" id="{39DA420C-8410-4482-BF0B-9BB65B61EBE9}"/>
                  </a:ext>
                </a:extLst>
              </p:cNvPr>
              <p:cNvSpPr txBox="1"/>
              <p:nvPr/>
            </p:nvSpPr>
            <p:spPr>
              <a:xfrm>
                <a:off x="840833" y="1399032"/>
                <a:ext cx="548035" cy="369332"/>
              </a:xfrm>
              <a:prstGeom prst="rect">
                <a:avLst/>
              </a:prstGeom>
              <a:noFill/>
            </p:spPr>
            <p:txBody>
              <a:bodyPr wrap="none" rtlCol="0">
                <a:spAutoFit/>
              </a:bodyPr>
              <a:lstStyle/>
              <a:p>
                <a:r>
                  <a:rPr lang="pl-PL" dirty="0" err="1"/>
                  <a:t>atrL</a:t>
                </a:r>
                <a:endParaRPr lang="pl-PL" dirty="0"/>
              </a:p>
            </p:txBody>
          </p:sp>
          <p:sp>
            <p:nvSpPr>
              <p:cNvPr id="44" name="pole tekstowe 43">
                <a:extLst>
                  <a:ext uri="{FF2B5EF4-FFF2-40B4-BE49-F238E27FC236}">
                    <a16:creationId xmlns:a16="http://schemas.microsoft.com/office/drawing/2014/main" id="{9D1360F2-266B-43E9-8A23-E36522CA9E8A}"/>
                  </a:ext>
                </a:extLst>
              </p:cNvPr>
              <p:cNvSpPr txBox="1"/>
              <p:nvPr/>
            </p:nvSpPr>
            <p:spPr>
              <a:xfrm>
                <a:off x="1461516" y="1399032"/>
                <a:ext cx="557653" cy="369332"/>
              </a:xfrm>
              <a:prstGeom prst="rect">
                <a:avLst/>
              </a:prstGeom>
              <a:noFill/>
            </p:spPr>
            <p:txBody>
              <a:bodyPr wrap="none" rtlCol="0">
                <a:spAutoFit/>
              </a:bodyPr>
              <a:lstStyle/>
              <a:p>
                <a:r>
                  <a:rPr lang="pl-PL" dirty="0" err="1"/>
                  <a:t>atrZ</a:t>
                </a:r>
                <a:endParaRPr lang="pl-PL" dirty="0"/>
              </a:p>
            </p:txBody>
          </p:sp>
          <p:sp>
            <p:nvSpPr>
              <p:cNvPr id="45" name="pole tekstowe 44">
                <a:extLst>
                  <a:ext uri="{FF2B5EF4-FFF2-40B4-BE49-F238E27FC236}">
                    <a16:creationId xmlns:a16="http://schemas.microsoft.com/office/drawing/2014/main" id="{071DB4C4-4AAA-4743-86D2-EED2A86BCB69}"/>
                  </a:ext>
                </a:extLst>
              </p:cNvPr>
              <p:cNvSpPr txBox="1"/>
              <p:nvPr/>
            </p:nvSpPr>
            <p:spPr>
              <a:xfrm>
                <a:off x="997481" y="1724645"/>
                <a:ext cx="312906" cy="400110"/>
              </a:xfrm>
              <a:prstGeom prst="rect">
                <a:avLst/>
              </a:prstGeom>
              <a:noFill/>
            </p:spPr>
            <p:txBody>
              <a:bodyPr wrap="none" rtlCol="0">
                <a:spAutoFit/>
              </a:bodyPr>
              <a:lstStyle/>
              <a:p>
                <a:r>
                  <a:rPr lang="pl-PL" sz="2000" dirty="0">
                    <a:latin typeface="Times New Roman" panose="02020603050405020304" pitchFamily="18" charset="0"/>
                    <a:cs typeface="Times New Roman" panose="02020603050405020304" pitchFamily="18" charset="0"/>
                  </a:rPr>
                  <a:t>0</a:t>
                </a:r>
              </a:p>
            </p:txBody>
          </p:sp>
          <p:sp>
            <p:nvSpPr>
              <p:cNvPr id="46" name="pole tekstowe 45">
                <a:extLst>
                  <a:ext uri="{FF2B5EF4-FFF2-40B4-BE49-F238E27FC236}">
                    <a16:creationId xmlns:a16="http://schemas.microsoft.com/office/drawing/2014/main" id="{803DE004-FE06-4713-BFEA-3E94761E4A0C}"/>
                  </a:ext>
                </a:extLst>
              </p:cNvPr>
              <p:cNvSpPr txBox="1"/>
              <p:nvPr/>
            </p:nvSpPr>
            <p:spPr>
              <a:xfrm>
                <a:off x="993405" y="2047808"/>
                <a:ext cx="312906" cy="400110"/>
              </a:xfrm>
              <a:prstGeom prst="rect">
                <a:avLst/>
              </a:prstGeom>
              <a:noFill/>
            </p:spPr>
            <p:txBody>
              <a:bodyPr wrap="none" rtlCol="0">
                <a:spAutoFit/>
              </a:bodyPr>
              <a:lstStyle/>
              <a:p>
                <a:r>
                  <a:rPr lang="pl-PL" sz="2000" dirty="0">
                    <a:latin typeface="Times New Roman" panose="02020603050405020304" pitchFamily="18" charset="0"/>
                    <a:cs typeface="Times New Roman" panose="02020603050405020304" pitchFamily="18" charset="0"/>
                  </a:rPr>
                  <a:t>1</a:t>
                </a:r>
              </a:p>
            </p:txBody>
          </p:sp>
          <p:sp>
            <p:nvSpPr>
              <p:cNvPr id="47" name="pole tekstowe 46">
                <a:extLst>
                  <a:ext uri="{FF2B5EF4-FFF2-40B4-BE49-F238E27FC236}">
                    <a16:creationId xmlns:a16="http://schemas.microsoft.com/office/drawing/2014/main" id="{396C5779-A53D-4FAE-85FD-C66F75CD1F8C}"/>
                  </a:ext>
                </a:extLst>
              </p:cNvPr>
              <p:cNvSpPr txBox="1"/>
              <p:nvPr/>
            </p:nvSpPr>
            <p:spPr>
              <a:xfrm>
                <a:off x="1611397" y="2054053"/>
                <a:ext cx="312906" cy="400110"/>
              </a:xfrm>
              <a:prstGeom prst="rect">
                <a:avLst/>
              </a:prstGeom>
              <a:noFill/>
            </p:spPr>
            <p:txBody>
              <a:bodyPr wrap="none" rtlCol="0">
                <a:spAutoFit/>
              </a:bodyPr>
              <a:lstStyle/>
              <a:p>
                <a:r>
                  <a:rPr lang="pl-PL" sz="2000" dirty="0">
                    <a:latin typeface="Times New Roman" panose="02020603050405020304" pitchFamily="18" charset="0"/>
                    <a:cs typeface="Times New Roman" panose="02020603050405020304" pitchFamily="18" charset="0"/>
                  </a:rPr>
                  <a:t>b</a:t>
                </a:r>
              </a:p>
            </p:txBody>
          </p:sp>
          <p:sp>
            <p:nvSpPr>
              <p:cNvPr id="48" name="pole tekstowe 47">
                <a:extLst>
                  <a:ext uri="{FF2B5EF4-FFF2-40B4-BE49-F238E27FC236}">
                    <a16:creationId xmlns:a16="http://schemas.microsoft.com/office/drawing/2014/main" id="{1ECE6915-C7BF-45BB-9F1B-69CEA02E3ADE}"/>
                  </a:ext>
                </a:extLst>
              </p:cNvPr>
              <p:cNvSpPr txBox="1"/>
              <p:nvPr/>
            </p:nvSpPr>
            <p:spPr>
              <a:xfrm>
                <a:off x="1618610" y="1706581"/>
                <a:ext cx="298480" cy="400110"/>
              </a:xfrm>
              <a:prstGeom prst="rect">
                <a:avLst/>
              </a:prstGeom>
              <a:noFill/>
            </p:spPr>
            <p:txBody>
              <a:bodyPr wrap="none" rtlCol="0">
                <a:spAutoFit/>
              </a:bodyPr>
              <a:lstStyle/>
              <a:p>
                <a:r>
                  <a:rPr lang="pl-PL" sz="2000" dirty="0">
                    <a:latin typeface="Times New Roman" panose="02020603050405020304" pitchFamily="18" charset="0"/>
                    <a:cs typeface="Times New Roman" panose="02020603050405020304" pitchFamily="18" charset="0"/>
                  </a:rPr>
                  <a:t>a</a:t>
                </a:r>
              </a:p>
            </p:txBody>
          </p:sp>
        </p:grpSp>
        <p:sp>
          <p:nvSpPr>
            <p:cNvPr id="50" name="pole tekstowe 49">
              <a:extLst>
                <a:ext uri="{FF2B5EF4-FFF2-40B4-BE49-F238E27FC236}">
                  <a16:creationId xmlns:a16="http://schemas.microsoft.com/office/drawing/2014/main" id="{3BA3D535-AF7B-42D5-BA9B-6D9F9543A8C9}"/>
                </a:ext>
              </a:extLst>
            </p:cNvPr>
            <p:cNvSpPr txBox="1"/>
            <p:nvPr/>
          </p:nvSpPr>
          <p:spPr>
            <a:xfrm>
              <a:off x="2307932" y="5431791"/>
              <a:ext cx="312906" cy="400110"/>
            </a:xfrm>
            <a:prstGeom prst="rect">
              <a:avLst/>
            </a:prstGeom>
            <a:noFill/>
          </p:spPr>
          <p:txBody>
            <a:bodyPr wrap="none" rtlCol="0">
              <a:spAutoFit/>
            </a:bodyPr>
            <a:lstStyle/>
            <a:p>
              <a:r>
                <a:rPr lang="pl-PL" sz="2000" dirty="0">
                  <a:latin typeface="Times New Roman" panose="02020603050405020304" pitchFamily="18" charset="0"/>
                  <a:cs typeface="Times New Roman" panose="02020603050405020304" pitchFamily="18" charset="0"/>
                </a:rPr>
                <a:t>2</a:t>
              </a:r>
            </a:p>
          </p:txBody>
        </p:sp>
        <p:sp>
          <p:nvSpPr>
            <p:cNvPr id="51" name="pole tekstowe 50">
              <a:extLst>
                <a:ext uri="{FF2B5EF4-FFF2-40B4-BE49-F238E27FC236}">
                  <a16:creationId xmlns:a16="http://schemas.microsoft.com/office/drawing/2014/main" id="{7CF8ABFC-8352-4E75-8DC3-0A0EA1D3CF55}"/>
                </a:ext>
              </a:extLst>
            </p:cNvPr>
            <p:cNvSpPr txBox="1"/>
            <p:nvPr/>
          </p:nvSpPr>
          <p:spPr>
            <a:xfrm>
              <a:off x="2914635" y="5416197"/>
              <a:ext cx="298480" cy="400110"/>
            </a:xfrm>
            <a:prstGeom prst="rect">
              <a:avLst/>
            </a:prstGeom>
            <a:noFill/>
          </p:spPr>
          <p:txBody>
            <a:bodyPr wrap="none" rtlCol="0">
              <a:spAutoFit/>
            </a:bodyPr>
            <a:lstStyle/>
            <a:p>
              <a:r>
                <a:rPr lang="pl-PL" sz="2000" dirty="0">
                  <a:latin typeface="Times New Roman" panose="02020603050405020304" pitchFamily="18" charset="0"/>
                  <a:cs typeface="Times New Roman" panose="02020603050405020304" pitchFamily="18" charset="0"/>
                </a:rPr>
                <a:t>c</a:t>
              </a:r>
            </a:p>
          </p:txBody>
        </p:sp>
        <p:sp>
          <p:nvSpPr>
            <p:cNvPr id="53" name="pole tekstowe 52">
              <a:extLst>
                <a:ext uri="{FF2B5EF4-FFF2-40B4-BE49-F238E27FC236}">
                  <a16:creationId xmlns:a16="http://schemas.microsoft.com/office/drawing/2014/main" id="{43A6650D-D13C-4730-B5F3-827A51B65933}"/>
                </a:ext>
              </a:extLst>
            </p:cNvPr>
            <p:cNvSpPr txBox="1"/>
            <p:nvPr/>
          </p:nvSpPr>
          <p:spPr>
            <a:xfrm>
              <a:off x="2303856" y="5764985"/>
              <a:ext cx="312906" cy="400110"/>
            </a:xfrm>
            <a:prstGeom prst="rect">
              <a:avLst/>
            </a:prstGeom>
            <a:noFill/>
          </p:spPr>
          <p:txBody>
            <a:bodyPr wrap="none" rtlCol="0">
              <a:spAutoFit/>
            </a:bodyPr>
            <a:lstStyle/>
            <a:p>
              <a:r>
                <a:rPr lang="pl-PL" sz="2000" dirty="0">
                  <a:latin typeface="Times New Roman" panose="02020603050405020304" pitchFamily="18" charset="0"/>
                  <a:cs typeface="Times New Roman" panose="02020603050405020304" pitchFamily="18" charset="0"/>
                </a:rPr>
                <a:t>3</a:t>
              </a:r>
            </a:p>
          </p:txBody>
        </p:sp>
        <p:sp>
          <p:nvSpPr>
            <p:cNvPr id="54" name="pole tekstowe 53">
              <a:extLst>
                <a:ext uri="{FF2B5EF4-FFF2-40B4-BE49-F238E27FC236}">
                  <a16:creationId xmlns:a16="http://schemas.microsoft.com/office/drawing/2014/main" id="{79A7CABD-A043-40B1-B55E-3E3B437A74BC}"/>
                </a:ext>
              </a:extLst>
            </p:cNvPr>
            <p:cNvSpPr txBox="1"/>
            <p:nvPr/>
          </p:nvSpPr>
          <p:spPr>
            <a:xfrm>
              <a:off x="2910559" y="5749391"/>
              <a:ext cx="312906" cy="400110"/>
            </a:xfrm>
            <a:prstGeom prst="rect">
              <a:avLst/>
            </a:prstGeom>
            <a:noFill/>
          </p:spPr>
          <p:txBody>
            <a:bodyPr wrap="none" rtlCol="0">
              <a:spAutoFit/>
            </a:bodyPr>
            <a:lstStyle/>
            <a:p>
              <a:r>
                <a:rPr lang="pl-PL" sz="2000" dirty="0">
                  <a:latin typeface="Times New Roman" panose="02020603050405020304" pitchFamily="18" charset="0"/>
                  <a:cs typeface="Times New Roman" panose="02020603050405020304" pitchFamily="18" charset="0"/>
                </a:rPr>
                <a:t>d</a:t>
              </a:r>
            </a:p>
          </p:txBody>
        </p:sp>
      </p:grpSp>
      <p:grpSp>
        <p:nvGrpSpPr>
          <p:cNvPr id="105" name="Grupa 104">
            <a:extLst>
              <a:ext uri="{FF2B5EF4-FFF2-40B4-BE49-F238E27FC236}">
                <a16:creationId xmlns:a16="http://schemas.microsoft.com/office/drawing/2014/main" id="{3AF70EE7-083D-4B23-B568-CD0F9FAEC706}"/>
              </a:ext>
            </a:extLst>
          </p:cNvPr>
          <p:cNvGrpSpPr/>
          <p:nvPr/>
        </p:nvGrpSpPr>
        <p:grpSpPr>
          <a:xfrm>
            <a:off x="4378795" y="4376145"/>
            <a:ext cx="1246632" cy="2085725"/>
            <a:chOff x="4378795" y="4376145"/>
            <a:chExt cx="1246632" cy="2085725"/>
          </a:xfrm>
        </p:grpSpPr>
        <p:grpSp>
          <p:nvGrpSpPr>
            <p:cNvPr id="55" name="Grupa 54">
              <a:extLst>
                <a:ext uri="{FF2B5EF4-FFF2-40B4-BE49-F238E27FC236}">
                  <a16:creationId xmlns:a16="http://schemas.microsoft.com/office/drawing/2014/main" id="{293475CD-C5F2-46AF-9BA5-96E5B892A072}"/>
                </a:ext>
              </a:extLst>
            </p:cNvPr>
            <p:cNvGrpSpPr/>
            <p:nvPr/>
          </p:nvGrpSpPr>
          <p:grpSpPr>
            <a:xfrm>
              <a:off x="4378795" y="4376145"/>
              <a:ext cx="1246632" cy="2064785"/>
              <a:chOff x="838200" y="1399031"/>
              <a:chExt cx="1246632" cy="1702299"/>
            </a:xfrm>
          </p:grpSpPr>
          <p:sp>
            <p:nvSpPr>
              <p:cNvPr id="56" name="Prostokąt: zaokrąglone rogi 55">
                <a:extLst>
                  <a:ext uri="{FF2B5EF4-FFF2-40B4-BE49-F238E27FC236}">
                    <a16:creationId xmlns:a16="http://schemas.microsoft.com/office/drawing/2014/main" id="{7AD4BB6E-BF40-4EA0-84E4-17EFC61FEC3A}"/>
                  </a:ext>
                </a:extLst>
              </p:cNvPr>
              <p:cNvSpPr/>
              <p:nvPr/>
            </p:nvSpPr>
            <p:spPr>
              <a:xfrm>
                <a:off x="838200" y="1399031"/>
                <a:ext cx="1246632" cy="1702299"/>
              </a:xfrm>
              <a:prstGeom prst="roundRect">
                <a:avLst/>
              </a:prstGeom>
              <a:solidFill>
                <a:schemeClr val="accent2">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cxnSp>
            <p:nvCxnSpPr>
              <p:cNvPr id="57" name="Łącznik prosty 56">
                <a:extLst>
                  <a:ext uri="{FF2B5EF4-FFF2-40B4-BE49-F238E27FC236}">
                    <a16:creationId xmlns:a16="http://schemas.microsoft.com/office/drawing/2014/main" id="{B53E93E0-76B4-466D-A91E-7D3042037D07}"/>
                  </a:ext>
                </a:extLst>
              </p:cNvPr>
              <p:cNvCxnSpPr>
                <a:cxnSpLocks/>
              </p:cNvCxnSpPr>
              <p:nvPr/>
            </p:nvCxnSpPr>
            <p:spPr>
              <a:xfrm>
                <a:off x="838200" y="1746504"/>
                <a:ext cx="1246632" cy="0"/>
              </a:xfrm>
              <a:prstGeom prst="line">
                <a:avLst/>
              </a:prstGeom>
              <a:ln w="9525"/>
            </p:spPr>
            <p:style>
              <a:lnRef idx="1">
                <a:schemeClr val="dk1"/>
              </a:lnRef>
              <a:fillRef idx="0">
                <a:schemeClr val="dk1"/>
              </a:fillRef>
              <a:effectRef idx="0">
                <a:schemeClr val="dk1"/>
              </a:effectRef>
              <a:fontRef idx="minor">
                <a:schemeClr val="tx1"/>
              </a:fontRef>
            </p:style>
          </p:cxnSp>
          <p:cxnSp>
            <p:nvCxnSpPr>
              <p:cNvPr id="58" name="Łącznik prosty 57">
                <a:extLst>
                  <a:ext uri="{FF2B5EF4-FFF2-40B4-BE49-F238E27FC236}">
                    <a16:creationId xmlns:a16="http://schemas.microsoft.com/office/drawing/2014/main" id="{9598B720-D414-4C4A-9215-98B6C8659DC1}"/>
                  </a:ext>
                </a:extLst>
              </p:cNvPr>
              <p:cNvCxnSpPr>
                <a:cxnSpLocks/>
                <a:stCxn id="56" idx="2"/>
                <a:endCxn id="56" idx="0"/>
              </p:cNvCxnSpPr>
              <p:nvPr/>
            </p:nvCxnSpPr>
            <p:spPr>
              <a:xfrm flipV="1">
                <a:off x="1461516" y="1399031"/>
                <a:ext cx="0" cy="1702299"/>
              </a:xfrm>
              <a:prstGeom prst="line">
                <a:avLst/>
              </a:prstGeom>
              <a:ln w="9525"/>
            </p:spPr>
            <p:style>
              <a:lnRef idx="1">
                <a:schemeClr val="dk1"/>
              </a:lnRef>
              <a:fillRef idx="0">
                <a:schemeClr val="dk1"/>
              </a:fillRef>
              <a:effectRef idx="0">
                <a:schemeClr val="dk1"/>
              </a:effectRef>
              <a:fontRef idx="minor">
                <a:schemeClr val="tx1"/>
              </a:fontRef>
            </p:style>
          </p:cxnSp>
          <p:sp>
            <p:nvSpPr>
              <p:cNvPr id="59" name="pole tekstowe 58">
                <a:extLst>
                  <a:ext uri="{FF2B5EF4-FFF2-40B4-BE49-F238E27FC236}">
                    <a16:creationId xmlns:a16="http://schemas.microsoft.com/office/drawing/2014/main" id="{25D3CA20-141F-4953-ABCF-EFFC2469FD7A}"/>
                  </a:ext>
                </a:extLst>
              </p:cNvPr>
              <p:cNvSpPr txBox="1"/>
              <p:nvPr/>
            </p:nvSpPr>
            <p:spPr>
              <a:xfrm>
                <a:off x="840833" y="1399032"/>
                <a:ext cx="548035" cy="369332"/>
              </a:xfrm>
              <a:prstGeom prst="rect">
                <a:avLst/>
              </a:prstGeom>
              <a:noFill/>
            </p:spPr>
            <p:txBody>
              <a:bodyPr wrap="none" rtlCol="0">
                <a:spAutoFit/>
              </a:bodyPr>
              <a:lstStyle/>
              <a:p>
                <a:r>
                  <a:rPr lang="pl-PL" dirty="0" err="1"/>
                  <a:t>atrL</a:t>
                </a:r>
                <a:endParaRPr lang="pl-PL" dirty="0"/>
              </a:p>
            </p:txBody>
          </p:sp>
          <p:sp>
            <p:nvSpPr>
              <p:cNvPr id="60" name="pole tekstowe 59">
                <a:extLst>
                  <a:ext uri="{FF2B5EF4-FFF2-40B4-BE49-F238E27FC236}">
                    <a16:creationId xmlns:a16="http://schemas.microsoft.com/office/drawing/2014/main" id="{8480C3EA-00F0-4B28-A916-EF8A892AAF26}"/>
                  </a:ext>
                </a:extLst>
              </p:cNvPr>
              <p:cNvSpPr txBox="1"/>
              <p:nvPr/>
            </p:nvSpPr>
            <p:spPr>
              <a:xfrm>
                <a:off x="1461516" y="1399032"/>
                <a:ext cx="557653" cy="369332"/>
              </a:xfrm>
              <a:prstGeom prst="rect">
                <a:avLst/>
              </a:prstGeom>
              <a:noFill/>
            </p:spPr>
            <p:txBody>
              <a:bodyPr wrap="none" rtlCol="0">
                <a:spAutoFit/>
              </a:bodyPr>
              <a:lstStyle/>
              <a:p>
                <a:r>
                  <a:rPr lang="pl-PL" dirty="0" err="1"/>
                  <a:t>atrZ</a:t>
                </a:r>
                <a:endParaRPr lang="pl-PL" dirty="0"/>
              </a:p>
            </p:txBody>
          </p:sp>
          <p:sp>
            <p:nvSpPr>
              <p:cNvPr id="61" name="pole tekstowe 60">
                <a:extLst>
                  <a:ext uri="{FF2B5EF4-FFF2-40B4-BE49-F238E27FC236}">
                    <a16:creationId xmlns:a16="http://schemas.microsoft.com/office/drawing/2014/main" id="{4CB92FA6-6637-4E0D-A41C-0B98615CF816}"/>
                  </a:ext>
                </a:extLst>
              </p:cNvPr>
              <p:cNvSpPr txBox="1"/>
              <p:nvPr/>
            </p:nvSpPr>
            <p:spPr>
              <a:xfrm>
                <a:off x="997481" y="1724645"/>
                <a:ext cx="312906" cy="400110"/>
              </a:xfrm>
              <a:prstGeom prst="rect">
                <a:avLst/>
              </a:prstGeom>
              <a:noFill/>
            </p:spPr>
            <p:txBody>
              <a:bodyPr wrap="none" rtlCol="0">
                <a:spAutoFit/>
              </a:bodyPr>
              <a:lstStyle/>
              <a:p>
                <a:r>
                  <a:rPr lang="pl-PL" sz="2000" dirty="0">
                    <a:latin typeface="Times New Roman" panose="02020603050405020304" pitchFamily="18" charset="0"/>
                    <a:cs typeface="Times New Roman" panose="02020603050405020304" pitchFamily="18" charset="0"/>
                  </a:rPr>
                  <a:t>0</a:t>
                </a:r>
              </a:p>
            </p:txBody>
          </p:sp>
          <p:sp>
            <p:nvSpPr>
              <p:cNvPr id="62" name="pole tekstowe 61">
                <a:extLst>
                  <a:ext uri="{FF2B5EF4-FFF2-40B4-BE49-F238E27FC236}">
                    <a16:creationId xmlns:a16="http://schemas.microsoft.com/office/drawing/2014/main" id="{4D21EF5D-8924-41D3-8984-DCE409FA5F45}"/>
                  </a:ext>
                </a:extLst>
              </p:cNvPr>
              <p:cNvSpPr txBox="1"/>
              <p:nvPr/>
            </p:nvSpPr>
            <p:spPr>
              <a:xfrm>
                <a:off x="993405" y="2236273"/>
                <a:ext cx="312906" cy="400110"/>
              </a:xfrm>
              <a:prstGeom prst="rect">
                <a:avLst/>
              </a:prstGeom>
              <a:noFill/>
            </p:spPr>
            <p:txBody>
              <a:bodyPr wrap="none" rtlCol="0">
                <a:spAutoFit/>
              </a:bodyPr>
              <a:lstStyle/>
              <a:p>
                <a:r>
                  <a:rPr lang="pl-PL" sz="2000" dirty="0">
                    <a:latin typeface="Times New Roman" panose="02020603050405020304" pitchFamily="18" charset="0"/>
                    <a:cs typeface="Times New Roman" panose="02020603050405020304" pitchFamily="18" charset="0"/>
                  </a:rPr>
                  <a:t>1</a:t>
                </a:r>
              </a:p>
            </p:txBody>
          </p:sp>
          <p:sp>
            <p:nvSpPr>
              <p:cNvPr id="63" name="pole tekstowe 62">
                <a:extLst>
                  <a:ext uri="{FF2B5EF4-FFF2-40B4-BE49-F238E27FC236}">
                    <a16:creationId xmlns:a16="http://schemas.microsoft.com/office/drawing/2014/main" id="{E5C67418-FD57-46C6-903D-0087E7B4549A}"/>
                  </a:ext>
                </a:extLst>
              </p:cNvPr>
              <p:cNvSpPr txBox="1"/>
              <p:nvPr/>
            </p:nvSpPr>
            <p:spPr>
              <a:xfrm>
                <a:off x="1611397" y="2234981"/>
                <a:ext cx="312906" cy="400110"/>
              </a:xfrm>
              <a:prstGeom prst="rect">
                <a:avLst/>
              </a:prstGeom>
              <a:noFill/>
            </p:spPr>
            <p:txBody>
              <a:bodyPr wrap="none" rtlCol="0">
                <a:spAutoFit/>
              </a:bodyPr>
              <a:lstStyle/>
              <a:p>
                <a:r>
                  <a:rPr lang="pl-PL" sz="2000" dirty="0">
                    <a:latin typeface="Times New Roman" panose="02020603050405020304" pitchFamily="18" charset="0"/>
                    <a:cs typeface="Times New Roman" panose="02020603050405020304" pitchFamily="18" charset="0"/>
                  </a:rPr>
                  <a:t>b</a:t>
                </a:r>
              </a:p>
            </p:txBody>
          </p:sp>
          <p:sp>
            <p:nvSpPr>
              <p:cNvPr id="64" name="pole tekstowe 63">
                <a:extLst>
                  <a:ext uri="{FF2B5EF4-FFF2-40B4-BE49-F238E27FC236}">
                    <a16:creationId xmlns:a16="http://schemas.microsoft.com/office/drawing/2014/main" id="{DF4A94F2-B3F5-4AB2-89F4-E2873FA8A303}"/>
                  </a:ext>
                </a:extLst>
              </p:cNvPr>
              <p:cNvSpPr txBox="1"/>
              <p:nvPr/>
            </p:nvSpPr>
            <p:spPr>
              <a:xfrm>
                <a:off x="1618610" y="1706581"/>
                <a:ext cx="298480" cy="400110"/>
              </a:xfrm>
              <a:prstGeom prst="rect">
                <a:avLst/>
              </a:prstGeom>
              <a:noFill/>
            </p:spPr>
            <p:txBody>
              <a:bodyPr wrap="none" rtlCol="0">
                <a:spAutoFit/>
              </a:bodyPr>
              <a:lstStyle/>
              <a:p>
                <a:r>
                  <a:rPr lang="pl-PL" sz="2000" dirty="0">
                    <a:latin typeface="Times New Roman" panose="02020603050405020304" pitchFamily="18" charset="0"/>
                    <a:cs typeface="Times New Roman" panose="02020603050405020304" pitchFamily="18" charset="0"/>
                  </a:rPr>
                  <a:t>a</a:t>
                </a:r>
              </a:p>
            </p:txBody>
          </p:sp>
        </p:grpSp>
        <p:sp>
          <p:nvSpPr>
            <p:cNvPr id="66" name="pole tekstowe 65">
              <a:extLst>
                <a:ext uri="{FF2B5EF4-FFF2-40B4-BE49-F238E27FC236}">
                  <a16:creationId xmlns:a16="http://schemas.microsoft.com/office/drawing/2014/main" id="{D3D94691-02D7-4B08-AA4B-A1D6F9FF0CBA}"/>
                </a:ext>
              </a:extLst>
            </p:cNvPr>
            <p:cNvSpPr txBox="1"/>
            <p:nvPr/>
          </p:nvSpPr>
          <p:spPr>
            <a:xfrm>
              <a:off x="4538076" y="5728566"/>
              <a:ext cx="312906" cy="400110"/>
            </a:xfrm>
            <a:prstGeom prst="rect">
              <a:avLst/>
            </a:prstGeom>
            <a:noFill/>
          </p:spPr>
          <p:txBody>
            <a:bodyPr wrap="none" rtlCol="0">
              <a:spAutoFit/>
            </a:bodyPr>
            <a:lstStyle/>
            <a:p>
              <a:r>
                <a:rPr lang="pl-PL" sz="2000" dirty="0">
                  <a:latin typeface="Times New Roman" panose="02020603050405020304" pitchFamily="18" charset="0"/>
                  <a:cs typeface="Times New Roman" panose="02020603050405020304" pitchFamily="18" charset="0"/>
                </a:rPr>
                <a:t>2</a:t>
              </a:r>
            </a:p>
          </p:txBody>
        </p:sp>
        <p:sp>
          <p:nvSpPr>
            <p:cNvPr id="67" name="pole tekstowe 66">
              <a:extLst>
                <a:ext uri="{FF2B5EF4-FFF2-40B4-BE49-F238E27FC236}">
                  <a16:creationId xmlns:a16="http://schemas.microsoft.com/office/drawing/2014/main" id="{93FDE04B-3CC2-4BA0-8322-1EA23FE297F8}"/>
                </a:ext>
              </a:extLst>
            </p:cNvPr>
            <p:cNvSpPr txBox="1"/>
            <p:nvPr/>
          </p:nvSpPr>
          <p:spPr>
            <a:xfrm>
              <a:off x="5144779" y="5712972"/>
              <a:ext cx="298480" cy="400110"/>
            </a:xfrm>
            <a:prstGeom prst="rect">
              <a:avLst/>
            </a:prstGeom>
            <a:noFill/>
          </p:spPr>
          <p:txBody>
            <a:bodyPr wrap="none" rtlCol="0">
              <a:spAutoFit/>
            </a:bodyPr>
            <a:lstStyle/>
            <a:p>
              <a:r>
                <a:rPr lang="pl-PL" sz="2000" dirty="0">
                  <a:latin typeface="Times New Roman" panose="02020603050405020304" pitchFamily="18" charset="0"/>
                  <a:cs typeface="Times New Roman" panose="02020603050405020304" pitchFamily="18" charset="0"/>
                </a:rPr>
                <a:t>c</a:t>
              </a:r>
            </a:p>
          </p:txBody>
        </p:sp>
        <p:sp>
          <p:nvSpPr>
            <p:cNvPr id="68" name="pole tekstowe 67">
              <a:extLst>
                <a:ext uri="{FF2B5EF4-FFF2-40B4-BE49-F238E27FC236}">
                  <a16:creationId xmlns:a16="http://schemas.microsoft.com/office/drawing/2014/main" id="{349B4994-9D85-40C2-9792-E0DE8EFCF01F}"/>
                </a:ext>
              </a:extLst>
            </p:cNvPr>
            <p:cNvSpPr txBox="1"/>
            <p:nvPr/>
          </p:nvSpPr>
          <p:spPr>
            <a:xfrm>
              <a:off x="4534000" y="6061760"/>
              <a:ext cx="312906" cy="400110"/>
            </a:xfrm>
            <a:prstGeom prst="rect">
              <a:avLst/>
            </a:prstGeom>
            <a:noFill/>
          </p:spPr>
          <p:txBody>
            <a:bodyPr wrap="none" rtlCol="0">
              <a:spAutoFit/>
            </a:bodyPr>
            <a:lstStyle/>
            <a:p>
              <a:r>
                <a:rPr lang="pl-PL" sz="2000" dirty="0">
                  <a:latin typeface="Times New Roman" panose="02020603050405020304" pitchFamily="18" charset="0"/>
                  <a:cs typeface="Times New Roman" panose="02020603050405020304" pitchFamily="18" charset="0"/>
                </a:rPr>
                <a:t>3</a:t>
              </a:r>
            </a:p>
          </p:txBody>
        </p:sp>
        <p:sp>
          <p:nvSpPr>
            <p:cNvPr id="69" name="pole tekstowe 68">
              <a:extLst>
                <a:ext uri="{FF2B5EF4-FFF2-40B4-BE49-F238E27FC236}">
                  <a16:creationId xmlns:a16="http://schemas.microsoft.com/office/drawing/2014/main" id="{EAB6548B-189C-43C2-8EC0-58EC22D2A0FB}"/>
                </a:ext>
              </a:extLst>
            </p:cNvPr>
            <p:cNvSpPr txBox="1"/>
            <p:nvPr/>
          </p:nvSpPr>
          <p:spPr>
            <a:xfrm>
              <a:off x="5140703" y="6046166"/>
              <a:ext cx="312906" cy="400110"/>
            </a:xfrm>
            <a:prstGeom prst="rect">
              <a:avLst/>
            </a:prstGeom>
            <a:noFill/>
          </p:spPr>
          <p:txBody>
            <a:bodyPr wrap="none" rtlCol="0">
              <a:spAutoFit/>
            </a:bodyPr>
            <a:lstStyle/>
            <a:p>
              <a:r>
                <a:rPr lang="pl-PL" sz="2000" dirty="0">
                  <a:latin typeface="Times New Roman" panose="02020603050405020304" pitchFamily="18" charset="0"/>
                  <a:cs typeface="Times New Roman" panose="02020603050405020304" pitchFamily="18" charset="0"/>
                </a:rPr>
                <a:t>d</a:t>
              </a:r>
            </a:p>
          </p:txBody>
        </p:sp>
        <p:sp>
          <p:nvSpPr>
            <p:cNvPr id="70" name="pole tekstowe 69">
              <a:extLst>
                <a:ext uri="{FF2B5EF4-FFF2-40B4-BE49-F238E27FC236}">
                  <a16:creationId xmlns:a16="http://schemas.microsoft.com/office/drawing/2014/main" id="{081389F1-730D-45BD-BCF7-5F87D9361B5E}"/>
                </a:ext>
              </a:extLst>
            </p:cNvPr>
            <p:cNvSpPr txBox="1"/>
            <p:nvPr/>
          </p:nvSpPr>
          <p:spPr>
            <a:xfrm>
              <a:off x="4541203" y="5086686"/>
              <a:ext cx="312906" cy="485309"/>
            </a:xfrm>
            <a:prstGeom prst="rect">
              <a:avLst/>
            </a:prstGeom>
            <a:noFill/>
          </p:spPr>
          <p:txBody>
            <a:bodyPr wrap="none" rtlCol="0">
              <a:spAutoFit/>
            </a:bodyPr>
            <a:lstStyle/>
            <a:p>
              <a:r>
                <a:rPr lang="pl-PL" sz="2000" dirty="0">
                  <a:latin typeface="Times New Roman" panose="02020603050405020304" pitchFamily="18" charset="0"/>
                  <a:cs typeface="Times New Roman" panose="02020603050405020304" pitchFamily="18" charset="0"/>
                </a:rPr>
                <a:t>0</a:t>
              </a:r>
            </a:p>
          </p:txBody>
        </p:sp>
        <p:sp>
          <p:nvSpPr>
            <p:cNvPr id="71" name="pole tekstowe 70">
              <a:extLst>
                <a:ext uri="{FF2B5EF4-FFF2-40B4-BE49-F238E27FC236}">
                  <a16:creationId xmlns:a16="http://schemas.microsoft.com/office/drawing/2014/main" id="{CBF828CB-221E-4B5E-981B-F8CDDE1A6074}"/>
                </a:ext>
              </a:extLst>
            </p:cNvPr>
            <p:cNvSpPr txBox="1"/>
            <p:nvPr/>
          </p:nvSpPr>
          <p:spPr>
            <a:xfrm>
              <a:off x="5162332" y="5064775"/>
              <a:ext cx="298480" cy="485309"/>
            </a:xfrm>
            <a:prstGeom prst="rect">
              <a:avLst/>
            </a:prstGeom>
            <a:noFill/>
          </p:spPr>
          <p:txBody>
            <a:bodyPr wrap="none" rtlCol="0">
              <a:spAutoFit/>
            </a:bodyPr>
            <a:lstStyle/>
            <a:p>
              <a:r>
                <a:rPr lang="pl-PL" sz="2000" dirty="0">
                  <a:latin typeface="Times New Roman" panose="02020603050405020304" pitchFamily="18" charset="0"/>
                  <a:cs typeface="Times New Roman" panose="02020603050405020304" pitchFamily="18" charset="0"/>
                </a:rPr>
                <a:t>a</a:t>
              </a:r>
            </a:p>
          </p:txBody>
        </p:sp>
      </p:grpSp>
      <p:grpSp>
        <p:nvGrpSpPr>
          <p:cNvPr id="15" name="Grupa 14">
            <a:extLst>
              <a:ext uri="{FF2B5EF4-FFF2-40B4-BE49-F238E27FC236}">
                <a16:creationId xmlns:a16="http://schemas.microsoft.com/office/drawing/2014/main" id="{5D47FCA3-A5F3-4758-AE4A-A68CF72203FD}"/>
              </a:ext>
            </a:extLst>
          </p:cNvPr>
          <p:cNvGrpSpPr/>
          <p:nvPr/>
        </p:nvGrpSpPr>
        <p:grpSpPr>
          <a:xfrm>
            <a:off x="6582172" y="4407342"/>
            <a:ext cx="1246632" cy="740966"/>
            <a:chOff x="6582172" y="4407342"/>
            <a:chExt cx="1246632" cy="740966"/>
          </a:xfrm>
        </p:grpSpPr>
        <p:sp>
          <p:nvSpPr>
            <p:cNvPr id="73" name="Prostokąt: zaokrąglone rogi 72">
              <a:extLst>
                <a:ext uri="{FF2B5EF4-FFF2-40B4-BE49-F238E27FC236}">
                  <a16:creationId xmlns:a16="http://schemas.microsoft.com/office/drawing/2014/main" id="{5800C5F3-71EF-4448-9160-DF435808B7F9}"/>
                </a:ext>
              </a:extLst>
            </p:cNvPr>
            <p:cNvSpPr/>
            <p:nvPr/>
          </p:nvSpPr>
          <p:spPr>
            <a:xfrm>
              <a:off x="6582172" y="4407342"/>
              <a:ext cx="1246632" cy="740966"/>
            </a:xfrm>
            <a:prstGeom prst="roundRect">
              <a:avLst/>
            </a:prstGeom>
            <a:solidFill>
              <a:schemeClr val="accent2">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cxnSp>
          <p:nvCxnSpPr>
            <p:cNvPr id="74" name="Łącznik prosty 73">
              <a:extLst>
                <a:ext uri="{FF2B5EF4-FFF2-40B4-BE49-F238E27FC236}">
                  <a16:creationId xmlns:a16="http://schemas.microsoft.com/office/drawing/2014/main" id="{421D3146-1781-45B0-A092-53A1E3F532A0}"/>
                </a:ext>
              </a:extLst>
            </p:cNvPr>
            <p:cNvCxnSpPr>
              <a:cxnSpLocks/>
            </p:cNvCxnSpPr>
            <p:nvPr/>
          </p:nvCxnSpPr>
          <p:spPr>
            <a:xfrm>
              <a:off x="6582172" y="4754814"/>
              <a:ext cx="1246632" cy="0"/>
            </a:xfrm>
            <a:prstGeom prst="line">
              <a:avLst/>
            </a:prstGeom>
            <a:ln w="9525"/>
          </p:spPr>
          <p:style>
            <a:lnRef idx="1">
              <a:schemeClr val="dk1"/>
            </a:lnRef>
            <a:fillRef idx="0">
              <a:schemeClr val="dk1"/>
            </a:fillRef>
            <a:effectRef idx="0">
              <a:schemeClr val="dk1"/>
            </a:effectRef>
            <a:fontRef idx="minor">
              <a:schemeClr val="tx1"/>
            </a:fontRef>
          </p:style>
        </p:cxnSp>
        <p:cxnSp>
          <p:nvCxnSpPr>
            <p:cNvPr id="75" name="Łącznik prosty 74">
              <a:extLst>
                <a:ext uri="{FF2B5EF4-FFF2-40B4-BE49-F238E27FC236}">
                  <a16:creationId xmlns:a16="http://schemas.microsoft.com/office/drawing/2014/main" id="{AE09B896-A121-4CDB-BD76-FA81C2A0149E}"/>
                </a:ext>
              </a:extLst>
            </p:cNvPr>
            <p:cNvCxnSpPr>
              <a:cxnSpLocks/>
              <a:stCxn id="73" idx="2"/>
              <a:endCxn id="73" idx="0"/>
            </p:cNvCxnSpPr>
            <p:nvPr/>
          </p:nvCxnSpPr>
          <p:spPr>
            <a:xfrm flipV="1">
              <a:off x="7205488" y="4407342"/>
              <a:ext cx="0" cy="740966"/>
            </a:xfrm>
            <a:prstGeom prst="line">
              <a:avLst/>
            </a:prstGeom>
            <a:ln w="9525"/>
          </p:spPr>
          <p:style>
            <a:lnRef idx="1">
              <a:schemeClr val="dk1"/>
            </a:lnRef>
            <a:fillRef idx="0">
              <a:schemeClr val="dk1"/>
            </a:fillRef>
            <a:effectRef idx="0">
              <a:schemeClr val="dk1"/>
            </a:effectRef>
            <a:fontRef idx="minor">
              <a:schemeClr val="tx1"/>
            </a:fontRef>
          </p:style>
        </p:cxnSp>
        <p:sp>
          <p:nvSpPr>
            <p:cNvPr id="76" name="pole tekstowe 75">
              <a:extLst>
                <a:ext uri="{FF2B5EF4-FFF2-40B4-BE49-F238E27FC236}">
                  <a16:creationId xmlns:a16="http://schemas.microsoft.com/office/drawing/2014/main" id="{95625CDB-C26B-4C1C-876C-27C8E68F4E84}"/>
                </a:ext>
              </a:extLst>
            </p:cNvPr>
            <p:cNvSpPr txBox="1"/>
            <p:nvPr/>
          </p:nvSpPr>
          <p:spPr>
            <a:xfrm>
              <a:off x="6584805" y="4407342"/>
              <a:ext cx="548035" cy="369332"/>
            </a:xfrm>
            <a:prstGeom prst="rect">
              <a:avLst/>
            </a:prstGeom>
            <a:noFill/>
          </p:spPr>
          <p:txBody>
            <a:bodyPr wrap="none" rtlCol="0">
              <a:spAutoFit/>
            </a:bodyPr>
            <a:lstStyle/>
            <a:p>
              <a:r>
                <a:rPr lang="pl-PL" dirty="0" err="1"/>
                <a:t>atrL</a:t>
              </a:r>
              <a:endParaRPr lang="pl-PL" dirty="0"/>
            </a:p>
          </p:txBody>
        </p:sp>
        <p:sp>
          <p:nvSpPr>
            <p:cNvPr id="77" name="pole tekstowe 76">
              <a:extLst>
                <a:ext uri="{FF2B5EF4-FFF2-40B4-BE49-F238E27FC236}">
                  <a16:creationId xmlns:a16="http://schemas.microsoft.com/office/drawing/2014/main" id="{5BA15395-D090-400D-B94A-5FF9467DD664}"/>
                </a:ext>
              </a:extLst>
            </p:cNvPr>
            <p:cNvSpPr txBox="1"/>
            <p:nvPr/>
          </p:nvSpPr>
          <p:spPr>
            <a:xfrm>
              <a:off x="7205488" y="4407342"/>
              <a:ext cx="557653" cy="369332"/>
            </a:xfrm>
            <a:prstGeom prst="rect">
              <a:avLst/>
            </a:prstGeom>
            <a:noFill/>
          </p:spPr>
          <p:txBody>
            <a:bodyPr wrap="none" rtlCol="0">
              <a:spAutoFit/>
            </a:bodyPr>
            <a:lstStyle/>
            <a:p>
              <a:r>
                <a:rPr lang="pl-PL" dirty="0" err="1"/>
                <a:t>atrZ</a:t>
              </a:r>
              <a:endParaRPr lang="pl-PL" dirty="0"/>
            </a:p>
          </p:txBody>
        </p:sp>
        <p:sp>
          <p:nvSpPr>
            <p:cNvPr id="78" name="pole tekstowe 77">
              <a:extLst>
                <a:ext uri="{FF2B5EF4-FFF2-40B4-BE49-F238E27FC236}">
                  <a16:creationId xmlns:a16="http://schemas.microsoft.com/office/drawing/2014/main" id="{949D3DD2-FBAB-4DF0-A509-4A303957D169}"/>
                </a:ext>
              </a:extLst>
            </p:cNvPr>
            <p:cNvSpPr txBox="1"/>
            <p:nvPr/>
          </p:nvSpPr>
          <p:spPr>
            <a:xfrm>
              <a:off x="6741453" y="4732955"/>
              <a:ext cx="312906" cy="400110"/>
            </a:xfrm>
            <a:prstGeom prst="rect">
              <a:avLst/>
            </a:prstGeom>
            <a:noFill/>
          </p:spPr>
          <p:txBody>
            <a:bodyPr wrap="none" rtlCol="0">
              <a:spAutoFit/>
            </a:bodyPr>
            <a:lstStyle/>
            <a:p>
              <a:r>
                <a:rPr lang="pl-PL" sz="2000" dirty="0">
                  <a:latin typeface="Times New Roman" panose="02020603050405020304" pitchFamily="18" charset="0"/>
                  <a:cs typeface="Times New Roman" panose="02020603050405020304" pitchFamily="18" charset="0"/>
                </a:rPr>
                <a:t>0</a:t>
              </a:r>
            </a:p>
          </p:txBody>
        </p:sp>
        <p:sp>
          <p:nvSpPr>
            <p:cNvPr id="81" name="pole tekstowe 80">
              <a:extLst>
                <a:ext uri="{FF2B5EF4-FFF2-40B4-BE49-F238E27FC236}">
                  <a16:creationId xmlns:a16="http://schemas.microsoft.com/office/drawing/2014/main" id="{EBD16BD9-1EBC-4B30-BAE8-26E406B8F81E}"/>
                </a:ext>
              </a:extLst>
            </p:cNvPr>
            <p:cNvSpPr txBox="1"/>
            <p:nvPr/>
          </p:nvSpPr>
          <p:spPr>
            <a:xfrm>
              <a:off x="7362582" y="4714891"/>
              <a:ext cx="298480" cy="400110"/>
            </a:xfrm>
            <a:prstGeom prst="rect">
              <a:avLst/>
            </a:prstGeom>
            <a:noFill/>
          </p:spPr>
          <p:txBody>
            <a:bodyPr wrap="none" rtlCol="0">
              <a:spAutoFit/>
            </a:bodyPr>
            <a:lstStyle/>
            <a:p>
              <a:r>
                <a:rPr lang="pl-PL" sz="2000" dirty="0">
                  <a:latin typeface="Times New Roman" panose="02020603050405020304" pitchFamily="18" charset="0"/>
                  <a:cs typeface="Times New Roman" panose="02020603050405020304" pitchFamily="18" charset="0"/>
                </a:rPr>
                <a:t>a</a:t>
              </a:r>
            </a:p>
          </p:txBody>
        </p:sp>
      </p:grpSp>
      <p:grpSp>
        <p:nvGrpSpPr>
          <p:cNvPr id="83" name="Grupa 82">
            <a:extLst>
              <a:ext uri="{FF2B5EF4-FFF2-40B4-BE49-F238E27FC236}">
                <a16:creationId xmlns:a16="http://schemas.microsoft.com/office/drawing/2014/main" id="{D43BFBA3-9A42-4214-B8AB-6C83A169E807}"/>
              </a:ext>
            </a:extLst>
          </p:cNvPr>
          <p:cNvGrpSpPr/>
          <p:nvPr/>
        </p:nvGrpSpPr>
        <p:grpSpPr>
          <a:xfrm>
            <a:off x="8703887" y="4406792"/>
            <a:ext cx="1246632" cy="1055131"/>
            <a:chOff x="838200" y="1399032"/>
            <a:chExt cx="1246632" cy="1055131"/>
          </a:xfrm>
        </p:grpSpPr>
        <p:sp>
          <p:nvSpPr>
            <p:cNvPr id="84" name="Prostokąt: zaokrąglone rogi 83">
              <a:extLst>
                <a:ext uri="{FF2B5EF4-FFF2-40B4-BE49-F238E27FC236}">
                  <a16:creationId xmlns:a16="http://schemas.microsoft.com/office/drawing/2014/main" id="{5D32E584-25E9-4F15-9C46-4A4666F09DAE}"/>
                </a:ext>
              </a:extLst>
            </p:cNvPr>
            <p:cNvSpPr/>
            <p:nvPr/>
          </p:nvSpPr>
          <p:spPr>
            <a:xfrm>
              <a:off x="838200" y="1399032"/>
              <a:ext cx="1246632" cy="1024128"/>
            </a:xfrm>
            <a:prstGeom prst="roundRect">
              <a:avLst/>
            </a:prstGeom>
            <a:solidFill>
              <a:schemeClr val="accent2">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cxnSp>
          <p:nvCxnSpPr>
            <p:cNvPr id="85" name="Łącznik prosty 84">
              <a:extLst>
                <a:ext uri="{FF2B5EF4-FFF2-40B4-BE49-F238E27FC236}">
                  <a16:creationId xmlns:a16="http://schemas.microsoft.com/office/drawing/2014/main" id="{24F58FD9-7FEE-49F2-92F8-A788B9A98FA3}"/>
                </a:ext>
              </a:extLst>
            </p:cNvPr>
            <p:cNvCxnSpPr>
              <a:cxnSpLocks/>
            </p:cNvCxnSpPr>
            <p:nvPr/>
          </p:nvCxnSpPr>
          <p:spPr>
            <a:xfrm>
              <a:off x="838200" y="1746504"/>
              <a:ext cx="1246632" cy="0"/>
            </a:xfrm>
            <a:prstGeom prst="line">
              <a:avLst/>
            </a:prstGeom>
            <a:ln w="9525"/>
          </p:spPr>
          <p:style>
            <a:lnRef idx="1">
              <a:schemeClr val="dk1"/>
            </a:lnRef>
            <a:fillRef idx="0">
              <a:schemeClr val="dk1"/>
            </a:fillRef>
            <a:effectRef idx="0">
              <a:schemeClr val="dk1"/>
            </a:effectRef>
            <a:fontRef idx="minor">
              <a:schemeClr val="tx1"/>
            </a:fontRef>
          </p:style>
        </p:cxnSp>
        <p:cxnSp>
          <p:nvCxnSpPr>
            <p:cNvPr id="86" name="Łącznik prosty 85">
              <a:extLst>
                <a:ext uri="{FF2B5EF4-FFF2-40B4-BE49-F238E27FC236}">
                  <a16:creationId xmlns:a16="http://schemas.microsoft.com/office/drawing/2014/main" id="{EF38E5EF-FD0A-4D8A-ADF5-D17C3B0A3BBD}"/>
                </a:ext>
              </a:extLst>
            </p:cNvPr>
            <p:cNvCxnSpPr>
              <a:cxnSpLocks/>
              <a:stCxn id="84" idx="2"/>
              <a:endCxn id="84" idx="0"/>
            </p:cNvCxnSpPr>
            <p:nvPr/>
          </p:nvCxnSpPr>
          <p:spPr>
            <a:xfrm flipV="1">
              <a:off x="1461516" y="1399032"/>
              <a:ext cx="0" cy="1024128"/>
            </a:xfrm>
            <a:prstGeom prst="line">
              <a:avLst/>
            </a:prstGeom>
            <a:ln w="9525"/>
          </p:spPr>
          <p:style>
            <a:lnRef idx="1">
              <a:schemeClr val="dk1"/>
            </a:lnRef>
            <a:fillRef idx="0">
              <a:schemeClr val="dk1"/>
            </a:fillRef>
            <a:effectRef idx="0">
              <a:schemeClr val="dk1"/>
            </a:effectRef>
            <a:fontRef idx="minor">
              <a:schemeClr val="tx1"/>
            </a:fontRef>
          </p:style>
        </p:cxnSp>
        <p:sp>
          <p:nvSpPr>
            <p:cNvPr id="87" name="pole tekstowe 86">
              <a:extLst>
                <a:ext uri="{FF2B5EF4-FFF2-40B4-BE49-F238E27FC236}">
                  <a16:creationId xmlns:a16="http://schemas.microsoft.com/office/drawing/2014/main" id="{7BE54AEC-6DD0-446D-B23B-418D5676A0CA}"/>
                </a:ext>
              </a:extLst>
            </p:cNvPr>
            <p:cNvSpPr txBox="1"/>
            <p:nvPr/>
          </p:nvSpPr>
          <p:spPr>
            <a:xfrm>
              <a:off x="840833" y="1399032"/>
              <a:ext cx="548035" cy="369332"/>
            </a:xfrm>
            <a:prstGeom prst="rect">
              <a:avLst/>
            </a:prstGeom>
            <a:noFill/>
          </p:spPr>
          <p:txBody>
            <a:bodyPr wrap="none" rtlCol="0">
              <a:spAutoFit/>
            </a:bodyPr>
            <a:lstStyle/>
            <a:p>
              <a:r>
                <a:rPr lang="pl-PL" dirty="0" err="1"/>
                <a:t>atrL</a:t>
              </a:r>
              <a:endParaRPr lang="pl-PL" dirty="0"/>
            </a:p>
          </p:txBody>
        </p:sp>
        <p:sp>
          <p:nvSpPr>
            <p:cNvPr id="88" name="pole tekstowe 87">
              <a:extLst>
                <a:ext uri="{FF2B5EF4-FFF2-40B4-BE49-F238E27FC236}">
                  <a16:creationId xmlns:a16="http://schemas.microsoft.com/office/drawing/2014/main" id="{1B703430-7ADA-4D0F-91B1-4F77186E0836}"/>
                </a:ext>
              </a:extLst>
            </p:cNvPr>
            <p:cNvSpPr txBox="1"/>
            <p:nvPr/>
          </p:nvSpPr>
          <p:spPr>
            <a:xfrm>
              <a:off x="1461516" y="1399032"/>
              <a:ext cx="557653" cy="369332"/>
            </a:xfrm>
            <a:prstGeom prst="rect">
              <a:avLst/>
            </a:prstGeom>
            <a:noFill/>
          </p:spPr>
          <p:txBody>
            <a:bodyPr wrap="none" rtlCol="0">
              <a:spAutoFit/>
            </a:bodyPr>
            <a:lstStyle/>
            <a:p>
              <a:r>
                <a:rPr lang="pl-PL" dirty="0" err="1"/>
                <a:t>atrZ</a:t>
              </a:r>
              <a:endParaRPr lang="pl-PL" dirty="0"/>
            </a:p>
          </p:txBody>
        </p:sp>
        <p:sp>
          <p:nvSpPr>
            <p:cNvPr id="89" name="pole tekstowe 88">
              <a:extLst>
                <a:ext uri="{FF2B5EF4-FFF2-40B4-BE49-F238E27FC236}">
                  <a16:creationId xmlns:a16="http://schemas.microsoft.com/office/drawing/2014/main" id="{6935523B-7C66-4BB1-8745-EF32A422381F}"/>
                </a:ext>
              </a:extLst>
            </p:cNvPr>
            <p:cNvSpPr txBox="1"/>
            <p:nvPr/>
          </p:nvSpPr>
          <p:spPr>
            <a:xfrm>
              <a:off x="997481" y="1724645"/>
              <a:ext cx="312906" cy="400110"/>
            </a:xfrm>
            <a:prstGeom prst="rect">
              <a:avLst/>
            </a:prstGeom>
            <a:noFill/>
          </p:spPr>
          <p:txBody>
            <a:bodyPr wrap="none" rtlCol="0">
              <a:spAutoFit/>
            </a:bodyPr>
            <a:lstStyle/>
            <a:p>
              <a:r>
                <a:rPr lang="pl-PL" sz="2000" dirty="0">
                  <a:latin typeface="Times New Roman" panose="02020603050405020304" pitchFamily="18" charset="0"/>
                  <a:cs typeface="Times New Roman" panose="02020603050405020304" pitchFamily="18" charset="0"/>
                </a:rPr>
                <a:t>1</a:t>
              </a:r>
            </a:p>
          </p:txBody>
        </p:sp>
        <p:sp>
          <p:nvSpPr>
            <p:cNvPr id="90" name="pole tekstowe 89">
              <a:extLst>
                <a:ext uri="{FF2B5EF4-FFF2-40B4-BE49-F238E27FC236}">
                  <a16:creationId xmlns:a16="http://schemas.microsoft.com/office/drawing/2014/main" id="{2401B35F-A6E6-4769-9375-97F8BE6F8F51}"/>
                </a:ext>
              </a:extLst>
            </p:cNvPr>
            <p:cNvSpPr txBox="1"/>
            <p:nvPr/>
          </p:nvSpPr>
          <p:spPr>
            <a:xfrm>
              <a:off x="993405" y="2047808"/>
              <a:ext cx="312906" cy="400110"/>
            </a:xfrm>
            <a:prstGeom prst="rect">
              <a:avLst/>
            </a:prstGeom>
            <a:noFill/>
          </p:spPr>
          <p:txBody>
            <a:bodyPr wrap="none" rtlCol="0">
              <a:spAutoFit/>
            </a:bodyPr>
            <a:lstStyle/>
            <a:p>
              <a:r>
                <a:rPr lang="pl-PL" sz="2000" dirty="0">
                  <a:latin typeface="Times New Roman" panose="02020603050405020304" pitchFamily="18" charset="0"/>
                  <a:cs typeface="Times New Roman" panose="02020603050405020304" pitchFamily="18" charset="0"/>
                </a:rPr>
                <a:t>2</a:t>
              </a:r>
            </a:p>
          </p:txBody>
        </p:sp>
        <p:sp>
          <p:nvSpPr>
            <p:cNvPr id="91" name="pole tekstowe 90">
              <a:extLst>
                <a:ext uri="{FF2B5EF4-FFF2-40B4-BE49-F238E27FC236}">
                  <a16:creationId xmlns:a16="http://schemas.microsoft.com/office/drawing/2014/main" id="{3AA3A3C7-0965-443E-85FE-01AC77D4951E}"/>
                </a:ext>
              </a:extLst>
            </p:cNvPr>
            <p:cNvSpPr txBox="1"/>
            <p:nvPr/>
          </p:nvSpPr>
          <p:spPr>
            <a:xfrm>
              <a:off x="1611397" y="2054053"/>
              <a:ext cx="298480" cy="400110"/>
            </a:xfrm>
            <a:prstGeom prst="rect">
              <a:avLst/>
            </a:prstGeom>
            <a:noFill/>
          </p:spPr>
          <p:txBody>
            <a:bodyPr wrap="none" rtlCol="0">
              <a:spAutoFit/>
            </a:bodyPr>
            <a:lstStyle/>
            <a:p>
              <a:r>
                <a:rPr lang="pl-PL" sz="2000" dirty="0">
                  <a:latin typeface="Times New Roman" panose="02020603050405020304" pitchFamily="18" charset="0"/>
                  <a:cs typeface="Times New Roman" panose="02020603050405020304" pitchFamily="18" charset="0"/>
                </a:rPr>
                <a:t>c</a:t>
              </a:r>
            </a:p>
          </p:txBody>
        </p:sp>
        <p:sp>
          <p:nvSpPr>
            <p:cNvPr id="92" name="pole tekstowe 91">
              <a:extLst>
                <a:ext uri="{FF2B5EF4-FFF2-40B4-BE49-F238E27FC236}">
                  <a16:creationId xmlns:a16="http://schemas.microsoft.com/office/drawing/2014/main" id="{974B2711-2819-44BE-B8FF-738D4DC504E0}"/>
                </a:ext>
              </a:extLst>
            </p:cNvPr>
            <p:cNvSpPr txBox="1"/>
            <p:nvPr/>
          </p:nvSpPr>
          <p:spPr>
            <a:xfrm>
              <a:off x="1618610" y="1706581"/>
              <a:ext cx="312906" cy="400110"/>
            </a:xfrm>
            <a:prstGeom prst="rect">
              <a:avLst/>
            </a:prstGeom>
            <a:noFill/>
          </p:spPr>
          <p:txBody>
            <a:bodyPr wrap="none" rtlCol="0">
              <a:spAutoFit/>
            </a:bodyPr>
            <a:lstStyle/>
            <a:p>
              <a:r>
                <a:rPr lang="pl-PL" sz="2000" dirty="0">
                  <a:latin typeface="Times New Roman" panose="02020603050405020304" pitchFamily="18" charset="0"/>
                  <a:cs typeface="Times New Roman" panose="02020603050405020304" pitchFamily="18" charset="0"/>
                </a:rPr>
                <a:t>b</a:t>
              </a:r>
            </a:p>
          </p:txBody>
        </p:sp>
      </p:grpSp>
      <p:sp>
        <p:nvSpPr>
          <p:cNvPr id="5" name="Schemat blokowy: operacja sumowania 4">
            <a:extLst>
              <a:ext uri="{FF2B5EF4-FFF2-40B4-BE49-F238E27FC236}">
                <a16:creationId xmlns:a16="http://schemas.microsoft.com/office/drawing/2014/main" id="{7FEA8C81-5E31-4C01-8F51-91BEFD796B4B}"/>
              </a:ext>
            </a:extLst>
          </p:cNvPr>
          <p:cNvSpPr/>
          <p:nvPr/>
        </p:nvSpPr>
        <p:spPr>
          <a:xfrm>
            <a:off x="5624612" y="1719154"/>
            <a:ext cx="746444" cy="718219"/>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106" name="Grupa 105">
            <a:extLst>
              <a:ext uri="{FF2B5EF4-FFF2-40B4-BE49-F238E27FC236}">
                <a16:creationId xmlns:a16="http://schemas.microsoft.com/office/drawing/2014/main" id="{0D3B8F91-D2EE-429E-9B9E-8A7BF2208E99}"/>
              </a:ext>
            </a:extLst>
          </p:cNvPr>
          <p:cNvGrpSpPr/>
          <p:nvPr/>
        </p:nvGrpSpPr>
        <p:grpSpPr>
          <a:xfrm>
            <a:off x="3283712" y="2332192"/>
            <a:ext cx="2450214" cy="2074600"/>
            <a:chOff x="3283712" y="2332192"/>
            <a:chExt cx="2450214" cy="2074600"/>
          </a:xfrm>
        </p:grpSpPr>
        <p:sp>
          <p:nvSpPr>
            <p:cNvPr id="49" name="pole tekstowe 48">
              <a:extLst>
                <a:ext uri="{FF2B5EF4-FFF2-40B4-BE49-F238E27FC236}">
                  <a16:creationId xmlns:a16="http://schemas.microsoft.com/office/drawing/2014/main" id="{42A56D70-99ED-4DDE-9D4C-E436E6180F45}"/>
                </a:ext>
              </a:extLst>
            </p:cNvPr>
            <p:cNvSpPr txBox="1"/>
            <p:nvPr/>
          </p:nvSpPr>
          <p:spPr>
            <a:xfrm rot="19237084">
              <a:off x="3283712" y="3466451"/>
              <a:ext cx="1246632" cy="369332"/>
            </a:xfrm>
            <a:prstGeom prst="rect">
              <a:avLst/>
            </a:prstGeom>
            <a:noFill/>
          </p:spPr>
          <p:txBody>
            <a:bodyPr wrap="square" rtlCol="0">
              <a:spAutoFit/>
            </a:bodyPr>
            <a:lstStyle/>
            <a:p>
              <a:pPr algn="ctr"/>
              <a:r>
                <a:rPr lang="pl-PL" dirty="0"/>
                <a:t>Suma</a:t>
              </a:r>
            </a:p>
          </p:txBody>
        </p:sp>
        <p:cxnSp>
          <p:nvCxnSpPr>
            <p:cNvPr id="11" name="Łącznik prosty ze strzałką 10">
              <a:extLst>
                <a:ext uri="{FF2B5EF4-FFF2-40B4-BE49-F238E27FC236}">
                  <a16:creationId xmlns:a16="http://schemas.microsoft.com/office/drawing/2014/main" id="{A7AE28FF-0B36-44C8-9A58-629480E7C72D}"/>
                </a:ext>
              </a:extLst>
            </p:cNvPr>
            <p:cNvCxnSpPr>
              <a:cxnSpLocks/>
              <a:stCxn id="5" idx="3"/>
            </p:cNvCxnSpPr>
            <p:nvPr/>
          </p:nvCxnSpPr>
          <p:spPr>
            <a:xfrm flipH="1">
              <a:off x="3307316" y="2332192"/>
              <a:ext cx="2426610" cy="2074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07" name="Grupa 106">
            <a:extLst>
              <a:ext uri="{FF2B5EF4-FFF2-40B4-BE49-F238E27FC236}">
                <a16:creationId xmlns:a16="http://schemas.microsoft.com/office/drawing/2014/main" id="{4BFB6F48-D4AE-418D-B420-2D5064E057F8}"/>
              </a:ext>
            </a:extLst>
          </p:cNvPr>
          <p:cNvGrpSpPr/>
          <p:nvPr/>
        </p:nvGrpSpPr>
        <p:grpSpPr>
          <a:xfrm>
            <a:off x="5051005" y="2238741"/>
            <a:ext cx="872980" cy="2362824"/>
            <a:chOff x="5051005" y="2238741"/>
            <a:chExt cx="872980" cy="2362824"/>
          </a:xfrm>
        </p:grpSpPr>
        <p:sp>
          <p:nvSpPr>
            <p:cNvPr id="65" name="pole tekstowe 64">
              <a:extLst>
                <a:ext uri="{FF2B5EF4-FFF2-40B4-BE49-F238E27FC236}">
                  <a16:creationId xmlns:a16="http://schemas.microsoft.com/office/drawing/2014/main" id="{DB923D45-D159-4FA3-8451-8A333903F0DD}"/>
                </a:ext>
              </a:extLst>
            </p:cNvPr>
            <p:cNvSpPr txBox="1"/>
            <p:nvPr/>
          </p:nvSpPr>
          <p:spPr>
            <a:xfrm rot="17687408">
              <a:off x="4104142" y="3235487"/>
              <a:ext cx="2362824" cy="369332"/>
            </a:xfrm>
            <a:prstGeom prst="rect">
              <a:avLst/>
            </a:prstGeom>
            <a:noFill/>
          </p:spPr>
          <p:txBody>
            <a:bodyPr wrap="square" rtlCol="0">
              <a:spAutoFit/>
            </a:bodyPr>
            <a:lstStyle/>
            <a:p>
              <a:pPr algn="ctr"/>
              <a:r>
                <a:rPr lang="pl-PL" dirty="0"/>
                <a:t>Suma wszystkich</a:t>
              </a:r>
            </a:p>
          </p:txBody>
        </p:sp>
        <p:cxnSp>
          <p:nvCxnSpPr>
            <p:cNvPr id="98" name="Łącznik prosty ze strzałką 97">
              <a:extLst>
                <a:ext uri="{FF2B5EF4-FFF2-40B4-BE49-F238E27FC236}">
                  <a16:creationId xmlns:a16="http://schemas.microsoft.com/office/drawing/2014/main" id="{580F05A9-128C-489B-B342-DACE56BB7E21}"/>
                </a:ext>
              </a:extLst>
            </p:cNvPr>
            <p:cNvCxnSpPr>
              <a:cxnSpLocks/>
            </p:cNvCxnSpPr>
            <p:nvPr/>
          </p:nvCxnSpPr>
          <p:spPr>
            <a:xfrm flipH="1">
              <a:off x="5051005" y="2405771"/>
              <a:ext cx="872980" cy="19566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08" name="Grupa 107">
            <a:extLst>
              <a:ext uri="{FF2B5EF4-FFF2-40B4-BE49-F238E27FC236}">
                <a16:creationId xmlns:a16="http://schemas.microsoft.com/office/drawing/2014/main" id="{2406AE1E-D947-4EDC-9A11-1710223E73BF}"/>
              </a:ext>
            </a:extLst>
          </p:cNvPr>
          <p:cNvGrpSpPr/>
          <p:nvPr/>
        </p:nvGrpSpPr>
        <p:grpSpPr>
          <a:xfrm>
            <a:off x="6065129" y="2411179"/>
            <a:ext cx="1128064" cy="1982819"/>
            <a:chOff x="6065129" y="2411179"/>
            <a:chExt cx="1128064" cy="1982819"/>
          </a:xfrm>
        </p:grpSpPr>
        <p:sp>
          <p:nvSpPr>
            <p:cNvPr id="82" name="pole tekstowe 81">
              <a:extLst>
                <a:ext uri="{FF2B5EF4-FFF2-40B4-BE49-F238E27FC236}">
                  <a16:creationId xmlns:a16="http://schemas.microsoft.com/office/drawing/2014/main" id="{3EE386F1-F902-40F6-A0B9-0BE040D83BD4}"/>
                </a:ext>
              </a:extLst>
            </p:cNvPr>
            <p:cNvSpPr txBox="1"/>
            <p:nvPr/>
          </p:nvSpPr>
          <p:spPr>
            <a:xfrm rot="3559448">
              <a:off x="6322610" y="3295194"/>
              <a:ext cx="1117229" cy="369332"/>
            </a:xfrm>
            <a:prstGeom prst="rect">
              <a:avLst/>
            </a:prstGeom>
            <a:noFill/>
          </p:spPr>
          <p:txBody>
            <a:bodyPr wrap="none" rtlCol="0">
              <a:spAutoFit/>
            </a:bodyPr>
            <a:lstStyle/>
            <a:p>
              <a:r>
                <a:rPr lang="pl-PL" dirty="0"/>
                <a:t>Przecięcie</a:t>
              </a:r>
            </a:p>
          </p:txBody>
        </p:sp>
        <p:cxnSp>
          <p:nvCxnSpPr>
            <p:cNvPr id="99" name="Łącznik prosty ze strzałką 98">
              <a:extLst>
                <a:ext uri="{FF2B5EF4-FFF2-40B4-BE49-F238E27FC236}">
                  <a16:creationId xmlns:a16="http://schemas.microsoft.com/office/drawing/2014/main" id="{28CF97DC-5CA7-4384-BCAB-DCE2CC857D8C}"/>
                </a:ext>
              </a:extLst>
            </p:cNvPr>
            <p:cNvCxnSpPr>
              <a:cxnSpLocks/>
            </p:cNvCxnSpPr>
            <p:nvPr/>
          </p:nvCxnSpPr>
          <p:spPr>
            <a:xfrm>
              <a:off x="6065129" y="2411179"/>
              <a:ext cx="1128064" cy="19828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09" name="Grupa 108">
            <a:extLst>
              <a:ext uri="{FF2B5EF4-FFF2-40B4-BE49-F238E27FC236}">
                <a16:creationId xmlns:a16="http://schemas.microsoft.com/office/drawing/2014/main" id="{DC7ED832-DFE2-4CD2-A182-DA3510FB20F8}"/>
              </a:ext>
            </a:extLst>
          </p:cNvPr>
          <p:cNvGrpSpPr/>
          <p:nvPr/>
        </p:nvGrpSpPr>
        <p:grpSpPr>
          <a:xfrm>
            <a:off x="6261742" y="2332192"/>
            <a:ext cx="2486624" cy="2088436"/>
            <a:chOff x="6261742" y="2332192"/>
            <a:chExt cx="2486624" cy="2088436"/>
          </a:xfrm>
        </p:grpSpPr>
        <p:sp>
          <p:nvSpPr>
            <p:cNvPr id="93" name="pole tekstowe 92">
              <a:extLst>
                <a:ext uri="{FF2B5EF4-FFF2-40B4-BE49-F238E27FC236}">
                  <a16:creationId xmlns:a16="http://schemas.microsoft.com/office/drawing/2014/main" id="{9413A4C7-9BF2-43B8-8CD5-60234D8FA98D}"/>
                </a:ext>
              </a:extLst>
            </p:cNvPr>
            <p:cNvSpPr txBox="1"/>
            <p:nvPr/>
          </p:nvSpPr>
          <p:spPr>
            <a:xfrm rot="2380960">
              <a:off x="7182707" y="3191674"/>
              <a:ext cx="1221285" cy="369332"/>
            </a:xfrm>
            <a:prstGeom prst="rect">
              <a:avLst/>
            </a:prstGeom>
            <a:noFill/>
          </p:spPr>
          <p:txBody>
            <a:bodyPr wrap="square" rtlCol="0">
              <a:spAutoFit/>
            </a:bodyPr>
            <a:lstStyle/>
            <a:p>
              <a:pPr algn="ctr"/>
              <a:r>
                <a:rPr lang="pl-PL" dirty="0"/>
                <a:t>Różnica</a:t>
              </a:r>
            </a:p>
          </p:txBody>
        </p:sp>
        <p:cxnSp>
          <p:nvCxnSpPr>
            <p:cNvPr id="100" name="Łącznik prosty ze strzałką 99">
              <a:extLst>
                <a:ext uri="{FF2B5EF4-FFF2-40B4-BE49-F238E27FC236}">
                  <a16:creationId xmlns:a16="http://schemas.microsoft.com/office/drawing/2014/main" id="{0764A908-6952-41DE-9A44-78B572AF8E71}"/>
                </a:ext>
              </a:extLst>
            </p:cNvPr>
            <p:cNvCxnSpPr>
              <a:cxnSpLocks/>
              <a:stCxn id="5" idx="5"/>
            </p:cNvCxnSpPr>
            <p:nvPr/>
          </p:nvCxnSpPr>
          <p:spPr>
            <a:xfrm>
              <a:off x="6261742" y="2332192"/>
              <a:ext cx="2486624" cy="20884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4944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500"/>
                                        <p:tgtEl>
                                          <p:spTgt spid="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5"/>
                                        </p:tgtEl>
                                        <p:attrNameLst>
                                          <p:attrName>style.visibility</p:attrName>
                                        </p:attrNameLst>
                                      </p:cBhvr>
                                      <p:to>
                                        <p:strVal val="visible"/>
                                      </p:to>
                                    </p:set>
                                    <p:animEffect transition="in" filter="fade">
                                      <p:cBhvr>
                                        <p:cTn id="12" dur="500"/>
                                        <p:tgtEl>
                                          <p:spTgt spid="9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06"/>
                                        </p:tgtEl>
                                        <p:attrNameLst>
                                          <p:attrName>style.visibility</p:attrName>
                                        </p:attrNameLst>
                                      </p:cBhvr>
                                      <p:to>
                                        <p:strVal val="visible"/>
                                      </p:to>
                                    </p:set>
                                    <p:animEffect transition="in" filter="wipe(up)">
                                      <p:cBhvr>
                                        <p:cTn id="22" dur="500"/>
                                        <p:tgtEl>
                                          <p:spTgt spid="10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4"/>
                                        </p:tgtEl>
                                        <p:attrNameLst>
                                          <p:attrName>style.visibility</p:attrName>
                                        </p:attrNameLst>
                                      </p:cBhvr>
                                      <p:to>
                                        <p:strVal val="visible"/>
                                      </p:to>
                                    </p:set>
                                    <p:animEffect transition="in" filter="fade">
                                      <p:cBhvr>
                                        <p:cTn id="27" dur="500"/>
                                        <p:tgtEl>
                                          <p:spTgt spid="10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07"/>
                                        </p:tgtEl>
                                        <p:attrNameLst>
                                          <p:attrName>style.visibility</p:attrName>
                                        </p:attrNameLst>
                                      </p:cBhvr>
                                      <p:to>
                                        <p:strVal val="visible"/>
                                      </p:to>
                                    </p:set>
                                    <p:animEffect transition="in" filter="wipe(up)">
                                      <p:cBhvr>
                                        <p:cTn id="32" dur="500"/>
                                        <p:tgtEl>
                                          <p:spTgt spid="10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5"/>
                                        </p:tgtEl>
                                        <p:attrNameLst>
                                          <p:attrName>style.visibility</p:attrName>
                                        </p:attrNameLst>
                                      </p:cBhvr>
                                      <p:to>
                                        <p:strVal val="visible"/>
                                      </p:to>
                                    </p:set>
                                    <p:animEffect transition="in" filter="fade">
                                      <p:cBhvr>
                                        <p:cTn id="37" dur="500"/>
                                        <p:tgtEl>
                                          <p:spTgt spid="10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08"/>
                                        </p:tgtEl>
                                        <p:attrNameLst>
                                          <p:attrName>style.visibility</p:attrName>
                                        </p:attrNameLst>
                                      </p:cBhvr>
                                      <p:to>
                                        <p:strVal val="visible"/>
                                      </p:to>
                                    </p:set>
                                    <p:animEffect transition="in" filter="wipe(up)">
                                      <p:cBhvr>
                                        <p:cTn id="42" dur="500"/>
                                        <p:tgtEl>
                                          <p:spTgt spid="10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109"/>
                                        </p:tgtEl>
                                        <p:attrNameLst>
                                          <p:attrName>style.visibility</p:attrName>
                                        </p:attrNameLst>
                                      </p:cBhvr>
                                      <p:to>
                                        <p:strVal val="visible"/>
                                      </p:to>
                                    </p:set>
                                    <p:animEffect transition="in" filter="wipe(up)">
                                      <p:cBhvr>
                                        <p:cTn id="52" dur="500"/>
                                        <p:tgtEl>
                                          <p:spTgt spid="10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1"/>
          <p:cNvSpPr txBox="1">
            <a:spLocks/>
          </p:cNvSpPr>
          <p:nvPr/>
        </p:nvSpPr>
        <p:spPr>
          <a:xfrm>
            <a:off x="0" y="0"/>
            <a:ext cx="12192000" cy="857250"/>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pl-PL" sz="4000" dirty="0">
                <a:solidFill>
                  <a:srgbClr val="000000"/>
                </a:solidFill>
                <a:latin typeface="Minion-Regular"/>
              </a:rPr>
              <a:t>Języki bazy danych</a:t>
            </a:r>
            <a:endParaRPr lang="pl-PL" sz="4000" b="1" dirty="0"/>
          </a:p>
        </p:txBody>
      </p:sp>
      <p:sp>
        <p:nvSpPr>
          <p:cNvPr id="7" name="Text Box 15"/>
          <p:cNvSpPr txBox="1">
            <a:spLocks noChangeArrowheads="1"/>
          </p:cNvSpPr>
          <p:nvPr/>
        </p:nvSpPr>
        <p:spPr bwMode="auto">
          <a:xfrm>
            <a:off x="701040" y="1513919"/>
            <a:ext cx="11311890" cy="418576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eaLnBrk="0" hangingPunct="0">
              <a:spcBef>
                <a:spcPts val="600"/>
              </a:spcBef>
              <a:buClr>
                <a:schemeClr val="tx1"/>
              </a:buClr>
              <a:buFont typeface="Wingdings" panose="05000000000000000000" pitchFamily="2" charset="2"/>
              <a:buChar char="F"/>
            </a:pPr>
            <a:r>
              <a:rPr lang="pl-PL" sz="2400" dirty="0">
                <a:solidFill>
                  <a:srgbClr val="FF0000"/>
                </a:solidFill>
              </a:rPr>
              <a:t>Język definiowania danych DDL </a:t>
            </a:r>
            <a:r>
              <a:rPr lang="pl-PL" sz="2400" dirty="0"/>
              <a:t>(</a:t>
            </a:r>
            <a:r>
              <a:rPr lang="pl-PL" sz="2400" i="1" dirty="0"/>
              <a:t>Data Definition Language</a:t>
            </a:r>
            <a:r>
              <a:rPr lang="pl-PL" sz="2400" dirty="0"/>
              <a:t>) </a:t>
            </a:r>
          </a:p>
          <a:p>
            <a:pPr marL="720725" indent="-342900" eaLnBrk="0" hangingPunct="0">
              <a:spcBef>
                <a:spcPts val="600"/>
              </a:spcBef>
              <a:buClr>
                <a:schemeClr val="tx1"/>
              </a:buClr>
              <a:buFont typeface="Arial" panose="020B0604020202020204" pitchFamily="34" charset="0"/>
              <a:buChar char="•"/>
            </a:pPr>
            <a:r>
              <a:rPr lang="pl-PL" sz="2100" dirty="0"/>
              <a:t>do definiowania struktury danych przechowywanych w bazie, a więc tworzenia schematu implementacyjnego bazy.</a:t>
            </a:r>
          </a:p>
          <a:p>
            <a:pPr marL="342900" indent="-342900" eaLnBrk="0" hangingPunct="0">
              <a:spcBef>
                <a:spcPts val="1800"/>
              </a:spcBef>
              <a:buClr>
                <a:schemeClr val="tx1"/>
              </a:buClr>
              <a:buFont typeface="Wingdings" panose="05000000000000000000" pitchFamily="2" charset="2"/>
              <a:buChar char="F"/>
            </a:pPr>
            <a:r>
              <a:rPr lang="pl-PL" sz="2400" dirty="0">
                <a:solidFill>
                  <a:srgbClr val="FF0000"/>
                </a:solidFill>
              </a:rPr>
              <a:t>Język manipulowania danymi DML </a:t>
            </a:r>
            <a:r>
              <a:rPr lang="pl-PL" sz="2400" dirty="0"/>
              <a:t>(</a:t>
            </a:r>
            <a:r>
              <a:rPr lang="pl-PL" sz="2400" i="1" dirty="0"/>
              <a:t>Data </a:t>
            </a:r>
            <a:r>
              <a:rPr lang="pl-PL" sz="2400" i="1" dirty="0" err="1"/>
              <a:t>Manipulation</a:t>
            </a:r>
            <a:r>
              <a:rPr lang="pl-PL" sz="2400" i="1" dirty="0"/>
              <a:t> Language</a:t>
            </a:r>
            <a:r>
              <a:rPr lang="pl-PL" sz="2400" dirty="0"/>
              <a:t>) </a:t>
            </a:r>
          </a:p>
          <a:p>
            <a:pPr marL="720725" indent="-342900" eaLnBrk="0" hangingPunct="0">
              <a:spcBef>
                <a:spcPts val="600"/>
              </a:spcBef>
              <a:buClr>
                <a:schemeClr val="tx1"/>
              </a:buClr>
              <a:buFont typeface="Arial" panose="020B0604020202020204" pitchFamily="34" charset="0"/>
              <a:buChar char="•"/>
            </a:pPr>
            <a:r>
              <a:rPr lang="pl-PL" sz="2100" dirty="0"/>
              <a:t>do zapisu, usuwania i </a:t>
            </a:r>
            <a:r>
              <a:rPr lang="pl-PL" sz="2100"/>
              <a:t>aktualizowania danych.</a:t>
            </a:r>
            <a:endParaRPr lang="pl-PL" sz="2100" dirty="0"/>
          </a:p>
          <a:p>
            <a:pPr marL="342900" lvl="0" indent="-342900" eaLnBrk="0" hangingPunct="0">
              <a:spcBef>
                <a:spcPts val="1800"/>
              </a:spcBef>
              <a:buClr>
                <a:prstClr val="black"/>
              </a:buClr>
              <a:buFont typeface="Wingdings" panose="05000000000000000000" pitchFamily="2" charset="2"/>
              <a:buChar char="F"/>
            </a:pPr>
            <a:r>
              <a:rPr lang="pl-PL" sz="2400" dirty="0">
                <a:solidFill>
                  <a:srgbClr val="FF0000"/>
                </a:solidFill>
              </a:rPr>
              <a:t>Język zapytań QL </a:t>
            </a:r>
            <a:r>
              <a:rPr lang="pl-PL" sz="2400" dirty="0">
                <a:solidFill>
                  <a:prstClr val="black"/>
                </a:solidFill>
              </a:rPr>
              <a:t>(</a:t>
            </a:r>
            <a:r>
              <a:rPr lang="pl-PL" sz="2400" i="1" dirty="0">
                <a:solidFill>
                  <a:prstClr val="black"/>
                </a:solidFill>
              </a:rPr>
              <a:t>Query Language</a:t>
            </a:r>
            <a:r>
              <a:rPr lang="pl-PL" sz="2400" dirty="0">
                <a:solidFill>
                  <a:prstClr val="black"/>
                </a:solidFill>
              </a:rPr>
              <a:t>)</a:t>
            </a:r>
          </a:p>
          <a:p>
            <a:pPr marL="720725" lvl="0" indent="-342900" eaLnBrk="0" hangingPunct="0">
              <a:spcBef>
                <a:spcPts val="600"/>
              </a:spcBef>
              <a:buClr>
                <a:prstClr val="black"/>
              </a:buClr>
              <a:buFont typeface="Arial" panose="020B0604020202020204" pitchFamily="34" charset="0"/>
              <a:buChar char="•"/>
            </a:pPr>
            <a:r>
              <a:rPr lang="pl-PL" sz="2100" dirty="0">
                <a:solidFill>
                  <a:prstClr val="black"/>
                </a:solidFill>
              </a:rPr>
              <a:t>do pobierania z bazy informacji zgodnych z wyspecyfikowanymi warunkami. </a:t>
            </a:r>
            <a:endParaRPr lang="pl-PL" sz="2100" dirty="0"/>
          </a:p>
          <a:p>
            <a:pPr marL="342900" indent="-342900" eaLnBrk="0" hangingPunct="0">
              <a:spcBef>
                <a:spcPts val="1800"/>
              </a:spcBef>
              <a:buClr>
                <a:schemeClr val="tx1"/>
              </a:buClr>
              <a:buFont typeface="Wingdings" panose="05000000000000000000" pitchFamily="2" charset="2"/>
              <a:buChar char="F"/>
            </a:pPr>
            <a:r>
              <a:rPr lang="pl-PL" sz="2400" dirty="0">
                <a:solidFill>
                  <a:srgbClr val="FF0000"/>
                </a:solidFill>
              </a:rPr>
              <a:t>Język sterowania danymi DCL </a:t>
            </a:r>
            <a:r>
              <a:rPr lang="pl-PL" sz="2400" dirty="0"/>
              <a:t>(</a:t>
            </a:r>
            <a:r>
              <a:rPr lang="pl-PL" sz="2400" i="1" dirty="0"/>
              <a:t>Data Control Language</a:t>
            </a:r>
            <a:r>
              <a:rPr lang="pl-PL" sz="2400" dirty="0"/>
              <a:t>) </a:t>
            </a:r>
          </a:p>
          <a:p>
            <a:pPr marL="720725" indent="-342900" eaLnBrk="0" hangingPunct="0">
              <a:spcBef>
                <a:spcPts val="600"/>
              </a:spcBef>
              <a:buClr>
                <a:schemeClr val="tx1"/>
              </a:buClr>
              <a:buFont typeface="Arial" panose="020B0604020202020204" pitchFamily="34" charset="0"/>
              <a:buChar char="•"/>
            </a:pPr>
            <a:r>
              <a:rPr lang="pl-PL" sz="2100" dirty="0"/>
              <a:t>do sterowania transakcjami, np. ich wycofywania lub zatwierdzania.</a:t>
            </a:r>
          </a:p>
        </p:txBody>
      </p:sp>
      <p:sp>
        <p:nvSpPr>
          <p:cNvPr id="4" name="Symbol zastępczy daty 3"/>
          <p:cNvSpPr>
            <a:spLocks noGrp="1"/>
          </p:cNvSpPr>
          <p:nvPr>
            <p:ph type="dt" sz="half" idx="10"/>
          </p:nvPr>
        </p:nvSpPr>
        <p:spPr/>
        <p:txBody>
          <a:bodyPr/>
          <a:lstStyle/>
          <a:p>
            <a:fld id="{1D684510-9475-4884-8951-D3414B1C6E4B}" type="datetime1">
              <a:rPr lang="pl-PL" smtClean="0"/>
              <a:t>25.11.2021</a:t>
            </a:fld>
            <a:endParaRPr lang="pl-PL"/>
          </a:p>
        </p:txBody>
      </p:sp>
    </p:spTree>
    <p:extLst>
      <p:ext uri="{BB962C8B-B14F-4D97-AF65-F5344CB8AC3E}">
        <p14:creationId xmlns:p14="http://schemas.microsoft.com/office/powerpoint/2010/main" val="2704239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lt">
                                    <p:tmPct val="10000"/>
                                  </p:iterate>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up)">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lt">
                                    <p:tmPct val="10000"/>
                                  </p:iterate>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left)">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iterate type="lt">
                                    <p:tmPct val="10000"/>
                                  </p:iterate>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left)">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lt">
                                    <p:tmPct val="10000"/>
                                  </p:iterate>
                                  <p:childTnLst>
                                    <p:set>
                                      <p:cBhvr>
                                        <p:cTn id="31" dur="1" fill="hold">
                                          <p:stCondLst>
                                            <p:cond delay="0"/>
                                          </p:stCondLst>
                                        </p:cTn>
                                        <p:tgtEl>
                                          <p:spTgt spid="7">
                                            <p:txEl>
                                              <p:pRg st="5" end="5"/>
                                            </p:txEl>
                                          </p:spTgt>
                                        </p:tgtEl>
                                        <p:attrNameLst>
                                          <p:attrName>style.visibility</p:attrName>
                                        </p:attrNameLst>
                                      </p:cBhvr>
                                      <p:to>
                                        <p:strVal val="visible"/>
                                      </p:to>
                                    </p:set>
                                    <p:animEffect transition="in" filter="wipe(left)">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wipe(up)">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lt">
                                    <p:tmPct val="10000"/>
                                  </p:iterate>
                                  <p:childTnLst>
                                    <p:set>
                                      <p:cBhvr>
                                        <p:cTn id="41" dur="1" fill="hold">
                                          <p:stCondLst>
                                            <p:cond delay="0"/>
                                          </p:stCondLst>
                                        </p:cTn>
                                        <p:tgtEl>
                                          <p:spTgt spid="7">
                                            <p:txEl>
                                              <p:pRg st="7" end="7"/>
                                            </p:txEl>
                                          </p:spTgt>
                                        </p:tgtEl>
                                        <p:attrNameLst>
                                          <p:attrName>style.visibility</p:attrName>
                                        </p:attrNameLst>
                                      </p:cBhvr>
                                      <p:to>
                                        <p:strVal val="visible"/>
                                      </p:to>
                                    </p:set>
                                    <p:animEffect transition="in" filter="wipe(left)">
                                      <p:cBhvr>
                                        <p:cTn id="42"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1"/>
          <p:cNvSpPr txBox="1">
            <a:spLocks/>
          </p:cNvSpPr>
          <p:nvPr/>
        </p:nvSpPr>
        <p:spPr>
          <a:xfrm>
            <a:off x="0" y="0"/>
            <a:ext cx="12192000" cy="857250"/>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pl-PL" sz="4000" dirty="0">
                <a:solidFill>
                  <a:srgbClr val="000000"/>
                </a:solidFill>
                <a:latin typeface="Minion-Regular"/>
              </a:rPr>
              <a:t>Właściwości relacyjnych baz danych</a:t>
            </a:r>
            <a:endParaRPr lang="pl-PL" sz="4000" b="1" dirty="0"/>
          </a:p>
        </p:txBody>
      </p:sp>
      <p:sp>
        <p:nvSpPr>
          <p:cNvPr id="4" name="Symbol zastępczy daty 3"/>
          <p:cNvSpPr>
            <a:spLocks noGrp="1"/>
          </p:cNvSpPr>
          <p:nvPr>
            <p:ph type="dt" sz="half" idx="10"/>
          </p:nvPr>
        </p:nvSpPr>
        <p:spPr/>
        <p:txBody>
          <a:bodyPr/>
          <a:lstStyle/>
          <a:p>
            <a:fld id="{1D684510-9475-4884-8951-D3414B1C6E4B}" type="datetime1">
              <a:rPr lang="pl-PL" smtClean="0"/>
              <a:t>25.11.2021</a:t>
            </a:fld>
            <a:endParaRPr lang="pl-PL"/>
          </a:p>
        </p:txBody>
      </p:sp>
      <p:sp>
        <p:nvSpPr>
          <p:cNvPr id="6" name="Text Box 15"/>
          <p:cNvSpPr txBox="1">
            <a:spLocks noChangeArrowheads="1"/>
          </p:cNvSpPr>
          <p:nvPr/>
        </p:nvSpPr>
        <p:spPr bwMode="auto">
          <a:xfrm>
            <a:off x="229362" y="1250983"/>
            <a:ext cx="11733276" cy="386259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eaLnBrk="0" hangingPunct="0">
              <a:spcBef>
                <a:spcPts val="1800"/>
              </a:spcBef>
              <a:buClr>
                <a:schemeClr val="tx1"/>
              </a:buClr>
              <a:buFont typeface="Wingdings" panose="05000000000000000000" pitchFamily="2" charset="2"/>
              <a:buChar char="F"/>
            </a:pPr>
            <a:r>
              <a:rPr lang="pl-PL" sz="2300" dirty="0"/>
              <a:t>Baza danych jest „widziana” przez użytkownika (programistę aplikacji) jako </a:t>
            </a:r>
            <a:r>
              <a:rPr lang="pl-PL" sz="2300" dirty="0">
                <a:solidFill>
                  <a:srgbClr val="FF0000"/>
                </a:solidFill>
              </a:rPr>
              <a:t>zbiór tabel (relacji)</a:t>
            </a:r>
            <a:r>
              <a:rPr lang="pl-PL" sz="2300" dirty="0"/>
              <a:t>.</a:t>
            </a:r>
          </a:p>
          <a:p>
            <a:pPr marL="342900" indent="-342900" eaLnBrk="0" hangingPunct="0">
              <a:spcBef>
                <a:spcPts val="1800"/>
              </a:spcBef>
              <a:buClr>
                <a:schemeClr val="tx1"/>
              </a:buClr>
              <a:buFont typeface="Wingdings" panose="05000000000000000000" pitchFamily="2" charset="2"/>
              <a:buChar char="F"/>
            </a:pPr>
            <a:r>
              <a:rPr lang="pl-PL" sz="2300" dirty="0"/>
              <a:t>Dostępny jest zbiór </a:t>
            </a:r>
            <a:r>
              <a:rPr lang="pl-PL" sz="2300" dirty="0">
                <a:solidFill>
                  <a:srgbClr val="FF0000"/>
                </a:solidFill>
              </a:rPr>
              <a:t>operatorów</a:t>
            </a:r>
            <a:r>
              <a:rPr lang="pl-PL" sz="2300" dirty="0"/>
              <a:t> umożliwiających łączenie lub wydzielanie części relacji.</a:t>
            </a:r>
          </a:p>
          <a:p>
            <a:pPr marL="342900" indent="-342900" eaLnBrk="0" hangingPunct="0">
              <a:spcBef>
                <a:spcPts val="1800"/>
              </a:spcBef>
              <a:buClr>
                <a:schemeClr val="tx1"/>
              </a:buClr>
              <a:buFont typeface="Wingdings" panose="05000000000000000000" pitchFamily="2" charset="2"/>
              <a:buChar char="F"/>
            </a:pPr>
            <a:r>
              <a:rPr lang="pl-PL" sz="2300" dirty="0"/>
              <a:t>Istotną cechą jest </a:t>
            </a:r>
            <a:r>
              <a:rPr lang="pl-PL" sz="2300" dirty="0">
                <a:solidFill>
                  <a:srgbClr val="FF0000"/>
                </a:solidFill>
              </a:rPr>
              <a:t>niezależność</a:t>
            </a:r>
            <a:r>
              <a:rPr lang="pl-PL" sz="2300" dirty="0"/>
              <a:t> danych i aplikacji.</a:t>
            </a:r>
          </a:p>
          <a:p>
            <a:pPr marL="342900" indent="-342900" eaLnBrk="0" hangingPunct="0">
              <a:spcBef>
                <a:spcPts val="1800"/>
              </a:spcBef>
              <a:buClr>
                <a:schemeClr val="tx1"/>
              </a:buClr>
              <a:buFont typeface="Wingdings" panose="05000000000000000000" pitchFamily="2" charset="2"/>
              <a:buChar char="F"/>
            </a:pPr>
            <a:r>
              <a:rPr lang="pl-PL" sz="2300" dirty="0"/>
              <a:t>Wzajemne </a:t>
            </a:r>
            <a:r>
              <a:rPr lang="pl-PL" sz="2300" dirty="0">
                <a:solidFill>
                  <a:srgbClr val="FF0000"/>
                </a:solidFill>
              </a:rPr>
              <a:t>powiązania danych </a:t>
            </a:r>
            <a:r>
              <a:rPr lang="pl-PL" sz="2300" dirty="0"/>
              <a:t>są realizowane za pomocą samych danych (wspólnych wartości atrybutów).</a:t>
            </a:r>
          </a:p>
          <a:p>
            <a:pPr marL="342900" indent="-342900" eaLnBrk="0" hangingPunct="0">
              <a:spcBef>
                <a:spcPts val="1800"/>
              </a:spcBef>
              <a:buClr>
                <a:schemeClr val="tx1"/>
              </a:buClr>
              <a:buFont typeface="Wingdings" panose="05000000000000000000" pitchFamily="2" charset="2"/>
              <a:buChar char="F"/>
            </a:pPr>
            <a:r>
              <a:rPr lang="pl-PL" sz="2300" dirty="0"/>
              <a:t>Do </a:t>
            </a:r>
            <a:r>
              <a:rPr lang="pl-PL" sz="2300" dirty="0">
                <a:solidFill>
                  <a:srgbClr val="FF0000"/>
                </a:solidFill>
              </a:rPr>
              <a:t>przetwarzania</a:t>
            </a:r>
            <a:r>
              <a:rPr lang="pl-PL" sz="2300" dirty="0"/>
              <a:t> struktur relacyjnych jest stosowany język deklaratywny (nieproceduralny) </a:t>
            </a:r>
          </a:p>
          <a:p>
            <a:pPr marL="720725" indent="-342900" eaLnBrk="0" hangingPunct="0">
              <a:spcBef>
                <a:spcPts val="600"/>
              </a:spcBef>
              <a:buClr>
                <a:schemeClr val="tx1"/>
              </a:buClr>
              <a:buFont typeface="Arial" panose="020B0604020202020204" pitchFamily="34" charset="0"/>
              <a:buChar char="•"/>
            </a:pPr>
            <a:r>
              <a:rPr lang="pl-PL" sz="2100" dirty="0">
                <a:solidFill>
                  <a:srgbClr val="FF0000"/>
                </a:solidFill>
              </a:rPr>
              <a:t>Oznacza to </a:t>
            </a:r>
            <a:r>
              <a:rPr lang="pl-PL" sz="2100" dirty="0"/>
              <a:t>m.in., że użytkownik nie specyfikuje ścieżek dostępu do danych i nie musi znać fizycznej reprezentacji danych.</a:t>
            </a:r>
            <a:endParaRPr lang="pl-PL" sz="2100" b="1" dirty="0">
              <a:solidFill>
                <a:srgbClr val="0070C0"/>
              </a:solidFill>
            </a:endParaRPr>
          </a:p>
        </p:txBody>
      </p:sp>
      <p:sp>
        <p:nvSpPr>
          <p:cNvPr id="2" name="Prostokąt 1"/>
          <p:cNvSpPr/>
          <p:nvPr/>
        </p:nvSpPr>
        <p:spPr>
          <a:xfrm>
            <a:off x="481584" y="5319466"/>
            <a:ext cx="11158728" cy="830997"/>
          </a:xfrm>
          <a:prstGeom prst="rect">
            <a:avLst/>
          </a:prstGeom>
          <a:ln>
            <a:solidFill>
              <a:srgbClr val="FF0000"/>
            </a:solidFill>
          </a:ln>
        </p:spPr>
        <p:txBody>
          <a:bodyPr wrap="square">
            <a:spAutoFit/>
          </a:bodyPr>
          <a:lstStyle/>
          <a:p>
            <a:r>
              <a:rPr lang="pl-PL" sz="2400" dirty="0"/>
              <a:t>Wymienione własności obowiązują w najbardziej pełnym zakresie dla </a:t>
            </a:r>
            <a:r>
              <a:rPr lang="pl-PL" sz="2400" dirty="0">
                <a:solidFill>
                  <a:srgbClr val="FF0000"/>
                </a:solidFill>
              </a:rPr>
              <a:t>poprawnie zaprojektowanej</a:t>
            </a:r>
            <a:r>
              <a:rPr lang="pl-PL" sz="2400" dirty="0"/>
              <a:t> bazy danych.</a:t>
            </a:r>
          </a:p>
        </p:txBody>
      </p:sp>
    </p:spTree>
    <p:extLst>
      <p:ext uri="{BB962C8B-B14F-4D97-AF65-F5344CB8AC3E}">
        <p14:creationId xmlns:p14="http://schemas.microsoft.com/office/powerpoint/2010/main" val="2581305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up)">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up)">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up)">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up)">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up)">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
                                            <p:txEl>
                                              <p:pRg st="0" end="0"/>
                                            </p:txEl>
                                          </p:spTgt>
                                        </p:tgtEl>
                                        <p:attrNameLst>
                                          <p:attrName>style.visibility</p:attrName>
                                        </p:attrNameLst>
                                      </p:cBhvr>
                                      <p:to>
                                        <p:strVal val="visible"/>
                                      </p:to>
                                    </p:set>
                                    <p:animEffect transition="in" filter="wipe(left)">
                                      <p:cBhvr>
                                        <p:cTn id="37" dur="500"/>
                                        <p:tgtEl>
                                          <p:spTgt spid="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ytuł 1"/>
          <p:cNvSpPr txBox="1">
            <a:spLocks/>
          </p:cNvSpPr>
          <p:nvPr/>
        </p:nvSpPr>
        <p:spPr>
          <a:xfrm>
            <a:off x="0" y="0"/>
            <a:ext cx="12192000" cy="857250"/>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pl-PL" sz="4000" dirty="0">
                <a:solidFill>
                  <a:srgbClr val="000000"/>
                </a:solidFill>
                <a:latin typeface="Minion-Regular"/>
              </a:rPr>
              <a:t>Jeszcze o normalizacji bazy relacyjnej</a:t>
            </a:r>
            <a:endParaRPr lang="pl-PL" sz="4000" b="1" dirty="0"/>
          </a:p>
        </p:txBody>
      </p:sp>
      <p:sp>
        <p:nvSpPr>
          <p:cNvPr id="4" name="Symbol zastępczy daty 3"/>
          <p:cNvSpPr>
            <a:spLocks noGrp="1"/>
          </p:cNvSpPr>
          <p:nvPr>
            <p:ph type="dt" sz="half" idx="10"/>
          </p:nvPr>
        </p:nvSpPr>
        <p:spPr/>
        <p:txBody>
          <a:bodyPr/>
          <a:lstStyle/>
          <a:p>
            <a:fld id="{1D684510-9475-4884-8951-D3414B1C6E4B}" type="datetime1">
              <a:rPr lang="pl-PL" smtClean="0"/>
              <a:t>25.11.2021</a:t>
            </a:fld>
            <a:endParaRPr lang="pl-PL"/>
          </a:p>
        </p:txBody>
      </p:sp>
      <p:sp>
        <p:nvSpPr>
          <p:cNvPr id="6" name="Text Box 15"/>
          <p:cNvSpPr txBox="1">
            <a:spLocks noChangeArrowheads="1"/>
          </p:cNvSpPr>
          <p:nvPr/>
        </p:nvSpPr>
        <p:spPr bwMode="auto">
          <a:xfrm>
            <a:off x="512601" y="1397674"/>
            <a:ext cx="10674804" cy="406265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eaLnBrk="0" hangingPunct="0">
              <a:spcBef>
                <a:spcPts val="1800"/>
              </a:spcBef>
              <a:buClr>
                <a:schemeClr val="tx1"/>
              </a:buClr>
              <a:buFont typeface="Wingdings" panose="05000000000000000000" pitchFamily="2" charset="2"/>
              <a:buChar char="F"/>
            </a:pPr>
            <a:r>
              <a:rPr lang="pl-PL" sz="2400" dirty="0"/>
              <a:t>Przy omawianiu tematu </a:t>
            </a:r>
            <a:r>
              <a:rPr lang="pl-PL" sz="2400" dirty="0">
                <a:solidFill>
                  <a:srgbClr val="FF0000"/>
                </a:solidFill>
              </a:rPr>
              <a:t>modelowania bazy danych </a:t>
            </a:r>
            <a:r>
              <a:rPr lang="pl-PL" sz="2400" dirty="0"/>
              <a:t>na poziomie konceptualnym wspomniano, że:</a:t>
            </a:r>
          </a:p>
          <a:p>
            <a:pPr marL="719138" indent="-342900" eaLnBrk="0" hangingPunct="0">
              <a:spcBef>
                <a:spcPts val="1800"/>
              </a:spcBef>
              <a:buClr>
                <a:schemeClr val="tx1"/>
              </a:buClr>
              <a:buFont typeface="Arial" panose="020B0604020202020204" pitchFamily="34" charset="0"/>
              <a:buChar char="•"/>
            </a:pPr>
            <a:r>
              <a:rPr lang="pl-PL" sz="2100" dirty="0">
                <a:solidFill>
                  <a:srgbClr val="FF0000"/>
                </a:solidFill>
              </a:rPr>
              <a:t>poprawnie</a:t>
            </a:r>
            <a:r>
              <a:rPr lang="pl-PL" sz="2100" dirty="0"/>
              <a:t> sporządzony i poddany </a:t>
            </a:r>
            <a:r>
              <a:rPr lang="pl-PL" sz="2100" dirty="0">
                <a:solidFill>
                  <a:srgbClr val="FF0000"/>
                </a:solidFill>
              </a:rPr>
              <a:t>normalizacji</a:t>
            </a:r>
            <a:r>
              <a:rPr lang="pl-PL" sz="2100" dirty="0"/>
              <a:t> diagram </a:t>
            </a:r>
            <a:r>
              <a:rPr lang="pl-PL" sz="2100" dirty="0">
                <a:solidFill>
                  <a:srgbClr val="FF0000"/>
                </a:solidFill>
              </a:rPr>
              <a:t>związków encji </a:t>
            </a:r>
            <a:r>
              <a:rPr lang="pl-PL" sz="2100" dirty="0"/>
              <a:t>w naturalny sposób prowadzi do </a:t>
            </a:r>
            <a:r>
              <a:rPr lang="pl-PL" sz="2100" dirty="0">
                <a:solidFill>
                  <a:srgbClr val="FF0000"/>
                </a:solidFill>
              </a:rPr>
              <a:t>znormalizowanego schematu bazy danych</a:t>
            </a:r>
            <a:r>
              <a:rPr lang="pl-PL" sz="2100" dirty="0"/>
              <a:t>, choć </a:t>
            </a:r>
          </a:p>
          <a:p>
            <a:pPr marL="719138" indent="-342900" eaLnBrk="0" hangingPunct="0">
              <a:spcBef>
                <a:spcPts val="1800"/>
              </a:spcBef>
              <a:buClr>
                <a:schemeClr val="tx1"/>
              </a:buClr>
              <a:buFont typeface="Arial" panose="020B0604020202020204" pitchFamily="34" charset="0"/>
              <a:buChar char="•"/>
            </a:pPr>
            <a:r>
              <a:rPr lang="pl-PL" sz="2100" dirty="0"/>
              <a:t>w znacznym stopniu zależy to od </a:t>
            </a:r>
            <a:r>
              <a:rPr lang="pl-PL" sz="2100" dirty="0">
                <a:solidFill>
                  <a:srgbClr val="FF0000"/>
                </a:solidFill>
              </a:rPr>
              <a:t>umiejętności analityka</a:t>
            </a:r>
            <a:r>
              <a:rPr lang="pl-PL" sz="2100" dirty="0"/>
              <a:t>.</a:t>
            </a:r>
          </a:p>
          <a:p>
            <a:pPr marL="342900" indent="-342900" eaLnBrk="0" hangingPunct="0">
              <a:spcBef>
                <a:spcPts val="1800"/>
              </a:spcBef>
              <a:buClr>
                <a:schemeClr val="tx1"/>
              </a:buClr>
              <a:buFont typeface="Wingdings" panose="05000000000000000000" pitchFamily="2" charset="2"/>
              <a:buChar char="F"/>
            </a:pPr>
            <a:r>
              <a:rPr lang="pl-PL" sz="2400" dirty="0"/>
              <a:t>Stosując bardziej </a:t>
            </a:r>
            <a:r>
              <a:rPr lang="pl-PL" sz="2400" dirty="0">
                <a:solidFill>
                  <a:srgbClr val="FF0000"/>
                </a:solidFill>
              </a:rPr>
              <a:t>ścisłe podejście </a:t>
            </a:r>
            <a:r>
              <a:rPr lang="pl-PL" sz="2400" dirty="0"/>
              <a:t>do normalizacji, </a:t>
            </a:r>
          </a:p>
          <a:p>
            <a:pPr marL="719138" indent="-342900" eaLnBrk="0" hangingPunct="0">
              <a:spcBef>
                <a:spcPts val="1800"/>
              </a:spcBef>
              <a:buClr>
                <a:schemeClr val="tx1"/>
              </a:buClr>
              <a:buFont typeface="Arial" panose="020B0604020202020204" pitchFamily="34" charset="0"/>
              <a:buChar char="•"/>
            </a:pPr>
            <a:r>
              <a:rPr lang="pl-PL" sz="2100" dirty="0"/>
              <a:t>rozważa się tzw. </a:t>
            </a:r>
            <a:r>
              <a:rPr lang="pl-PL" sz="2100" dirty="0">
                <a:solidFill>
                  <a:srgbClr val="FF0000"/>
                </a:solidFill>
              </a:rPr>
              <a:t>postacie normalne </a:t>
            </a:r>
            <a:r>
              <a:rPr lang="pl-PL" sz="2100" dirty="0"/>
              <a:t>relacji oraz </a:t>
            </a:r>
          </a:p>
          <a:p>
            <a:pPr marL="719138" indent="-342900" eaLnBrk="0" hangingPunct="0">
              <a:spcBef>
                <a:spcPts val="1800"/>
              </a:spcBef>
              <a:buClr>
                <a:schemeClr val="tx1"/>
              </a:buClr>
              <a:buFont typeface="Arial" panose="020B0604020202020204" pitchFamily="34" charset="0"/>
              <a:buChar char="•"/>
            </a:pPr>
            <a:r>
              <a:rPr lang="pl-PL" sz="2100" dirty="0"/>
              <a:t>bada </a:t>
            </a:r>
            <a:r>
              <a:rPr lang="pl-PL" sz="2100" dirty="0">
                <a:solidFill>
                  <a:srgbClr val="FF0000"/>
                </a:solidFill>
              </a:rPr>
              <a:t>zależności funkcyjne </a:t>
            </a:r>
            <a:r>
              <a:rPr lang="pl-PL" sz="2100" dirty="0"/>
              <a:t>pomiędzy atrybutami. </a:t>
            </a:r>
          </a:p>
        </p:txBody>
      </p:sp>
    </p:spTree>
    <p:extLst>
      <p:ext uri="{BB962C8B-B14F-4D97-AF65-F5344CB8AC3E}">
        <p14:creationId xmlns:p14="http://schemas.microsoft.com/office/powerpoint/2010/main" val="2289309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up)">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up)">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up)">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up)">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up)">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ytuł 1"/>
          <p:cNvSpPr txBox="1">
            <a:spLocks/>
          </p:cNvSpPr>
          <p:nvPr/>
        </p:nvSpPr>
        <p:spPr>
          <a:xfrm>
            <a:off x="0" y="0"/>
            <a:ext cx="12192000" cy="857250"/>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pl-PL" sz="4000" b="1" dirty="0"/>
              <a:t>SQL Databases</a:t>
            </a:r>
            <a:endParaRPr lang="en-US" sz="4000" b="1" dirty="0"/>
          </a:p>
        </p:txBody>
      </p:sp>
      <p:sp>
        <p:nvSpPr>
          <p:cNvPr id="7" name="Text Box 15"/>
          <p:cNvSpPr txBox="1">
            <a:spLocks noChangeArrowheads="1"/>
          </p:cNvSpPr>
          <p:nvPr/>
        </p:nvSpPr>
        <p:spPr bwMode="auto">
          <a:xfrm>
            <a:off x="152400" y="932785"/>
            <a:ext cx="11803380" cy="181588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eaLnBrk="0" hangingPunct="0">
              <a:spcBef>
                <a:spcPts val="1200"/>
              </a:spcBef>
              <a:buClr>
                <a:schemeClr val="tx1"/>
              </a:buClr>
              <a:buFont typeface="Wingdings" panose="05000000000000000000" pitchFamily="2" charset="2"/>
              <a:buChar char="F"/>
            </a:pPr>
            <a:r>
              <a:rPr lang="en-US" sz="2300" dirty="0"/>
              <a:t>A </a:t>
            </a:r>
            <a:r>
              <a:rPr lang="en-US" sz="2300" dirty="0">
                <a:solidFill>
                  <a:srgbClr val="FF0000"/>
                </a:solidFill>
              </a:rPr>
              <a:t>database </a:t>
            </a:r>
            <a:r>
              <a:rPr lang="en-US" sz="2300" dirty="0"/>
              <a:t>is an organized collection of data. </a:t>
            </a:r>
            <a:endParaRPr lang="pl-PL" sz="2300" dirty="0"/>
          </a:p>
          <a:p>
            <a:pPr marL="342900" indent="-342900" eaLnBrk="0" hangingPunct="0">
              <a:spcBef>
                <a:spcPts val="1200"/>
              </a:spcBef>
              <a:buClr>
                <a:schemeClr val="tx1"/>
              </a:buClr>
              <a:buFont typeface="Wingdings" panose="05000000000000000000" pitchFamily="2" charset="2"/>
              <a:buChar char="F"/>
            </a:pPr>
            <a:r>
              <a:rPr lang="en-US" sz="2300" dirty="0"/>
              <a:t>The </a:t>
            </a:r>
            <a:r>
              <a:rPr lang="en-US" sz="2300" dirty="0">
                <a:solidFill>
                  <a:srgbClr val="FF0000"/>
                </a:solidFill>
              </a:rPr>
              <a:t>Database Management Systems (DBMS) </a:t>
            </a:r>
            <a:r>
              <a:rPr lang="en-US" sz="2300" dirty="0"/>
              <a:t>is</a:t>
            </a:r>
            <a:r>
              <a:rPr lang="pl-PL" sz="2300" dirty="0"/>
              <a:t> </a:t>
            </a:r>
            <a:r>
              <a:rPr lang="en-US" sz="2300" dirty="0"/>
              <a:t>responsible for maintaining the </a:t>
            </a:r>
            <a:r>
              <a:rPr lang="en-US" sz="2300" dirty="0">
                <a:solidFill>
                  <a:srgbClr val="FF0000"/>
                </a:solidFill>
              </a:rPr>
              <a:t>integrity</a:t>
            </a:r>
            <a:r>
              <a:rPr lang="en-US" sz="2300" dirty="0"/>
              <a:t> and </a:t>
            </a:r>
            <a:r>
              <a:rPr lang="en-US" sz="2300" dirty="0">
                <a:solidFill>
                  <a:srgbClr val="FF0000"/>
                </a:solidFill>
              </a:rPr>
              <a:t>security</a:t>
            </a:r>
            <a:r>
              <a:rPr lang="en-US" sz="2300" dirty="0"/>
              <a:t> of stored data, and for </a:t>
            </a:r>
            <a:r>
              <a:rPr lang="en-US" sz="2300" dirty="0">
                <a:solidFill>
                  <a:srgbClr val="FF0000"/>
                </a:solidFill>
              </a:rPr>
              <a:t>recovering</a:t>
            </a:r>
            <a:r>
              <a:rPr lang="pl-PL" sz="2300" dirty="0"/>
              <a:t> </a:t>
            </a:r>
            <a:r>
              <a:rPr lang="en-US" sz="2300" dirty="0"/>
              <a:t>information if the system fails. </a:t>
            </a:r>
            <a:endParaRPr lang="pl-PL" sz="2300" dirty="0"/>
          </a:p>
          <a:p>
            <a:pPr marL="342900" indent="-342900" eaLnBrk="0" hangingPunct="0">
              <a:spcBef>
                <a:spcPts val="1200"/>
              </a:spcBef>
              <a:buClr>
                <a:schemeClr val="tx1"/>
              </a:buClr>
              <a:buFont typeface="Wingdings" panose="05000000000000000000" pitchFamily="2" charset="2"/>
              <a:buChar char="F"/>
            </a:pPr>
            <a:r>
              <a:rPr lang="en-US" sz="2300" dirty="0">
                <a:solidFill>
                  <a:srgbClr val="FF0000"/>
                </a:solidFill>
              </a:rPr>
              <a:t>Structured Query Language (SQL)</a:t>
            </a:r>
            <a:r>
              <a:rPr lang="en-US" sz="2300" dirty="0"/>
              <a:t> is a</a:t>
            </a:r>
            <a:r>
              <a:rPr lang="pl-PL" sz="2300" dirty="0"/>
              <a:t> </a:t>
            </a:r>
            <a:r>
              <a:rPr lang="en-US" sz="2300" dirty="0"/>
              <a:t>database language for managing and manipulating </a:t>
            </a:r>
            <a:r>
              <a:rPr lang="en-US" sz="2300" dirty="0" err="1"/>
              <a:t>dat</a:t>
            </a:r>
            <a:r>
              <a:rPr lang="pl-PL" sz="2300" dirty="0"/>
              <a:t>a.</a:t>
            </a:r>
            <a:r>
              <a:rPr lang="en-US" sz="2300" dirty="0">
                <a:solidFill>
                  <a:srgbClr val="FF0000"/>
                </a:solidFill>
              </a:rPr>
              <a:t> </a:t>
            </a:r>
            <a:endParaRPr lang="pl-PL" sz="2300" dirty="0">
              <a:solidFill>
                <a:srgbClr val="FF0000"/>
              </a:solidFill>
            </a:endParaRPr>
          </a:p>
        </p:txBody>
      </p:sp>
      <p:sp>
        <p:nvSpPr>
          <p:cNvPr id="5" name="Text Box 15"/>
          <p:cNvSpPr txBox="1">
            <a:spLocks noChangeArrowheads="1"/>
          </p:cNvSpPr>
          <p:nvPr/>
        </p:nvSpPr>
        <p:spPr bwMode="auto">
          <a:xfrm>
            <a:off x="152400" y="2995300"/>
            <a:ext cx="4065270" cy="29392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eaLnBrk="0" hangingPunct="0">
              <a:spcBef>
                <a:spcPts val="1200"/>
              </a:spcBef>
              <a:buClr>
                <a:schemeClr val="tx1"/>
              </a:buClr>
              <a:buFont typeface="Wingdings" panose="05000000000000000000" pitchFamily="2" charset="2"/>
              <a:buChar char="F"/>
            </a:pPr>
            <a:r>
              <a:rPr lang="en-US" sz="2300" dirty="0"/>
              <a:t>The data is organized in </a:t>
            </a:r>
            <a:r>
              <a:rPr lang="en-US" sz="2300" dirty="0">
                <a:solidFill>
                  <a:srgbClr val="FF0000"/>
                </a:solidFill>
              </a:rPr>
              <a:t>schemas</a:t>
            </a:r>
            <a:r>
              <a:rPr lang="en-US" sz="2300" b="1" dirty="0"/>
              <a:t> </a:t>
            </a:r>
            <a:r>
              <a:rPr lang="en-US" sz="2300" dirty="0"/>
              <a:t>(database) and divided into </a:t>
            </a:r>
            <a:r>
              <a:rPr lang="en-US" sz="2300" dirty="0">
                <a:solidFill>
                  <a:srgbClr val="FF0000"/>
                </a:solidFill>
              </a:rPr>
              <a:t>tables</a:t>
            </a:r>
            <a:r>
              <a:rPr lang="en-US" sz="2300" b="1" dirty="0"/>
              <a:t> </a:t>
            </a:r>
            <a:r>
              <a:rPr lang="en-US" sz="2300" dirty="0"/>
              <a:t>related by logical</a:t>
            </a:r>
            <a:br>
              <a:rPr lang="en-US" sz="2300" dirty="0"/>
            </a:br>
            <a:r>
              <a:rPr lang="en-US" sz="2300" dirty="0"/>
              <a:t>relationships, </a:t>
            </a:r>
            <a:endParaRPr lang="pl-PL" sz="2300" dirty="0"/>
          </a:p>
          <a:p>
            <a:pPr marL="720725" indent="-342900" eaLnBrk="0" hangingPunct="0">
              <a:spcBef>
                <a:spcPts val="1200"/>
              </a:spcBef>
              <a:buClr>
                <a:schemeClr val="tx1"/>
              </a:buClr>
              <a:buFont typeface="Arial" panose="020B0604020202020204" pitchFamily="34" charset="0"/>
              <a:buChar char="•"/>
            </a:pPr>
            <a:r>
              <a:rPr lang="pl-PL" sz="2000" dirty="0"/>
              <a:t>W</a:t>
            </a:r>
            <a:r>
              <a:rPr lang="en-US" sz="2000" dirty="0"/>
              <a:t>e can retrieve the data by making SQL </a:t>
            </a:r>
            <a:r>
              <a:rPr lang="en-US" sz="2000" dirty="0">
                <a:solidFill>
                  <a:srgbClr val="FF0000"/>
                </a:solidFill>
              </a:rPr>
              <a:t>queries</a:t>
            </a:r>
            <a:r>
              <a:rPr lang="en-US" sz="2000" dirty="0"/>
              <a:t>, as</a:t>
            </a:r>
            <a:r>
              <a:rPr lang="pl-PL" sz="2000" dirty="0"/>
              <a:t> </a:t>
            </a:r>
            <a:r>
              <a:rPr lang="en-US" sz="2000" dirty="0"/>
              <a:t>shown in the following screenshot</a:t>
            </a:r>
            <a:r>
              <a:rPr lang="pl-PL" sz="2000" dirty="0"/>
              <a:t>.</a:t>
            </a:r>
            <a:r>
              <a:rPr lang="en-US" sz="2000" dirty="0"/>
              <a:t> </a:t>
            </a:r>
            <a:endParaRPr lang="pl-PL" sz="2000" dirty="0"/>
          </a:p>
        </p:txBody>
      </p:sp>
      <p:pic>
        <p:nvPicPr>
          <p:cNvPr id="3" name="Obraz 2"/>
          <p:cNvPicPr>
            <a:picLocks noChangeAspect="1"/>
          </p:cNvPicPr>
          <p:nvPr/>
        </p:nvPicPr>
        <p:blipFill>
          <a:blip r:embed="rId2"/>
          <a:stretch>
            <a:fillRect/>
          </a:stretch>
        </p:blipFill>
        <p:spPr>
          <a:xfrm>
            <a:off x="5174932" y="2858492"/>
            <a:ext cx="6289358" cy="3685417"/>
          </a:xfrm>
          <a:prstGeom prst="rect">
            <a:avLst/>
          </a:prstGeom>
        </p:spPr>
      </p:pic>
      <p:sp>
        <p:nvSpPr>
          <p:cNvPr id="6" name="Symbol zastępczy daty 5"/>
          <p:cNvSpPr>
            <a:spLocks noGrp="1"/>
          </p:cNvSpPr>
          <p:nvPr>
            <p:ph type="dt" sz="half" idx="10"/>
          </p:nvPr>
        </p:nvSpPr>
        <p:spPr/>
        <p:txBody>
          <a:bodyPr/>
          <a:lstStyle/>
          <a:p>
            <a:fld id="{8EAEEC92-42D2-4A34-B0F9-8F6ECC2A972D}" type="datetime1">
              <a:rPr lang="pl-PL" smtClean="0"/>
              <a:t>25.11.2021</a:t>
            </a:fld>
            <a:endParaRPr lang="pl-PL"/>
          </a:p>
        </p:txBody>
      </p:sp>
    </p:spTree>
    <p:extLst>
      <p:ext uri="{BB962C8B-B14F-4D97-AF65-F5344CB8AC3E}">
        <p14:creationId xmlns:p14="http://schemas.microsoft.com/office/powerpoint/2010/main" val="88637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up)">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up)">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up)">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wipe(up)">
                                      <p:cBhvr>
                                        <p:cTn id="27" dur="5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ytuł 1"/>
          <p:cNvSpPr txBox="1">
            <a:spLocks/>
          </p:cNvSpPr>
          <p:nvPr/>
        </p:nvSpPr>
        <p:spPr>
          <a:xfrm>
            <a:off x="0" y="0"/>
            <a:ext cx="12192000" cy="857250"/>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pl-PL" sz="4000" dirty="0">
                <a:solidFill>
                  <a:srgbClr val="000000"/>
                </a:solidFill>
                <a:latin typeface="Minion-Regular"/>
              </a:rPr>
              <a:t>Przykładowe dane o zamówieniach</a:t>
            </a:r>
            <a:endParaRPr lang="pl-PL" sz="4000" b="1" dirty="0"/>
          </a:p>
        </p:txBody>
      </p:sp>
      <p:sp>
        <p:nvSpPr>
          <p:cNvPr id="4" name="Symbol zastępczy daty 3"/>
          <p:cNvSpPr>
            <a:spLocks noGrp="1"/>
          </p:cNvSpPr>
          <p:nvPr>
            <p:ph type="dt" sz="half" idx="10"/>
          </p:nvPr>
        </p:nvSpPr>
        <p:spPr/>
        <p:txBody>
          <a:bodyPr/>
          <a:lstStyle/>
          <a:p>
            <a:fld id="{1D684510-9475-4884-8951-D3414B1C6E4B}" type="datetime1">
              <a:rPr lang="pl-PL" smtClean="0"/>
              <a:t>25.11.2021</a:t>
            </a:fld>
            <a:endParaRPr lang="pl-PL"/>
          </a:p>
        </p:txBody>
      </p:sp>
      <p:sp>
        <p:nvSpPr>
          <p:cNvPr id="5" name="Prostokąt 4"/>
          <p:cNvSpPr/>
          <p:nvPr/>
        </p:nvSpPr>
        <p:spPr>
          <a:xfrm>
            <a:off x="6412229" y="2612491"/>
            <a:ext cx="4789171" cy="1682512"/>
          </a:xfrm>
          <a:prstGeom prst="rect">
            <a:avLst/>
          </a:prstGeom>
          <a:ln>
            <a:noFill/>
          </a:ln>
        </p:spPr>
        <p:txBody>
          <a:bodyPr wrap="square">
            <a:spAutoFit/>
          </a:bodyPr>
          <a:lstStyle/>
          <a:p>
            <a:pPr marL="342900" indent="-342900">
              <a:lnSpc>
                <a:spcPts val="3100"/>
              </a:lnSpc>
              <a:buFont typeface="Wingdings" panose="05000000000000000000" pitchFamily="2" charset="2"/>
              <a:buChar char="F"/>
            </a:pPr>
            <a:r>
              <a:rPr lang="pl-PL" sz="2600" dirty="0"/>
              <a:t>Zadaniem jest zaprojektowanie </a:t>
            </a:r>
            <a:r>
              <a:rPr lang="pl-PL" sz="2600" dirty="0">
                <a:solidFill>
                  <a:srgbClr val="FF0000"/>
                </a:solidFill>
              </a:rPr>
              <a:t>znormalizowanego</a:t>
            </a:r>
            <a:r>
              <a:rPr lang="pl-PL" sz="2600" dirty="0"/>
              <a:t> schematu bazy danych przechowującej wskazane wartości atrybutów.</a:t>
            </a:r>
          </a:p>
        </p:txBody>
      </p:sp>
      <p:graphicFrame>
        <p:nvGraphicFramePr>
          <p:cNvPr id="7" name="Tabela 6"/>
          <p:cNvGraphicFramePr>
            <a:graphicFrameLocks noGrp="1"/>
          </p:cNvGraphicFramePr>
          <p:nvPr>
            <p:extLst>
              <p:ext uri="{D42A27DB-BD31-4B8C-83A1-F6EECF244321}">
                <p14:modId xmlns:p14="http://schemas.microsoft.com/office/powerpoint/2010/main" val="112352431"/>
              </p:ext>
            </p:extLst>
          </p:nvPr>
        </p:nvGraphicFramePr>
        <p:xfrm>
          <a:off x="838200" y="1157152"/>
          <a:ext cx="5219700" cy="4820736"/>
        </p:xfrm>
        <a:graphic>
          <a:graphicData uri="http://schemas.openxmlformats.org/drawingml/2006/table">
            <a:tbl>
              <a:tblPr firstRow="1" bandRow="1">
                <a:tableStyleId>{5C22544A-7EE6-4342-B048-85BDC9FD1C3A}</a:tableStyleId>
              </a:tblPr>
              <a:tblGrid>
                <a:gridCol w="1516198">
                  <a:extLst>
                    <a:ext uri="{9D8B030D-6E8A-4147-A177-3AD203B41FA5}">
                      <a16:colId xmlns:a16="http://schemas.microsoft.com/office/drawing/2014/main" val="20000"/>
                    </a:ext>
                  </a:extLst>
                </a:gridCol>
                <a:gridCol w="3703502">
                  <a:extLst>
                    <a:ext uri="{9D8B030D-6E8A-4147-A177-3AD203B41FA5}">
                      <a16:colId xmlns:a16="http://schemas.microsoft.com/office/drawing/2014/main" val="20001"/>
                    </a:ext>
                  </a:extLst>
                </a:gridCol>
              </a:tblGrid>
              <a:tr h="401728">
                <a:tc>
                  <a:txBody>
                    <a:bodyPr/>
                    <a:lstStyle/>
                    <a:p>
                      <a:pPr algn="r"/>
                      <a:r>
                        <a:rPr lang="pl-PL" sz="2000" dirty="0"/>
                        <a:t>NAZWA</a:t>
                      </a:r>
                    </a:p>
                  </a:txBody>
                  <a:tcPr/>
                </a:tc>
                <a:tc>
                  <a:txBody>
                    <a:bodyPr/>
                    <a:lstStyle/>
                    <a:p>
                      <a:pPr algn="l"/>
                      <a:r>
                        <a:rPr lang="pl-PL" sz="2000" dirty="0"/>
                        <a:t>ZNACZENIE</a:t>
                      </a:r>
                    </a:p>
                  </a:txBody>
                  <a:tcPr/>
                </a:tc>
                <a:extLst>
                  <a:ext uri="{0D108BD9-81ED-4DB2-BD59-A6C34878D82A}">
                    <a16:rowId xmlns:a16="http://schemas.microsoft.com/office/drawing/2014/main" val="10000"/>
                  </a:ext>
                </a:extLst>
              </a:tr>
              <a:tr h="401728">
                <a:tc>
                  <a:txBody>
                    <a:bodyPr/>
                    <a:lstStyle/>
                    <a:p>
                      <a:pPr algn="r"/>
                      <a:r>
                        <a:rPr kumimoji="0" lang="pl-PL" sz="2000" b="0" i="0" u="none" strike="noStrike" cap="none" normalizeH="0" baseline="0" dirty="0">
                          <a:ln>
                            <a:noFill/>
                          </a:ln>
                          <a:solidFill>
                            <a:schemeClr val="tx1"/>
                          </a:solidFill>
                          <a:effectLst/>
                          <a:latin typeface="+mn-lt"/>
                          <a:ea typeface="Times New Roman" pitchFamily="18" charset="0"/>
                          <a:cs typeface="Arial" pitchFamily="34" charset="0"/>
                        </a:rPr>
                        <a:t>nr_zam    </a:t>
                      </a:r>
                      <a:endParaRPr lang="pl-PL" sz="2000" dirty="0"/>
                    </a:p>
                  </a:txBody>
                  <a:tcPr/>
                </a:tc>
                <a:tc>
                  <a:txBody>
                    <a:bodyPr/>
                    <a:lstStyle/>
                    <a:p>
                      <a:r>
                        <a:rPr kumimoji="0" lang="pl-PL" sz="2000" b="0" i="0" u="none" strike="noStrike" cap="none" normalizeH="0" baseline="0" dirty="0">
                          <a:ln>
                            <a:noFill/>
                          </a:ln>
                          <a:solidFill>
                            <a:schemeClr val="tx1"/>
                          </a:solidFill>
                          <a:effectLst/>
                          <a:latin typeface="+mn-lt"/>
                          <a:ea typeface="Times New Roman" pitchFamily="18" charset="0"/>
                          <a:cs typeface="Arial" pitchFamily="34" charset="0"/>
                        </a:rPr>
                        <a:t>numer zamówienia</a:t>
                      </a:r>
                      <a:endParaRPr lang="pl-PL" sz="2000" dirty="0"/>
                    </a:p>
                  </a:txBody>
                  <a:tcPr/>
                </a:tc>
                <a:extLst>
                  <a:ext uri="{0D108BD9-81ED-4DB2-BD59-A6C34878D82A}">
                    <a16:rowId xmlns:a16="http://schemas.microsoft.com/office/drawing/2014/main" val="10001"/>
                  </a:ext>
                </a:extLst>
              </a:tr>
              <a:tr h="401728">
                <a:tc>
                  <a:txBody>
                    <a:bodyPr/>
                    <a:lstStyle/>
                    <a:p>
                      <a:pPr algn="r"/>
                      <a:r>
                        <a:rPr kumimoji="0" lang="pl-PL" sz="2000" b="0" i="0" u="none" strike="noStrike" cap="none" normalizeH="0" baseline="0" dirty="0" err="1">
                          <a:ln>
                            <a:noFill/>
                          </a:ln>
                          <a:solidFill>
                            <a:schemeClr val="tx1"/>
                          </a:solidFill>
                          <a:effectLst/>
                          <a:latin typeface="+mn-lt"/>
                          <a:ea typeface="Times New Roman" pitchFamily="18" charset="0"/>
                          <a:cs typeface="Arial" pitchFamily="34" charset="0"/>
                        </a:rPr>
                        <a:t>data_zam</a:t>
                      </a:r>
                      <a:endParaRPr lang="pl-PL" sz="2000" dirty="0"/>
                    </a:p>
                  </a:txBody>
                  <a:tcPr/>
                </a:tc>
                <a:tc>
                  <a:txBody>
                    <a:bodyPr/>
                    <a:lstStyle/>
                    <a:p>
                      <a:r>
                        <a:rPr kumimoji="0" lang="pl-PL" sz="2000" b="0" i="0" u="none" strike="noStrike" cap="none" normalizeH="0" baseline="0" dirty="0">
                          <a:ln>
                            <a:noFill/>
                          </a:ln>
                          <a:solidFill>
                            <a:schemeClr val="tx1"/>
                          </a:solidFill>
                          <a:effectLst/>
                          <a:latin typeface="+mn-lt"/>
                          <a:ea typeface="Times New Roman" pitchFamily="18" charset="0"/>
                          <a:cs typeface="Arial" pitchFamily="34" charset="0"/>
                        </a:rPr>
                        <a:t>data zamówienia</a:t>
                      </a:r>
                      <a:endParaRPr lang="pl-PL" sz="2000" dirty="0"/>
                    </a:p>
                  </a:txBody>
                  <a:tcPr/>
                </a:tc>
                <a:extLst>
                  <a:ext uri="{0D108BD9-81ED-4DB2-BD59-A6C34878D82A}">
                    <a16:rowId xmlns:a16="http://schemas.microsoft.com/office/drawing/2014/main" val="10002"/>
                  </a:ext>
                </a:extLst>
              </a:tr>
              <a:tr h="401728">
                <a:tc>
                  <a:txBody>
                    <a:bodyPr/>
                    <a:lstStyle/>
                    <a:p>
                      <a:pPr algn="r"/>
                      <a:r>
                        <a:rPr kumimoji="0" lang="pl-PL" sz="2000" b="0" i="0" u="none" strike="noStrike" cap="none" normalizeH="0" baseline="0" dirty="0">
                          <a:ln>
                            <a:noFill/>
                          </a:ln>
                          <a:solidFill>
                            <a:schemeClr val="tx1"/>
                          </a:solidFill>
                          <a:effectLst/>
                          <a:latin typeface="+mn-lt"/>
                          <a:ea typeface="Times New Roman" pitchFamily="18" charset="0"/>
                          <a:cs typeface="Arial" pitchFamily="34" charset="0"/>
                        </a:rPr>
                        <a:t>id_kl</a:t>
                      </a:r>
                      <a:endParaRPr lang="pl-PL" sz="2000" dirty="0"/>
                    </a:p>
                  </a:txBody>
                  <a:tcPr/>
                </a:tc>
                <a:tc>
                  <a:txBody>
                    <a:bodyPr/>
                    <a:lstStyle/>
                    <a:p>
                      <a:r>
                        <a:rPr kumimoji="0" lang="pl-PL" sz="2000" b="0" i="0" u="none" strike="noStrike" cap="none" normalizeH="0" baseline="0" dirty="0">
                          <a:ln>
                            <a:noFill/>
                          </a:ln>
                          <a:solidFill>
                            <a:schemeClr val="tx1"/>
                          </a:solidFill>
                          <a:effectLst/>
                          <a:latin typeface="+mn-lt"/>
                          <a:ea typeface="Times New Roman" pitchFamily="18" charset="0"/>
                          <a:cs typeface="Arial" pitchFamily="34" charset="0"/>
                        </a:rPr>
                        <a:t> identyfikator klienta</a:t>
                      </a:r>
                      <a:endParaRPr lang="pl-PL" sz="2000" dirty="0"/>
                    </a:p>
                  </a:txBody>
                  <a:tcPr/>
                </a:tc>
                <a:extLst>
                  <a:ext uri="{0D108BD9-81ED-4DB2-BD59-A6C34878D82A}">
                    <a16:rowId xmlns:a16="http://schemas.microsoft.com/office/drawing/2014/main" val="10003"/>
                  </a:ext>
                </a:extLst>
              </a:tr>
              <a:tr h="401728">
                <a:tc>
                  <a:txBody>
                    <a:bodyPr/>
                    <a:lstStyle/>
                    <a:p>
                      <a:pPr algn="r"/>
                      <a:r>
                        <a:rPr kumimoji="0" lang="pl-PL" sz="2000" b="0" i="0" u="none" strike="noStrike" cap="none" normalizeH="0" baseline="0" dirty="0">
                          <a:ln>
                            <a:noFill/>
                          </a:ln>
                          <a:solidFill>
                            <a:schemeClr val="tx1"/>
                          </a:solidFill>
                          <a:effectLst/>
                          <a:latin typeface="+mn-lt"/>
                          <a:ea typeface="Times New Roman" pitchFamily="18" charset="0"/>
                          <a:cs typeface="Arial" pitchFamily="34" charset="0"/>
                        </a:rPr>
                        <a:t>nazwa_kl</a:t>
                      </a:r>
                      <a:endParaRPr lang="pl-PL" sz="2000" dirty="0"/>
                    </a:p>
                  </a:txBody>
                  <a:tcPr/>
                </a:tc>
                <a:tc>
                  <a:txBody>
                    <a:bodyPr/>
                    <a:lstStyle/>
                    <a:p>
                      <a:r>
                        <a:rPr kumimoji="0" lang="pl-PL" sz="2000" b="0" i="0" u="none" strike="noStrike" cap="none" normalizeH="0" baseline="0" dirty="0">
                          <a:ln>
                            <a:noFill/>
                          </a:ln>
                          <a:solidFill>
                            <a:schemeClr val="tx1"/>
                          </a:solidFill>
                          <a:effectLst/>
                          <a:latin typeface="+mn-lt"/>
                          <a:ea typeface="Times New Roman" pitchFamily="18" charset="0"/>
                          <a:cs typeface="Arial" pitchFamily="34" charset="0"/>
                        </a:rPr>
                        <a:t>nazwa klienta</a:t>
                      </a:r>
                      <a:endParaRPr lang="pl-PL" sz="2000" dirty="0"/>
                    </a:p>
                  </a:txBody>
                  <a:tcPr/>
                </a:tc>
                <a:extLst>
                  <a:ext uri="{0D108BD9-81ED-4DB2-BD59-A6C34878D82A}">
                    <a16:rowId xmlns:a16="http://schemas.microsoft.com/office/drawing/2014/main" val="10004"/>
                  </a:ext>
                </a:extLst>
              </a:tr>
              <a:tr h="401728">
                <a:tc>
                  <a:txBody>
                    <a:bodyPr/>
                    <a:lstStyle/>
                    <a:p>
                      <a:pPr algn="r"/>
                      <a:r>
                        <a:rPr kumimoji="0" lang="pl-PL" sz="2000" b="0" i="0" u="none" strike="noStrike" cap="none" normalizeH="0" baseline="0" dirty="0">
                          <a:ln>
                            <a:noFill/>
                          </a:ln>
                          <a:solidFill>
                            <a:schemeClr val="tx1"/>
                          </a:solidFill>
                          <a:effectLst/>
                          <a:latin typeface="+mn-lt"/>
                          <a:ea typeface="Times New Roman" pitchFamily="18" charset="0"/>
                          <a:cs typeface="Arial" pitchFamily="34" charset="0"/>
                        </a:rPr>
                        <a:t>adres_kl	</a:t>
                      </a:r>
                      <a:endParaRPr lang="pl-PL" sz="2000" dirty="0"/>
                    </a:p>
                  </a:txBody>
                  <a:tcPr/>
                </a:tc>
                <a:tc>
                  <a:txBody>
                    <a:bodyPr/>
                    <a:lstStyle/>
                    <a:p>
                      <a:r>
                        <a:rPr kumimoji="0" lang="pl-PL" sz="2000" b="0" i="0" u="none" strike="noStrike" cap="none" normalizeH="0" baseline="0" dirty="0">
                          <a:ln>
                            <a:noFill/>
                          </a:ln>
                          <a:solidFill>
                            <a:schemeClr val="tx1"/>
                          </a:solidFill>
                          <a:effectLst/>
                          <a:latin typeface="+mn-lt"/>
                          <a:ea typeface="Times New Roman" pitchFamily="18" charset="0"/>
                          <a:cs typeface="Arial" pitchFamily="34" charset="0"/>
                        </a:rPr>
                        <a:t>adres klienta</a:t>
                      </a:r>
                      <a:endParaRPr lang="pl-PL" sz="2000" dirty="0"/>
                    </a:p>
                  </a:txBody>
                  <a:tcPr/>
                </a:tc>
                <a:extLst>
                  <a:ext uri="{0D108BD9-81ED-4DB2-BD59-A6C34878D82A}">
                    <a16:rowId xmlns:a16="http://schemas.microsoft.com/office/drawing/2014/main" val="10005"/>
                  </a:ext>
                </a:extLst>
              </a:tr>
              <a:tr h="401728">
                <a:tc>
                  <a:txBody>
                    <a:bodyPr/>
                    <a:lstStyle/>
                    <a:p>
                      <a:pPr algn="r"/>
                      <a:r>
                        <a:rPr kumimoji="0" lang="pl-PL" sz="2000" b="0" i="0" u="none" strike="noStrike" cap="none" normalizeH="0" baseline="0" dirty="0" err="1">
                          <a:ln>
                            <a:noFill/>
                          </a:ln>
                          <a:solidFill>
                            <a:schemeClr val="tx1"/>
                          </a:solidFill>
                          <a:effectLst/>
                          <a:latin typeface="+mn-lt"/>
                          <a:ea typeface="Times New Roman" pitchFamily="18" charset="0"/>
                          <a:cs typeface="Arial" pitchFamily="34" charset="0"/>
                        </a:rPr>
                        <a:t>kod_w</a:t>
                      </a:r>
                      <a:endParaRPr lang="pl-PL" sz="2000" dirty="0"/>
                    </a:p>
                  </a:txBody>
                  <a:tcPr/>
                </a:tc>
                <a:tc>
                  <a:txBody>
                    <a:bodyPr/>
                    <a:lstStyle/>
                    <a:p>
                      <a:r>
                        <a:rPr kumimoji="0" lang="pl-PL" sz="2000" b="0" i="0" u="none" strike="noStrike" cap="none" normalizeH="0" baseline="0" dirty="0">
                          <a:ln>
                            <a:noFill/>
                          </a:ln>
                          <a:solidFill>
                            <a:schemeClr val="tx1"/>
                          </a:solidFill>
                          <a:effectLst/>
                          <a:latin typeface="+mn-lt"/>
                          <a:ea typeface="Times New Roman" pitchFamily="18" charset="0"/>
                          <a:cs typeface="Arial" pitchFamily="34" charset="0"/>
                        </a:rPr>
                        <a:t>kod wyrobu</a:t>
                      </a:r>
                      <a:endParaRPr lang="pl-PL" sz="2000" dirty="0"/>
                    </a:p>
                  </a:txBody>
                  <a:tcPr/>
                </a:tc>
                <a:extLst>
                  <a:ext uri="{0D108BD9-81ED-4DB2-BD59-A6C34878D82A}">
                    <a16:rowId xmlns:a16="http://schemas.microsoft.com/office/drawing/2014/main" val="10006"/>
                  </a:ext>
                </a:extLst>
              </a:tr>
              <a:tr h="401728">
                <a:tc>
                  <a:txBody>
                    <a:bodyPr/>
                    <a:lstStyle/>
                    <a:p>
                      <a:pPr algn="r"/>
                      <a:r>
                        <a:rPr kumimoji="0" lang="pl-PL" sz="2000" b="0" i="0" u="none" strike="noStrike" cap="none" normalizeH="0" baseline="0" dirty="0">
                          <a:ln>
                            <a:noFill/>
                          </a:ln>
                          <a:solidFill>
                            <a:schemeClr val="tx1"/>
                          </a:solidFill>
                          <a:effectLst/>
                          <a:latin typeface="+mn-lt"/>
                          <a:ea typeface="Times New Roman" pitchFamily="18" charset="0"/>
                          <a:cs typeface="Arial" pitchFamily="34" charset="0"/>
                        </a:rPr>
                        <a:t>nazwa_w</a:t>
                      </a:r>
                      <a:endParaRPr lang="pl-PL" sz="2000" dirty="0"/>
                    </a:p>
                  </a:txBody>
                  <a:tcPr/>
                </a:tc>
                <a:tc>
                  <a:txBody>
                    <a:bodyPr/>
                    <a:lstStyle/>
                    <a:p>
                      <a:r>
                        <a:rPr kumimoji="0" lang="pl-PL" sz="2000" b="0" i="0" u="none" strike="noStrike" cap="none" normalizeH="0" baseline="0" dirty="0">
                          <a:ln>
                            <a:noFill/>
                          </a:ln>
                          <a:solidFill>
                            <a:schemeClr val="tx1"/>
                          </a:solidFill>
                          <a:effectLst/>
                          <a:latin typeface="+mn-lt"/>
                          <a:ea typeface="Times New Roman" pitchFamily="18" charset="0"/>
                          <a:cs typeface="Arial" pitchFamily="34" charset="0"/>
                        </a:rPr>
                        <a:t>nazwa wyrobu</a:t>
                      </a:r>
                      <a:endParaRPr lang="pl-PL" sz="2000" dirty="0"/>
                    </a:p>
                  </a:txBody>
                  <a:tcPr/>
                </a:tc>
                <a:extLst>
                  <a:ext uri="{0D108BD9-81ED-4DB2-BD59-A6C34878D82A}">
                    <a16:rowId xmlns:a16="http://schemas.microsoft.com/office/drawing/2014/main" val="10007"/>
                  </a:ext>
                </a:extLst>
              </a:tr>
              <a:tr h="401728">
                <a:tc>
                  <a:txBody>
                    <a:bodyPr/>
                    <a:lstStyle/>
                    <a:p>
                      <a:pPr algn="r"/>
                      <a:r>
                        <a:rPr kumimoji="0" lang="pl-PL" sz="2000" b="0" i="0" u="none" strike="noStrike" cap="none" normalizeH="0" baseline="0" dirty="0">
                          <a:ln>
                            <a:noFill/>
                          </a:ln>
                          <a:solidFill>
                            <a:schemeClr val="tx1"/>
                          </a:solidFill>
                          <a:effectLst/>
                          <a:latin typeface="+mn-lt"/>
                          <a:ea typeface="Times New Roman" pitchFamily="18" charset="0"/>
                          <a:cs typeface="Arial" pitchFamily="34" charset="0"/>
                        </a:rPr>
                        <a:t>il_zam</a:t>
                      </a:r>
                      <a:endParaRPr lang="pl-PL" sz="2000" dirty="0"/>
                    </a:p>
                  </a:txBody>
                  <a:tcPr/>
                </a:tc>
                <a:tc>
                  <a:txBody>
                    <a:bodyPr/>
                    <a:lstStyle/>
                    <a:p>
                      <a:r>
                        <a:rPr kumimoji="0" lang="pl-PL" sz="2000" b="0" i="0" u="none" strike="noStrike" cap="none" normalizeH="0" baseline="0" dirty="0">
                          <a:ln>
                            <a:noFill/>
                          </a:ln>
                          <a:solidFill>
                            <a:schemeClr val="tx1"/>
                          </a:solidFill>
                          <a:effectLst/>
                          <a:latin typeface="+mn-lt"/>
                          <a:ea typeface="Times New Roman" pitchFamily="18" charset="0"/>
                          <a:cs typeface="Arial" pitchFamily="34" charset="0"/>
                        </a:rPr>
                        <a:t>ilość zamówiona</a:t>
                      </a:r>
                      <a:endParaRPr lang="pl-PL" sz="2000" dirty="0"/>
                    </a:p>
                  </a:txBody>
                  <a:tcPr/>
                </a:tc>
                <a:extLst>
                  <a:ext uri="{0D108BD9-81ED-4DB2-BD59-A6C34878D82A}">
                    <a16:rowId xmlns:a16="http://schemas.microsoft.com/office/drawing/2014/main" val="10008"/>
                  </a:ext>
                </a:extLst>
              </a:tr>
              <a:tr h="401728">
                <a:tc>
                  <a:txBody>
                    <a:bodyPr/>
                    <a:lstStyle/>
                    <a:p>
                      <a:pPr algn="r"/>
                      <a:r>
                        <a:rPr kumimoji="0" lang="pl-PL" sz="2000" b="0" i="0" u="none" strike="noStrike" cap="none" normalizeH="0" baseline="0" dirty="0">
                          <a:ln>
                            <a:noFill/>
                          </a:ln>
                          <a:solidFill>
                            <a:schemeClr val="tx1"/>
                          </a:solidFill>
                          <a:effectLst/>
                          <a:latin typeface="+mn-lt"/>
                          <a:ea typeface="Times New Roman" pitchFamily="18" charset="0"/>
                          <a:cs typeface="Arial" pitchFamily="34" charset="0"/>
                        </a:rPr>
                        <a:t>cena_w</a:t>
                      </a:r>
                      <a:endParaRPr lang="pl-PL" sz="2000" dirty="0"/>
                    </a:p>
                  </a:txBody>
                  <a:tcPr/>
                </a:tc>
                <a:tc>
                  <a:txBody>
                    <a:bodyPr/>
                    <a:lstStyle/>
                    <a:p>
                      <a:r>
                        <a:rPr kumimoji="0" lang="pl-PL" sz="2000" b="0" i="0" u="none" strike="noStrike" cap="none" normalizeH="0" baseline="0" dirty="0">
                          <a:ln>
                            <a:noFill/>
                          </a:ln>
                          <a:solidFill>
                            <a:schemeClr val="tx1"/>
                          </a:solidFill>
                          <a:effectLst/>
                          <a:latin typeface="+mn-lt"/>
                          <a:ea typeface="Times New Roman" pitchFamily="18" charset="0"/>
                          <a:cs typeface="Arial" pitchFamily="34" charset="0"/>
                        </a:rPr>
                        <a:t>cena jednostkowa wyrobu</a:t>
                      </a:r>
                      <a:endParaRPr lang="pl-PL" sz="2000" dirty="0"/>
                    </a:p>
                  </a:txBody>
                  <a:tcPr/>
                </a:tc>
                <a:extLst>
                  <a:ext uri="{0D108BD9-81ED-4DB2-BD59-A6C34878D82A}">
                    <a16:rowId xmlns:a16="http://schemas.microsoft.com/office/drawing/2014/main" val="10009"/>
                  </a:ext>
                </a:extLst>
              </a:tr>
              <a:tr h="401728">
                <a:tc>
                  <a:txBody>
                    <a:bodyPr/>
                    <a:lstStyle/>
                    <a:p>
                      <a:pPr algn="r"/>
                      <a:r>
                        <a:rPr kumimoji="0" lang="pl-PL" sz="2000" b="0" i="0" u="none" strike="noStrike" cap="none" normalizeH="0" baseline="0" dirty="0">
                          <a:ln>
                            <a:noFill/>
                          </a:ln>
                          <a:solidFill>
                            <a:schemeClr val="tx1"/>
                          </a:solidFill>
                          <a:effectLst/>
                          <a:latin typeface="+mn-lt"/>
                          <a:ea typeface="Times New Roman" pitchFamily="18" charset="0"/>
                          <a:cs typeface="Arial" pitchFamily="34" charset="0"/>
                        </a:rPr>
                        <a:t>wyr_og</a:t>
                      </a:r>
                      <a:endParaRPr lang="pl-PL" sz="2000" dirty="0"/>
                    </a:p>
                  </a:txBody>
                  <a:tcPr/>
                </a:tc>
                <a:tc>
                  <a:txBody>
                    <a:bodyPr/>
                    <a:lstStyle/>
                    <a:p>
                      <a:r>
                        <a:rPr kumimoji="0" lang="pl-PL" sz="2000" b="0" i="0" u="none" strike="noStrike" cap="none" normalizeH="0" baseline="0" dirty="0">
                          <a:ln>
                            <a:noFill/>
                          </a:ln>
                          <a:solidFill>
                            <a:schemeClr val="tx1"/>
                          </a:solidFill>
                          <a:effectLst/>
                          <a:latin typeface="+mn-lt"/>
                          <a:ea typeface="Times New Roman" pitchFamily="18" charset="0"/>
                          <a:cs typeface="Arial" pitchFamily="34" charset="0"/>
                        </a:rPr>
                        <a:t>cena całkowita wyrobu</a:t>
                      </a:r>
                      <a:endParaRPr lang="pl-PL" sz="2000" dirty="0"/>
                    </a:p>
                  </a:txBody>
                  <a:tcPr/>
                </a:tc>
                <a:extLst>
                  <a:ext uri="{0D108BD9-81ED-4DB2-BD59-A6C34878D82A}">
                    <a16:rowId xmlns:a16="http://schemas.microsoft.com/office/drawing/2014/main" val="10010"/>
                  </a:ext>
                </a:extLst>
              </a:tr>
              <a:tr h="401728">
                <a:tc>
                  <a:txBody>
                    <a:bodyPr/>
                    <a:lstStyle/>
                    <a:p>
                      <a:pPr algn="r"/>
                      <a:r>
                        <a:rPr kumimoji="0" lang="pl-PL" sz="2000" b="0" i="0" u="none" strike="noStrike" cap="none" normalizeH="0" baseline="0" dirty="0">
                          <a:ln>
                            <a:noFill/>
                          </a:ln>
                          <a:solidFill>
                            <a:schemeClr val="tx1"/>
                          </a:solidFill>
                          <a:effectLst/>
                          <a:latin typeface="+mn-lt"/>
                          <a:ea typeface="Times New Roman" pitchFamily="18" charset="0"/>
                          <a:cs typeface="Arial" pitchFamily="34" charset="0"/>
                        </a:rPr>
                        <a:t>zam_og</a:t>
                      </a:r>
                      <a:endParaRPr lang="pl-PL" sz="2000" dirty="0"/>
                    </a:p>
                  </a:txBody>
                  <a:tcPr/>
                </a:tc>
                <a:tc>
                  <a:txBody>
                    <a:bodyPr/>
                    <a:lstStyle/>
                    <a:p>
                      <a:r>
                        <a:rPr kumimoji="0" lang="pl-PL" sz="2000" b="0" i="0" u="none" strike="noStrike" cap="none" normalizeH="0" baseline="0" dirty="0">
                          <a:ln>
                            <a:noFill/>
                          </a:ln>
                          <a:solidFill>
                            <a:schemeClr val="tx1"/>
                          </a:solidFill>
                          <a:effectLst/>
                          <a:latin typeface="+mn-lt"/>
                          <a:ea typeface="Times New Roman" pitchFamily="18" charset="0"/>
                          <a:cs typeface="Arial" pitchFamily="34" charset="0"/>
                        </a:rPr>
                        <a:t>wartość całkowita zamówienia</a:t>
                      </a:r>
                      <a:endParaRPr lang="pl-PL" sz="2000" dirty="0"/>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344005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lt">
                                    <p:tmPct val="10000"/>
                                  </p:iterate>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ytuł 1"/>
          <p:cNvSpPr txBox="1">
            <a:spLocks/>
          </p:cNvSpPr>
          <p:nvPr/>
        </p:nvSpPr>
        <p:spPr>
          <a:xfrm>
            <a:off x="0" y="-27992"/>
            <a:ext cx="12192000" cy="857250"/>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pl-PL" sz="4000" dirty="0">
                <a:solidFill>
                  <a:srgbClr val="000000"/>
                </a:solidFill>
                <a:latin typeface="Minion-Regular"/>
              </a:rPr>
              <a:t>Przykład bazy znormalizowanej</a:t>
            </a:r>
            <a:endParaRPr lang="pl-PL" sz="4000" b="1" dirty="0"/>
          </a:p>
        </p:txBody>
      </p:sp>
      <p:sp>
        <p:nvSpPr>
          <p:cNvPr id="4" name="Symbol zastępczy daty 3"/>
          <p:cNvSpPr>
            <a:spLocks noGrp="1"/>
          </p:cNvSpPr>
          <p:nvPr>
            <p:ph type="dt" sz="half" idx="10"/>
          </p:nvPr>
        </p:nvSpPr>
        <p:spPr/>
        <p:txBody>
          <a:bodyPr/>
          <a:lstStyle/>
          <a:p>
            <a:fld id="{1D684510-9475-4884-8951-D3414B1C6E4B}" type="datetime1">
              <a:rPr lang="pl-PL" smtClean="0"/>
              <a:t>25.11.2021</a:t>
            </a:fld>
            <a:endParaRPr lang="pl-PL"/>
          </a:p>
        </p:txBody>
      </p:sp>
      <p:sp>
        <p:nvSpPr>
          <p:cNvPr id="5" name="Prostokąt 4"/>
          <p:cNvSpPr/>
          <p:nvPr/>
        </p:nvSpPr>
        <p:spPr>
          <a:xfrm>
            <a:off x="446314" y="1182886"/>
            <a:ext cx="4108300" cy="489878"/>
          </a:xfrm>
          <a:prstGeom prst="rect">
            <a:avLst/>
          </a:prstGeom>
          <a:ln>
            <a:noFill/>
          </a:ln>
        </p:spPr>
        <p:txBody>
          <a:bodyPr wrap="square">
            <a:spAutoFit/>
          </a:bodyPr>
          <a:lstStyle/>
          <a:p>
            <a:pPr algn="ctr">
              <a:lnSpc>
                <a:spcPts val="3100"/>
              </a:lnSpc>
            </a:pPr>
            <a:r>
              <a:rPr lang="pl-PL" sz="2600" b="1" dirty="0">
                <a:solidFill>
                  <a:srgbClr val="C00000"/>
                </a:solidFill>
              </a:rPr>
              <a:t>Atrybuty do przechowania</a:t>
            </a:r>
          </a:p>
        </p:txBody>
      </p:sp>
      <p:graphicFrame>
        <p:nvGraphicFramePr>
          <p:cNvPr id="7" name="Tabela 6"/>
          <p:cNvGraphicFramePr>
            <a:graphicFrameLocks noGrp="1"/>
          </p:cNvGraphicFramePr>
          <p:nvPr>
            <p:extLst>
              <p:ext uri="{D42A27DB-BD31-4B8C-83A1-F6EECF244321}">
                <p14:modId xmlns:p14="http://schemas.microsoft.com/office/powerpoint/2010/main" val="624527692"/>
              </p:ext>
            </p:extLst>
          </p:nvPr>
        </p:nvGraphicFramePr>
        <p:xfrm>
          <a:off x="446314" y="1962658"/>
          <a:ext cx="4246984" cy="4023360"/>
        </p:xfrm>
        <a:graphic>
          <a:graphicData uri="http://schemas.openxmlformats.org/drawingml/2006/table">
            <a:tbl>
              <a:tblPr firstRow="1" bandRow="1">
                <a:tableStyleId>{5C22544A-7EE6-4342-B048-85BDC9FD1C3A}</a:tableStyleId>
              </a:tblPr>
              <a:tblGrid>
                <a:gridCol w="1233647">
                  <a:extLst>
                    <a:ext uri="{9D8B030D-6E8A-4147-A177-3AD203B41FA5}">
                      <a16:colId xmlns:a16="http://schemas.microsoft.com/office/drawing/2014/main" val="20000"/>
                    </a:ext>
                  </a:extLst>
                </a:gridCol>
                <a:gridCol w="3013337">
                  <a:extLst>
                    <a:ext uri="{9D8B030D-6E8A-4147-A177-3AD203B41FA5}">
                      <a16:colId xmlns:a16="http://schemas.microsoft.com/office/drawing/2014/main" val="20001"/>
                    </a:ext>
                  </a:extLst>
                </a:gridCol>
              </a:tblGrid>
              <a:tr h="304009">
                <a:tc>
                  <a:txBody>
                    <a:bodyPr/>
                    <a:lstStyle/>
                    <a:p>
                      <a:pPr algn="r"/>
                      <a:r>
                        <a:rPr lang="pl-PL" sz="1600" dirty="0"/>
                        <a:t>NAZWA</a:t>
                      </a:r>
                    </a:p>
                  </a:txBody>
                  <a:tcPr/>
                </a:tc>
                <a:tc>
                  <a:txBody>
                    <a:bodyPr/>
                    <a:lstStyle/>
                    <a:p>
                      <a:pPr algn="l"/>
                      <a:r>
                        <a:rPr lang="pl-PL" sz="1600" dirty="0"/>
                        <a:t>ZNACZENIE</a:t>
                      </a:r>
                    </a:p>
                  </a:txBody>
                  <a:tcPr/>
                </a:tc>
                <a:extLst>
                  <a:ext uri="{0D108BD9-81ED-4DB2-BD59-A6C34878D82A}">
                    <a16:rowId xmlns:a16="http://schemas.microsoft.com/office/drawing/2014/main" val="10000"/>
                  </a:ext>
                </a:extLst>
              </a:tr>
              <a:tr h="304009">
                <a:tc>
                  <a:txBody>
                    <a:bodyPr/>
                    <a:lstStyle/>
                    <a:p>
                      <a:pPr algn="r"/>
                      <a:r>
                        <a:rPr kumimoji="0" lang="pl-PL" sz="1600" b="0" i="0" u="none" strike="noStrike" cap="none" normalizeH="0" baseline="0" dirty="0">
                          <a:ln>
                            <a:noFill/>
                          </a:ln>
                          <a:solidFill>
                            <a:schemeClr val="tx1"/>
                          </a:solidFill>
                          <a:effectLst/>
                          <a:latin typeface="+mn-lt"/>
                          <a:ea typeface="Times New Roman" pitchFamily="18" charset="0"/>
                          <a:cs typeface="Arial" pitchFamily="34" charset="0"/>
                        </a:rPr>
                        <a:t>nr_zam    </a:t>
                      </a:r>
                      <a:endParaRPr lang="pl-PL" sz="1600" dirty="0"/>
                    </a:p>
                  </a:txBody>
                  <a:tcPr/>
                </a:tc>
                <a:tc>
                  <a:txBody>
                    <a:bodyPr/>
                    <a:lstStyle/>
                    <a:p>
                      <a:r>
                        <a:rPr kumimoji="0" lang="pl-PL" sz="1600" b="0" i="0" u="none" strike="noStrike" cap="none" normalizeH="0" baseline="0" dirty="0">
                          <a:ln>
                            <a:noFill/>
                          </a:ln>
                          <a:solidFill>
                            <a:schemeClr val="tx1"/>
                          </a:solidFill>
                          <a:effectLst/>
                          <a:latin typeface="+mn-lt"/>
                          <a:ea typeface="Times New Roman" pitchFamily="18" charset="0"/>
                          <a:cs typeface="Arial" pitchFamily="34" charset="0"/>
                        </a:rPr>
                        <a:t>numer zamówienia</a:t>
                      </a:r>
                      <a:endParaRPr lang="pl-PL" sz="1600" dirty="0"/>
                    </a:p>
                  </a:txBody>
                  <a:tcPr/>
                </a:tc>
                <a:extLst>
                  <a:ext uri="{0D108BD9-81ED-4DB2-BD59-A6C34878D82A}">
                    <a16:rowId xmlns:a16="http://schemas.microsoft.com/office/drawing/2014/main" val="10001"/>
                  </a:ext>
                </a:extLst>
              </a:tr>
              <a:tr h="304009">
                <a:tc>
                  <a:txBody>
                    <a:bodyPr/>
                    <a:lstStyle/>
                    <a:p>
                      <a:pPr algn="r"/>
                      <a:r>
                        <a:rPr kumimoji="0" lang="pl-PL" sz="1600" b="0" i="0" u="none" strike="noStrike" cap="none" normalizeH="0" baseline="0" dirty="0" err="1">
                          <a:ln>
                            <a:noFill/>
                          </a:ln>
                          <a:solidFill>
                            <a:schemeClr val="tx1"/>
                          </a:solidFill>
                          <a:effectLst/>
                          <a:latin typeface="+mn-lt"/>
                          <a:ea typeface="Times New Roman" pitchFamily="18" charset="0"/>
                          <a:cs typeface="Arial" pitchFamily="34" charset="0"/>
                        </a:rPr>
                        <a:t>data_zam</a:t>
                      </a:r>
                      <a:endParaRPr lang="pl-PL" sz="1600" dirty="0"/>
                    </a:p>
                  </a:txBody>
                  <a:tcPr/>
                </a:tc>
                <a:tc>
                  <a:txBody>
                    <a:bodyPr/>
                    <a:lstStyle/>
                    <a:p>
                      <a:r>
                        <a:rPr kumimoji="0" lang="pl-PL" sz="1600" b="0" i="0" u="none" strike="noStrike" cap="none" normalizeH="0" baseline="0" dirty="0">
                          <a:ln>
                            <a:noFill/>
                          </a:ln>
                          <a:solidFill>
                            <a:schemeClr val="tx1"/>
                          </a:solidFill>
                          <a:effectLst/>
                          <a:latin typeface="+mn-lt"/>
                          <a:ea typeface="Times New Roman" pitchFamily="18" charset="0"/>
                          <a:cs typeface="Arial" pitchFamily="34" charset="0"/>
                        </a:rPr>
                        <a:t>data zamówienia</a:t>
                      </a:r>
                      <a:endParaRPr lang="pl-PL" sz="1600" dirty="0"/>
                    </a:p>
                  </a:txBody>
                  <a:tcPr/>
                </a:tc>
                <a:extLst>
                  <a:ext uri="{0D108BD9-81ED-4DB2-BD59-A6C34878D82A}">
                    <a16:rowId xmlns:a16="http://schemas.microsoft.com/office/drawing/2014/main" val="10002"/>
                  </a:ext>
                </a:extLst>
              </a:tr>
              <a:tr h="304009">
                <a:tc>
                  <a:txBody>
                    <a:bodyPr/>
                    <a:lstStyle/>
                    <a:p>
                      <a:pPr algn="r"/>
                      <a:r>
                        <a:rPr kumimoji="0" lang="pl-PL" sz="1600" b="0" i="0" u="none" strike="noStrike" cap="none" normalizeH="0" baseline="0" dirty="0">
                          <a:ln>
                            <a:noFill/>
                          </a:ln>
                          <a:solidFill>
                            <a:schemeClr val="tx1"/>
                          </a:solidFill>
                          <a:effectLst/>
                          <a:latin typeface="+mn-lt"/>
                          <a:ea typeface="Times New Roman" pitchFamily="18" charset="0"/>
                          <a:cs typeface="Arial" pitchFamily="34" charset="0"/>
                        </a:rPr>
                        <a:t>id_kl</a:t>
                      </a:r>
                      <a:endParaRPr lang="pl-PL" sz="1600" dirty="0"/>
                    </a:p>
                  </a:txBody>
                  <a:tcPr/>
                </a:tc>
                <a:tc>
                  <a:txBody>
                    <a:bodyPr/>
                    <a:lstStyle/>
                    <a:p>
                      <a:r>
                        <a:rPr kumimoji="0" lang="pl-PL" sz="1600" b="0" i="0" u="none" strike="noStrike" cap="none" normalizeH="0" baseline="0" dirty="0">
                          <a:ln>
                            <a:noFill/>
                          </a:ln>
                          <a:solidFill>
                            <a:schemeClr val="tx1"/>
                          </a:solidFill>
                          <a:effectLst/>
                          <a:latin typeface="+mn-lt"/>
                          <a:ea typeface="Times New Roman" pitchFamily="18" charset="0"/>
                          <a:cs typeface="Arial" pitchFamily="34" charset="0"/>
                        </a:rPr>
                        <a:t> identyfikator klienta</a:t>
                      </a:r>
                      <a:endParaRPr lang="pl-PL" sz="1600" dirty="0"/>
                    </a:p>
                  </a:txBody>
                  <a:tcPr/>
                </a:tc>
                <a:extLst>
                  <a:ext uri="{0D108BD9-81ED-4DB2-BD59-A6C34878D82A}">
                    <a16:rowId xmlns:a16="http://schemas.microsoft.com/office/drawing/2014/main" val="10003"/>
                  </a:ext>
                </a:extLst>
              </a:tr>
              <a:tr h="304009">
                <a:tc>
                  <a:txBody>
                    <a:bodyPr/>
                    <a:lstStyle/>
                    <a:p>
                      <a:pPr algn="r"/>
                      <a:r>
                        <a:rPr kumimoji="0" lang="pl-PL" sz="1600" b="0" i="0" u="none" strike="noStrike" cap="none" normalizeH="0" baseline="0" dirty="0">
                          <a:ln>
                            <a:noFill/>
                          </a:ln>
                          <a:solidFill>
                            <a:schemeClr val="tx1"/>
                          </a:solidFill>
                          <a:effectLst/>
                          <a:latin typeface="+mn-lt"/>
                          <a:ea typeface="Times New Roman" pitchFamily="18" charset="0"/>
                          <a:cs typeface="Arial" pitchFamily="34" charset="0"/>
                        </a:rPr>
                        <a:t>nazwa_kl</a:t>
                      </a:r>
                      <a:endParaRPr lang="pl-PL" sz="1600" dirty="0"/>
                    </a:p>
                  </a:txBody>
                  <a:tcPr/>
                </a:tc>
                <a:tc>
                  <a:txBody>
                    <a:bodyPr/>
                    <a:lstStyle/>
                    <a:p>
                      <a:r>
                        <a:rPr kumimoji="0" lang="pl-PL" sz="1600" b="0" i="0" u="none" strike="noStrike" cap="none" normalizeH="0" baseline="0" dirty="0">
                          <a:ln>
                            <a:noFill/>
                          </a:ln>
                          <a:solidFill>
                            <a:schemeClr val="tx1"/>
                          </a:solidFill>
                          <a:effectLst/>
                          <a:latin typeface="+mn-lt"/>
                          <a:ea typeface="Times New Roman" pitchFamily="18" charset="0"/>
                          <a:cs typeface="Arial" pitchFamily="34" charset="0"/>
                        </a:rPr>
                        <a:t>nazwa klienta</a:t>
                      </a:r>
                      <a:endParaRPr lang="pl-PL" sz="1600" dirty="0"/>
                    </a:p>
                  </a:txBody>
                  <a:tcPr/>
                </a:tc>
                <a:extLst>
                  <a:ext uri="{0D108BD9-81ED-4DB2-BD59-A6C34878D82A}">
                    <a16:rowId xmlns:a16="http://schemas.microsoft.com/office/drawing/2014/main" val="10004"/>
                  </a:ext>
                </a:extLst>
              </a:tr>
              <a:tr h="304009">
                <a:tc>
                  <a:txBody>
                    <a:bodyPr/>
                    <a:lstStyle/>
                    <a:p>
                      <a:pPr algn="r"/>
                      <a:r>
                        <a:rPr kumimoji="0" lang="pl-PL" sz="1600" b="0" i="0" u="none" strike="noStrike" cap="none" normalizeH="0" baseline="0" dirty="0">
                          <a:ln>
                            <a:noFill/>
                          </a:ln>
                          <a:solidFill>
                            <a:schemeClr val="tx1"/>
                          </a:solidFill>
                          <a:effectLst/>
                          <a:latin typeface="+mn-lt"/>
                          <a:ea typeface="Times New Roman" pitchFamily="18" charset="0"/>
                          <a:cs typeface="Arial" pitchFamily="34" charset="0"/>
                        </a:rPr>
                        <a:t>adres_kl	</a:t>
                      </a:r>
                      <a:endParaRPr lang="pl-PL" sz="1600" dirty="0"/>
                    </a:p>
                  </a:txBody>
                  <a:tcPr/>
                </a:tc>
                <a:tc>
                  <a:txBody>
                    <a:bodyPr/>
                    <a:lstStyle/>
                    <a:p>
                      <a:r>
                        <a:rPr kumimoji="0" lang="pl-PL" sz="1600" b="0" i="0" u="none" strike="noStrike" cap="none" normalizeH="0" baseline="0" dirty="0">
                          <a:ln>
                            <a:noFill/>
                          </a:ln>
                          <a:solidFill>
                            <a:schemeClr val="tx1"/>
                          </a:solidFill>
                          <a:effectLst/>
                          <a:latin typeface="+mn-lt"/>
                          <a:ea typeface="Times New Roman" pitchFamily="18" charset="0"/>
                          <a:cs typeface="Arial" pitchFamily="34" charset="0"/>
                        </a:rPr>
                        <a:t>adres klienta</a:t>
                      </a:r>
                      <a:endParaRPr lang="pl-PL" sz="1600" dirty="0"/>
                    </a:p>
                  </a:txBody>
                  <a:tcPr/>
                </a:tc>
                <a:extLst>
                  <a:ext uri="{0D108BD9-81ED-4DB2-BD59-A6C34878D82A}">
                    <a16:rowId xmlns:a16="http://schemas.microsoft.com/office/drawing/2014/main" val="10005"/>
                  </a:ext>
                </a:extLst>
              </a:tr>
              <a:tr h="304009">
                <a:tc>
                  <a:txBody>
                    <a:bodyPr/>
                    <a:lstStyle/>
                    <a:p>
                      <a:pPr algn="r"/>
                      <a:r>
                        <a:rPr kumimoji="0" lang="pl-PL" sz="1600" b="0" i="0" u="none" strike="noStrike" cap="none" normalizeH="0" baseline="0" dirty="0" err="1">
                          <a:ln>
                            <a:noFill/>
                          </a:ln>
                          <a:solidFill>
                            <a:schemeClr val="tx1"/>
                          </a:solidFill>
                          <a:effectLst/>
                          <a:latin typeface="+mn-lt"/>
                          <a:ea typeface="Times New Roman" pitchFamily="18" charset="0"/>
                          <a:cs typeface="Arial" pitchFamily="34" charset="0"/>
                        </a:rPr>
                        <a:t>kod_w</a:t>
                      </a:r>
                      <a:endParaRPr lang="pl-PL" sz="1600" dirty="0"/>
                    </a:p>
                  </a:txBody>
                  <a:tcPr/>
                </a:tc>
                <a:tc>
                  <a:txBody>
                    <a:bodyPr/>
                    <a:lstStyle/>
                    <a:p>
                      <a:r>
                        <a:rPr kumimoji="0" lang="pl-PL" sz="1600" b="0" i="0" u="none" strike="noStrike" cap="none" normalizeH="0" baseline="0" dirty="0">
                          <a:ln>
                            <a:noFill/>
                          </a:ln>
                          <a:solidFill>
                            <a:schemeClr val="tx1"/>
                          </a:solidFill>
                          <a:effectLst/>
                          <a:latin typeface="+mn-lt"/>
                          <a:ea typeface="Times New Roman" pitchFamily="18" charset="0"/>
                          <a:cs typeface="Arial" pitchFamily="34" charset="0"/>
                        </a:rPr>
                        <a:t>kod wyrobu</a:t>
                      </a:r>
                      <a:endParaRPr lang="pl-PL" sz="1600" dirty="0"/>
                    </a:p>
                  </a:txBody>
                  <a:tcPr/>
                </a:tc>
                <a:extLst>
                  <a:ext uri="{0D108BD9-81ED-4DB2-BD59-A6C34878D82A}">
                    <a16:rowId xmlns:a16="http://schemas.microsoft.com/office/drawing/2014/main" val="10006"/>
                  </a:ext>
                </a:extLst>
              </a:tr>
              <a:tr h="304009">
                <a:tc>
                  <a:txBody>
                    <a:bodyPr/>
                    <a:lstStyle/>
                    <a:p>
                      <a:pPr algn="r"/>
                      <a:r>
                        <a:rPr kumimoji="0" lang="pl-PL" sz="1600" b="0" i="0" u="none" strike="noStrike" cap="none" normalizeH="0" baseline="0" dirty="0">
                          <a:ln>
                            <a:noFill/>
                          </a:ln>
                          <a:solidFill>
                            <a:schemeClr val="tx1"/>
                          </a:solidFill>
                          <a:effectLst/>
                          <a:latin typeface="+mn-lt"/>
                          <a:ea typeface="Times New Roman" pitchFamily="18" charset="0"/>
                          <a:cs typeface="Arial" pitchFamily="34" charset="0"/>
                        </a:rPr>
                        <a:t>nazwa_w</a:t>
                      </a:r>
                      <a:endParaRPr lang="pl-PL" sz="1600" dirty="0"/>
                    </a:p>
                  </a:txBody>
                  <a:tcPr/>
                </a:tc>
                <a:tc>
                  <a:txBody>
                    <a:bodyPr/>
                    <a:lstStyle/>
                    <a:p>
                      <a:r>
                        <a:rPr kumimoji="0" lang="pl-PL" sz="1600" b="0" i="0" u="none" strike="noStrike" cap="none" normalizeH="0" baseline="0" dirty="0">
                          <a:ln>
                            <a:noFill/>
                          </a:ln>
                          <a:solidFill>
                            <a:schemeClr val="tx1"/>
                          </a:solidFill>
                          <a:effectLst/>
                          <a:latin typeface="+mn-lt"/>
                          <a:ea typeface="Times New Roman" pitchFamily="18" charset="0"/>
                          <a:cs typeface="Arial" pitchFamily="34" charset="0"/>
                        </a:rPr>
                        <a:t>nazwa wyrobu</a:t>
                      </a:r>
                      <a:endParaRPr lang="pl-PL" sz="1600" dirty="0"/>
                    </a:p>
                  </a:txBody>
                  <a:tcPr/>
                </a:tc>
                <a:extLst>
                  <a:ext uri="{0D108BD9-81ED-4DB2-BD59-A6C34878D82A}">
                    <a16:rowId xmlns:a16="http://schemas.microsoft.com/office/drawing/2014/main" val="10007"/>
                  </a:ext>
                </a:extLst>
              </a:tr>
              <a:tr h="304009">
                <a:tc>
                  <a:txBody>
                    <a:bodyPr/>
                    <a:lstStyle/>
                    <a:p>
                      <a:pPr algn="r"/>
                      <a:r>
                        <a:rPr kumimoji="0" lang="pl-PL" sz="1600" b="0" i="0" u="none" strike="noStrike" cap="none" normalizeH="0" baseline="0" dirty="0">
                          <a:ln>
                            <a:noFill/>
                          </a:ln>
                          <a:solidFill>
                            <a:schemeClr val="tx1"/>
                          </a:solidFill>
                          <a:effectLst/>
                          <a:latin typeface="+mn-lt"/>
                          <a:ea typeface="Times New Roman" pitchFamily="18" charset="0"/>
                          <a:cs typeface="Arial" pitchFamily="34" charset="0"/>
                        </a:rPr>
                        <a:t>il_zam</a:t>
                      </a:r>
                      <a:endParaRPr lang="pl-PL" sz="1600" dirty="0"/>
                    </a:p>
                  </a:txBody>
                  <a:tcPr/>
                </a:tc>
                <a:tc>
                  <a:txBody>
                    <a:bodyPr/>
                    <a:lstStyle/>
                    <a:p>
                      <a:r>
                        <a:rPr kumimoji="0" lang="pl-PL" sz="1600" b="0" i="0" u="none" strike="noStrike" cap="none" normalizeH="0" baseline="0" dirty="0">
                          <a:ln>
                            <a:noFill/>
                          </a:ln>
                          <a:solidFill>
                            <a:schemeClr val="tx1"/>
                          </a:solidFill>
                          <a:effectLst/>
                          <a:latin typeface="+mn-lt"/>
                          <a:ea typeface="Times New Roman" pitchFamily="18" charset="0"/>
                          <a:cs typeface="Arial" pitchFamily="34" charset="0"/>
                        </a:rPr>
                        <a:t>ilość zamówiona</a:t>
                      </a:r>
                      <a:endParaRPr lang="pl-PL" sz="1600" dirty="0"/>
                    </a:p>
                  </a:txBody>
                  <a:tcPr/>
                </a:tc>
                <a:extLst>
                  <a:ext uri="{0D108BD9-81ED-4DB2-BD59-A6C34878D82A}">
                    <a16:rowId xmlns:a16="http://schemas.microsoft.com/office/drawing/2014/main" val="10008"/>
                  </a:ext>
                </a:extLst>
              </a:tr>
              <a:tr h="304009">
                <a:tc>
                  <a:txBody>
                    <a:bodyPr/>
                    <a:lstStyle/>
                    <a:p>
                      <a:pPr algn="r"/>
                      <a:r>
                        <a:rPr kumimoji="0" lang="pl-PL" sz="1600" b="0" i="0" u="none" strike="noStrike" cap="none" normalizeH="0" baseline="0" dirty="0">
                          <a:ln>
                            <a:noFill/>
                          </a:ln>
                          <a:solidFill>
                            <a:schemeClr val="tx1"/>
                          </a:solidFill>
                          <a:effectLst/>
                          <a:latin typeface="+mn-lt"/>
                          <a:ea typeface="Times New Roman" pitchFamily="18" charset="0"/>
                          <a:cs typeface="Arial" pitchFamily="34" charset="0"/>
                        </a:rPr>
                        <a:t>cena_w</a:t>
                      </a:r>
                      <a:endParaRPr lang="pl-PL" sz="1600" dirty="0"/>
                    </a:p>
                  </a:txBody>
                  <a:tcPr/>
                </a:tc>
                <a:tc>
                  <a:txBody>
                    <a:bodyPr/>
                    <a:lstStyle/>
                    <a:p>
                      <a:r>
                        <a:rPr kumimoji="0" lang="pl-PL" sz="1600" b="0" i="0" u="none" strike="noStrike" cap="none" normalizeH="0" baseline="0" dirty="0">
                          <a:ln>
                            <a:noFill/>
                          </a:ln>
                          <a:solidFill>
                            <a:schemeClr val="tx1"/>
                          </a:solidFill>
                          <a:effectLst/>
                          <a:latin typeface="+mn-lt"/>
                          <a:ea typeface="Times New Roman" pitchFamily="18" charset="0"/>
                          <a:cs typeface="Arial" pitchFamily="34" charset="0"/>
                        </a:rPr>
                        <a:t>cena jednostkowa wyrobu</a:t>
                      </a:r>
                      <a:endParaRPr lang="pl-PL" sz="1600" dirty="0"/>
                    </a:p>
                  </a:txBody>
                  <a:tcPr/>
                </a:tc>
                <a:extLst>
                  <a:ext uri="{0D108BD9-81ED-4DB2-BD59-A6C34878D82A}">
                    <a16:rowId xmlns:a16="http://schemas.microsoft.com/office/drawing/2014/main" val="10009"/>
                  </a:ext>
                </a:extLst>
              </a:tr>
              <a:tr h="304009">
                <a:tc>
                  <a:txBody>
                    <a:bodyPr/>
                    <a:lstStyle/>
                    <a:p>
                      <a:pPr algn="r"/>
                      <a:r>
                        <a:rPr kumimoji="0" lang="pl-PL" sz="1600" b="0" i="0" u="none" strike="noStrike" cap="none" normalizeH="0" baseline="0" dirty="0">
                          <a:ln>
                            <a:noFill/>
                          </a:ln>
                          <a:solidFill>
                            <a:schemeClr val="tx1"/>
                          </a:solidFill>
                          <a:effectLst/>
                          <a:latin typeface="+mn-lt"/>
                          <a:ea typeface="Times New Roman" pitchFamily="18" charset="0"/>
                          <a:cs typeface="Arial" pitchFamily="34" charset="0"/>
                        </a:rPr>
                        <a:t>wyr_og</a:t>
                      </a:r>
                      <a:endParaRPr lang="pl-PL" sz="1600" dirty="0"/>
                    </a:p>
                  </a:txBody>
                  <a:tcPr/>
                </a:tc>
                <a:tc>
                  <a:txBody>
                    <a:bodyPr/>
                    <a:lstStyle/>
                    <a:p>
                      <a:r>
                        <a:rPr kumimoji="0" lang="pl-PL" sz="1600" b="0" i="0" u="none" strike="noStrike" cap="none" normalizeH="0" baseline="0" dirty="0">
                          <a:ln>
                            <a:noFill/>
                          </a:ln>
                          <a:solidFill>
                            <a:schemeClr val="tx1"/>
                          </a:solidFill>
                          <a:effectLst/>
                          <a:latin typeface="+mn-lt"/>
                          <a:ea typeface="Times New Roman" pitchFamily="18" charset="0"/>
                          <a:cs typeface="Arial" pitchFamily="34" charset="0"/>
                        </a:rPr>
                        <a:t>cena całkowita wyrobu</a:t>
                      </a:r>
                      <a:endParaRPr lang="pl-PL" sz="1600" dirty="0"/>
                    </a:p>
                  </a:txBody>
                  <a:tcPr/>
                </a:tc>
                <a:extLst>
                  <a:ext uri="{0D108BD9-81ED-4DB2-BD59-A6C34878D82A}">
                    <a16:rowId xmlns:a16="http://schemas.microsoft.com/office/drawing/2014/main" val="10010"/>
                  </a:ext>
                </a:extLst>
              </a:tr>
              <a:tr h="304009">
                <a:tc>
                  <a:txBody>
                    <a:bodyPr/>
                    <a:lstStyle/>
                    <a:p>
                      <a:pPr algn="r"/>
                      <a:r>
                        <a:rPr kumimoji="0" lang="pl-PL" sz="1600" b="0" i="0" u="none" strike="noStrike" cap="none" normalizeH="0" baseline="0" dirty="0">
                          <a:ln>
                            <a:noFill/>
                          </a:ln>
                          <a:solidFill>
                            <a:schemeClr val="tx1"/>
                          </a:solidFill>
                          <a:effectLst/>
                          <a:latin typeface="+mn-lt"/>
                          <a:ea typeface="Times New Roman" pitchFamily="18" charset="0"/>
                          <a:cs typeface="Arial" pitchFamily="34" charset="0"/>
                        </a:rPr>
                        <a:t>zam_og</a:t>
                      </a:r>
                      <a:endParaRPr lang="pl-PL" sz="1600" dirty="0"/>
                    </a:p>
                  </a:txBody>
                  <a:tcPr/>
                </a:tc>
                <a:tc>
                  <a:txBody>
                    <a:bodyPr/>
                    <a:lstStyle/>
                    <a:p>
                      <a:r>
                        <a:rPr kumimoji="0" lang="pl-PL" sz="1600" b="0" i="0" u="none" strike="noStrike" cap="none" normalizeH="0" baseline="0" dirty="0">
                          <a:ln>
                            <a:noFill/>
                          </a:ln>
                          <a:solidFill>
                            <a:schemeClr val="tx1"/>
                          </a:solidFill>
                          <a:effectLst/>
                          <a:latin typeface="+mn-lt"/>
                          <a:ea typeface="Times New Roman" pitchFamily="18" charset="0"/>
                          <a:cs typeface="Arial" pitchFamily="34" charset="0"/>
                        </a:rPr>
                        <a:t>wartość całkowita zamówienia</a:t>
                      </a:r>
                      <a:endParaRPr lang="pl-PL" sz="1600" dirty="0"/>
                    </a:p>
                  </a:txBody>
                  <a:tcPr/>
                </a:tc>
                <a:extLst>
                  <a:ext uri="{0D108BD9-81ED-4DB2-BD59-A6C34878D82A}">
                    <a16:rowId xmlns:a16="http://schemas.microsoft.com/office/drawing/2014/main" val="10011"/>
                  </a:ext>
                </a:extLst>
              </a:tr>
            </a:tbl>
          </a:graphicData>
        </a:graphic>
      </p:graphicFrame>
      <p:sp>
        <p:nvSpPr>
          <p:cNvPr id="8" name="Rectangle 1">
            <a:extLst>
              <a:ext uri="{FF2B5EF4-FFF2-40B4-BE49-F238E27FC236}">
                <a16:creationId xmlns:a16="http://schemas.microsoft.com/office/drawing/2014/main" id="{428C1471-6C22-483A-9EA9-939A907DE08B}"/>
              </a:ext>
            </a:extLst>
          </p:cNvPr>
          <p:cNvSpPr>
            <a:spLocks noChangeArrowheads="1"/>
          </p:cNvSpPr>
          <p:nvPr/>
        </p:nvSpPr>
        <p:spPr bwMode="auto">
          <a:xfrm>
            <a:off x="7757421" y="3876809"/>
            <a:ext cx="1802666" cy="4508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892175" marR="0" lvl="0" indent="-892175" defTabSz="914400" rtl="0" eaLnBrk="1" fontAlgn="base" latinLnBrk="0" hangingPunct="1">
              <a:lnSpc>
                <a:spcPts val="3200"/>
              </a:lnSpc>
              <a:spcBef>
                <a:spcPct val="0"/>
              </a:spcBef>
              <a:spcAft>
                <a:spcPct val="0"/>
              </a:spcAft>
              <a:buClrTx/>
              <a:buSzTx/>
              <a:buFontTx/>
              <a:buNone/>
              <a:tabLst/>
            </a:pPr>
            <a:r>
              <a:rPr kumimoji="0" lang="pl-PL" sz="1500" b="1" i="0" u="none" strike="noStrike" cap="none" normalizeH="0" dirty="0" err="1">
                <a:ln>
                  <a:noFill/>
                </a:ln>
                <a:solidFill>
                  <a:schemeClr val="tx1"/>
                </a:solidFill>
                <a:effectLst/>
                <a:latin typeface="Monoid" panose="02000503000000000000" pitchFamily="2" charset="0"/>
                <a:ea typeface="Times New Roman" pitchFamily="18" charset="0"/>
                <a:cs typeface="Times New Roman" pitchFamily="18" charset="0"/>
              </a:rPr>
              <a:t>Pozycje_Zamówień</a:t>
            </a:r>
            <a:endParaRPr kumimoji="0" lang="pl-PL" sz="1500" b="1" i="0" u="none" strike="noStrike" cap="none" normalizeH="0" baseline="0" dirty="0">
              <a:ln>
                <a:noFill/>
              </a:ln>
              <a:solidFill>
                <a:schemeClr val="tx1"/>
              </a:solidFill>
              <a:effectLst/>
              <a:latin typeface="Monoid" panose="02000503000000000000" pitchFamily="2" charset="0"/>
              <a:cs typeface="Times New Roman" pitchFamily="18" charset="0"/>
            </a:endParaRPr>
          </a:p>
        </p:txBody>
      </p:sp>
      <p:grpSp>
        <p:nvGrpSpPr>
          <p:cNvPr id="3" name="Grupa 2">
            <a:extLst>
              <a:ext uri="{FF2B5EF4-FFF2-40B4-BE49-F238E27FC236}">
                <a16:creationId xmlns:a16="http://schemas.microsoft.com/office/drawing/2014/main" id="{D7EB65B9-0EA4-487C-BF76-1EB071363870}"/>
              </a:ext>
            </a:extLst>
          </p:cNvPr>
          <p:cNvGrpSpPr/>
          <p:nvPr/>
        </p:nvGrpSpPr>
        <p:grpSpPr>
          <a:xfrm>
            <a:off x="7831059" y="4375803"/>
            <a:ext cx="3217379" cy="463094"/>
            <a:chOff x="7780575" y="4197080"/>
            <a:chExt cx="3217379" cy="463094"/>
          </a:xfrm>
        </p:grpSpPr>
        <p:sp>
          <p:nvSpPr>
            <p:cNvPr id="25" name="Prostokąt 24">
              <a:extLst>
                <a:ext uri="{FF2B5EF4-FFF2-40B4-BE49-F238E27FC236}">
                  <a16:creationId xmlns:a16="http://schemas.microsoft.com/office/drawing/2014/main" id="{E200E8A2-3563-4CB4-965E-53CBE173DA5A}"/>
                </a:ext>
              </a:extLst>
            </p:cNvPr>
            <p:cNvSpPr/>
            <p:nvPr/>
          </p:nvSpPr>
          <p:spPr>
            <a:xfrm>
              <a:off x="7780575" y="4200516"/>
              <a:ext cx="3177927" cy="449006"/>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6" name="pole tekstowe 25">
              <a:extLst>
                <a:ext uri="{FF2B5EF4-FFF2-40B4-BE49-F238E27FC236}">
                  <a16:creationId xmlns:a16="http://schemas.microsoft.com/office/drawing/2014/main" id="{AD7A8020-BC0D-447F-BE5E-F0CC98B441C9}"/>
                </a:ext>
              </a:extLst>
            </p:cNvPr>
            <p:cNvSpPr txBox="1"/>
            <p:nvPr/>
          </p:nvSpPr>
          <p:spPr>
            <a:xfrm>
              <a:off x="7846058" y="4234003"/>
              <a:ext cx="780983" cy="353943"/>
            </a:xfrm>
            <a:prstGeom prst="rect">
              <a:avLst/>
            </a:prstGeom>
            <a:noFill/>
          </p:spPr>
          <p:txBody>
            <a:bodyPr wrap="none" rtlCol="0">
              <a:spAutoFit/>
            </a:bodyPr>
            <a:lstStyle/>
            <a:p>
              <a:r>
                <a:rPr lang="pl-PL" sz="1700" u="sng" dirty="0">
                  <a:latin typeface="Arial Narrow" panose="020B0606020202030204" pitchFamily="34" charset="0"/>
                </a:rPr>
                <a:t>nr_zam</a:t>
              </a:r>
            </a:p>
          </p:txBody>
        </p:sp>
        <p:cxnSp>
          <p:nvCxnSpPr>
            <p:cNvPr id="27" name="Łącznik prosty 26">
              <a:extLst>
                <a:ext uri="{FF2B5EF4-FFF2-40B4-BE49-F238E27FC236}">
                  <a16:creationId xmlns:a16="http://schemas.microsoft.com/office/drawing/2014/main" id="{43684907-4C96-4D58-A6BE-5E965D0666F6}"/>
                </a:ext>
              </a:extLst>
            </p:cNvPr>
            <p:cNvCxnSpPr/>
            <p:nvPr/>
          </p:nvCxnSpPr>
          <p:spPr>
            <a:xfrm>
              <a:off x="8602356" y="4197080"/>
              <a:ext cx="0" cy="44900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pole tekstowe 27">
              <a:extLst>
                <a:ext uri="{FF2B5EF4-FFF2-40B4-BE49-F238E27FC236}">
                  <a16:creationId xmlns:a16="http://schemas.microsoft.com/office/drawing/2014/main" id="{91EF2552-8B96-42BC-ABA2-609DD68CCF0F}"/>
                </a:ext>
              </a:extLst>
            </p:cNvPr>
            <p:cNvSpPr txBox="1"/>
            <p:nvPr/>
          </p:nvSpPr>
          <p:spPr>
            <a:xfrm>
              <a:off x="8602356" y="4234003"/>
              <a:ext cx="781261" cy="354656"/>
            </a:xfrm>
            <a:prstGeom prst="rect">
              <a:avLst/>
            </a:prstGeom>
            <a:noFill/>
          </p:spPr>
          <p:txBody>
            <a:bodyPr wrap="square" rtlCol="0">
              <a:spAutoFit/>
            </a:bodyPr>
            <a:lstStyle/>
            <a:p>
              <a:pPr algn="ctr"/>
              <a:r>
                <a:rPr lang="pl-PL" sz="1700" u="sng" dirty="0" err="1">
                  <a:latin typeface="Arial Narrow" panose="020B0606020202030204" pitchFamily="34" charset="0"/>
                </a:rPr>
                <a:t>kod_w</a:t>
              </a:r>
              <a:endParaRPr lang="pl-PL" sz="1700" u="sng" dirty="0">
                <a:latin typeface="Arial Narrow" panose="020B0606020202030204" pitchFamily="34" charset="0"/>
              </a:endParaRPr>
            </a:p>
          </p:txBody>
        </p:sp>
        <p:cxnSp>
          <p:nvCxnSpPr>
            <p:cNvPr id="29" name="Łącznik prosty 28">
              <a:extLst>
                <a:ext uri="{FF2B5EF4-FFF2-40B4-BE49-F238E27FC236}">
                  <a16:creationId xmlns:a16="http://schemas.microsoft.com/office/drawing/2014/main" id="{38D88365-6C8C-4E0F-B827-9F3169BE79E8}"/>
                </a:ext>
              </a:extLst>
            </p:cNvPr>
            <p:cNvCxnSpPr/>
            <p:nvPr/>
          </p:nvCxnSpPr>
          <p:spPr>
            <a:xfrm>
              <a:off x="9369538" y="4211168"/>
              <a:ext cx="0" cy="44900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Łącznik prosty 29">
              <a:extLst>
                <a:ext uri="{FF2B5EF4-FFF2-40B4-BE49-F238E27FC236}">
                  <a16:creationId xmlns:a16="http://schemas.microsoft.com/office/drawing/2014/main" id="{F5206A05-91FF-4F68-BC05-7468A29AB498}"/>
                </a:ext>
              </a:extLst>
            </p:cNvPr>
            <p:cNvCxnSpPr/>
            <p:nvPr/>
          </p:nvCxnSpPr>
          <p:spPr>
            <a:xfrm>
              <a:off x="10136720" y="4211168"/>
              <a:ext cx="0" cy="44900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pole tekstowe 30">
              <a:extLst>
                <a:ext uri="{FF2B5EF4-FFF2-40B4-BE49-F238E27FC236}">
                  <a16:creationId xmlns:a16="http://schemas.microsoft.com/office/drawing/2014/main" id="{509635B4-C8E1-4CCA-A634-70B82EBDE760}"/>
                </a:ext>
              </a:extLst>
            </p:cNvPr>
            <p:cNvSpPr txBox="1"/>
            <p:nvPr/>
          </p:nvSpPr>
          <p:spPr>
            <a:xfrm>
              <a:off x="9408993" y="4244042"/>
              <a:ext cx="705539" cy="353943"/>
            </a:xfrm>
            <a:prstGeom prst="rect">
              <a:avLst/>
            </a:prstGeom>
            <a:noFill/>
          </p:spPr>
          <p:txBody>
            <a:bodyPr wrap="square" rtlCol="0">
              <a:spAutoFit/>
            </a:bodyPr>
            <a:lstStyle/>
            <a:p>
              <a:r>
                <a:rPr lang="pl-PL" sz="1700" dirty="0">
                  <a:latin typeface="Arial Narrow" panose="020B0606020202030204" pitchFamily="34" charset="0"/>
                </a:rPr>
                <a:t>il_zam</a:t>
              </a:r>
            </a:p>
          </p:txBody>
        </p:sp>
        <p:sp>
          <p:nvSpPr>
            <p:cNvPr id="32" name="pole tekstowe 31">
              <a:extLst>
                <a:ext uri="{FF2B5EF4-FFF2-40B4-BE49-F238E27FC236}">
                  <a16:creationId xmlns:a16="http://schemas.microsoft.com/office/drawing/2014/main" id="{26231017-F177-4370-8D0E-D30825A80DC5}"/>
                </a:ext>
              </a:extLst>
            </p:cNvPr>
            <p:cNvSpPr txBox="1"/>
            <p:nvPr/>
          </p:nvSpPr>
          <p:spPr>
            <a:xfrm>
              <a:off x="10189365" y="4244042"/>
              <a:ext cx="808589" cy="353943"/>
            </a:xfrm>
            <a:prstGeom prst="rect">
              <a:avLst/>
            </a:prstGeom>
            <a:noFill/>
          </p:spPr>
          <p:txBody>
            <a:bodyPr wrap="square" rtlCol="0">
              <a:spAutoFit/>
            </a:bodyPr>
            <a:lstStyle/>
            <a:p>
              <a:r>
                <a:rPr lang="pl-PL" sz="1700" dirty="0">
                  <a:latin typeface="Arial Narrow" panose="020B0606020202030204" pitchFamily="34" charset="0"/>
                </a:rPr>
                <a:t>wyr_og</a:t>
              </a:r>
            </a:p>
          </p:txBody>
        </p:sp>
      </p:grpSp>
      <p:sp>
        <p:nvSpPr>
          <p:cNvPr id="12" name="Rectangle 1">
            <a:extLst>
              <a:ext uri="{FF2B5EF4-FFF2-40B4-BE49-F238E27FC236}">
                <a16:creationId xmlns:a16="http://schemas.microsoft.com/office/drawing/2014/main" id="{80E66A2A-72AF-4A08-B3E2-6F93345C19A6}"/>
              </a:ext>
            </a:extLst>
          </p:cNvPr>
          <p:cNvSpPr>
            <a:spLocks noChangeArrowheads="1"/>
          </p:cNvSpPr>
          <p:nvPr/>
        </p:nvSpPr>
        <p:spPr bwMode="auto">
          <a:xfrm>
            <a:off x="7705462" y="4964094"/>
            <a:ext cx="1906583" cy="4508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892175" marR="0" lvl="0" indent="-892175" defTabSz="914400" rtl="0" eaLnBrk="1" fontAlgn="base" latinLnBrk="0" hangingPunct="1">
              <a:lnSpc>
                <a:spcPts val="3200"/>
              </a:lnSpc>
              <a:spcBef>
                <a:spcPct val="0"/>
              </a:spcBef>
              <a:spcAft>
                <a:spcPct val="0"/>
              </a:spcAft>
              <a:buClrTx/>
              <a:buSzTx/>
              <a:buFontTx/>
              <a:buNone/>
              <a:tabLst/>
            </a:pPr>
            <a:r>
              <a:rPr kumimoji="0" lang="pl-PL" sz="1500" b="0" i="0" u="none" strike="noStrike" cap="none" normalizeH="0" dirty="0">
                <a:ln>
                  <a:noFill/>
                </a:ln>
                <a:solidFill>
                  <a:schemeClr val="tx1"/>
                </a:solidFill>
                <a:effectLst/>
                <a:latin typeface="Monoid" panose="02000503000000000000" pitchFamily="2" charset="0"/>
                <a:ea typeface="Times New Roman" pitchFamily="18" charset="0"/>
                <a:cs typeface="Times New Roman" pitchFamily="18" charset="0"/>
              </a:rPr>
              <a:t> </a:t>
            </a:r>
            <a:r>
              <a:rPr kumimoji="0" lang="pl-PL" sz="1500" b="1" i="0" u="none" strike="noStrike" cap="none" normalizeH="0" dirty="0">
                <a:ln>
                  <a:noFill/>
                </a:ln>
                <a:solidFill>
                  <a:schemeClr val="tx1"/>
                </a:solidFill>
                <a:effectLst/>
                <a:latin typeface="Monoid" panose="02000503000000000000" pitchFamily="2" charset="0"/>
                <a:ea typeface="Times New Roman" pitchFamily="18" charset="0"/>
                <a:cs typeface="Times New Roman" pitchFamily="18" charset="0"/>
              </a:rPr>
              <a:t>Wyroby</a:t>
            </a:r>
            <a:endParaRPr kumimoji="0" lang="pl-PL" sz="1500" b="1" i="0" u="none" strike="noStrike" cap="none" normalizeH="0" baseline="0" dirty="0">
              <a:ln>
                <a:noFill/>
              </a:ln>
              <a:solidFill>
                <a:schemeClr val="tx1"/>
              </a:solidFill>
              <a:effectLst/>
              <a:latin typeface="Monoid" panose="02000503000000000000" pitchFamily="2" charset="0"/>
              <a:cs typeface="Times New Roman" pitchFamily="18" charset="0"/>
            </a:endParaRPr>
          </a:p>
        </p:txBody>
      </p:sp>
      <p:grpSp>
        <p:nvGrpSpPr>
          <p:cNvPr id="2" name="Grupa 1">
            <a:extLst>
              <a:ext uri="{FF2B5EF4-FFF2-40B4-BE49-F238E27FC236}">
                <a16:creationId xmlns:a16="http://schemas.microsoft.com/office/drawing/2014/main" id="{40282981-8943-40BC-A494-67BD32A91B31}"/>
              </a:ext>
            </a:extLst>
          </p:cNvPr>
          <p:cNvGrpSpPr/>
          <p:nvPr/>
        </p:nvGrpSpPr>
        <p:grpSpPr>
          <a:xfrm>
            <a:off x="7823172" y="5427097"/>
            <a:ext cx="2883310" cy="495597"/>
            <a:chOff x="7780575" y="5291061"/>
            <a:chExt cx="2883310" cy="495597"/>
          </a:xfrm>
        </p:grpSpPr>
        <p:sp>
          <p:nvSpPr>
            <p:cNvPr id="13" name="Prostokąt 12">
              <a:extLst>
                <a:ext uri="{FF2B5EF4-FFF2-40B4-BE49-F238E27FC236}">
                  <a16:creationId xmlns:a16="http://schemas.microsoft.com/office/drawing/2014/main" id="{D542213C-0D26-42BE-B9C6-699D36CF7480}"/>
                </a:ext>
              </a:extLst>
            </p:cNvPr>
            <p:cNvSpPr/>
            <p:nvPr/>
          </p:nvSpPr>
          <p:spPr>
            <a:xfrm>
              <a:off x="7780575" y="5293039"/>
              <a:ext cx="2883310" cy="491641"/>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14" name="Łącznik prosty 13">
              <a:extLst>
                <a:ext uri="{FF2B5EF4-FFF2-40B4-BE49-F238E27FC236}">
                  <a16:creationId xmlns:a16="http://schemas.microsoft.com/office/drawing/2014/main" id="{D15781BA-46A3-47AF-B75D-42CC4F445503}"/>
                </a:ext>
              </a:extLst>
            </p:cNvPr>
            <p:cNvCxnSpPr/>
            <p:nvPr/>
          </p:nvCxnSpPr>
          <p:spPr>
            <a:xfrm>
              <a:off x="8620317" y="5293039"/>
              <a:ext cx="0" cy="493619"/>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pole tekstowe 14">
              <a:extLst>
                <a:ext uri="{FF2B5EF4-FFF2-40B4-BE49-F238E27FC236}">
                  <a16:creationId xmlns:a16="http://schemas.microsoft.com/office/drawing/2014/main" id="{32708E22-28F0-432E-B04F-1D07EEA9BF58}"/>
                </a:ext>
              </a:extLst>
            </p:cNvPr>
            <p:cNvSpPr txBox="1"/>
            <p:nvPr/>
          </p:nvSpPr>
          <p:spPr>
            <a:xfrm>
              <a:off x="7846404" y="5362563"/>
              <a:ext cx="700833" cy="344907"/>
            </a:xfrm>
            <a:prstGeom prst="rect">
              <a:avLst/>
            </a:prstGeom>
            <a:noFill/>
          </p:spPr>
          <p:txBody>
            <a:bodyPr wrap="none" rtlCol="0">
              <a:spAutoFit/>
            </a:bodyPr>
            <a:lstStyle/>
            <a:p>
              <a:r>
                <a:rPr lang="pl-PL" sz="1700" u="sng" dirty="0" err="1">
                  <a:latin typeface="Arial Narrow" panose="020B0606020202030204" pitchFamily="34" charset="0"/>
                </a:rPr>
                <a:t>kod_w</a:t>
              </a:r>
              <a:endParaRPr lang="pl-PL" sz="1700" u="sng" dirty="0">
                <a:latin typeface="Arial Narrow" panose="020B0606020202030204" pitchFamily="34" charset="0"/>
              </a:endParaRPr>
            </a:p>
          </p:txBody>
        </p:sp>
        <p:sp>
          <p:nvSpPr>
            <p:cNvPr id="16" name="pole tekstowe 15">
              <a:extLst>
                <a:ext uri="{FF2B5EF4-FFF2-40B4-BE49-F238E27FC236}">
                  <a16:creationId xmlns:a16="http://schemas.microsoft.com/office/drawing/2014/main" id="{058420E1-7207-4F00-A031-B02B57F832E4}"/>
                </a:ext>
              </a:extLst>
            </p:cNvPr>
            <p:cNvSpPr txBox="1"/>
            <p:nvPr/>
          </p:nvSpPr>
          <p:spPr>
            <a:xfrm>
              <a:off x="8642256" y="5362676"/>
              <a:ext cx="928459" cy="344907"/>
            </a:xfrm>
            <a:prstGeom prst="rect">
              <a:avLst/>
            </a:prstGeom>
            <a:noFill/>
          </p:spPr>
          <p:txBody>
            <a:bodyPr wrap="none" rtlCol="0">
              <a:spAutoFit/>
            </a:bodyPr>
            <a:lstStyle/>
            <a:p>
              <a:r>
                <a:rPr lang="pl-PL" sz="1700" dirty="0">
                  <a:latin typeface="Arial Narrow" panose="020B0606020202030204" pitchFamily="34" charset="0"/>
                </a:rPr>
                <a:t>nazwa_w</a:t>
              </a:r>
            </a:p>
          </p:txBody>
        </p:sp>
        <p:cxnSp>
          <p:nvCxnSpPr>
            <p:cNvPr id="17" name="Łącznik prosty 16">
              <a:extLst>
                <a:ext uri="{FF2B5EF4-FFF2-40B4-BE49-F238E27FC236}">
                  <a16:creationId xmlns:a16="http://schemas.microsoft.com/office/drawing/2014/main" id="{E08821B3-6942-4CE0-B23E-18E8C55ECD3C}"/>
                </a:ext>
              </a:extLst>
            </p:cNvPr>
            <p:cNvCxnSpPr/>
            <p:nvPr/>
          </p:nvCxnSpPr>
          <p:spPr>
            <a:xfrm>
              <a:off x="9672856" y="5291061"/>
              <a:ext cx="0" cy="493619"/>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pole tekstowe 17">
              <a:extLst>
                <a:ext uri="{FF2B5EF4-FFF2-40B4-BE49-F238E27FC236}">
                  <a16:creationId xmlns:a16="http://schemas.microsoft.com/office/drawing/2014/main" id="{64A3CBEC-CE87-4B47-9BFE-6491E3D10420}"/>
                </a:ext>
              </a:extLst>
            </p:cNvPr>
            <p:cNvSpPr txBox="1"/>
            <p:nvPr/>
          </p:nvSpPr>
          <p:spPr>
            <a:xfrm>
              <a:off x="9744980" y="5353790"/>
              <a:ext cx="800219" cy="344907"/>
            </a:xfrm>
            <a:prstGeom prst="rect">
              <a:avLst/>
            </a:prstGeom>
            <a:noFill/>
          </p:spPr>
          <p:txBody>
            <a:bodyPr wrap="none" rtlCol="0">
              <a:spAutoFit/>
            </a:bodyPr>
            <a:lstStyle/>
            <a:p>
              <a:r>
                <a:rPr lang="pl-PL" sz="1700" dirty="0">
                  <a:latin typeface="Arial Narrow" panose="020B0606020202030204" pitchFamily="34" charset="0"/>
                </a:rPr>
                <a:t>cena_w</a:t>
              </a:r>
            </a:p>
          </p:txBody>
        </p:sp>
      </p:grpSp>
      <p:sp>
        <p:nvSpPr>
          <p:cNvPr id="43" name="Rectangle 1">
            <a:extLst>
              <a:ext uri="{FF2B5EF4-FFF2-40B4-BE49-F238E27FC236}">
                <a16:creationId xmlns:a16="http://schemas.microsoft.com/office/drawing/2014/main" id="{78A98565-01C5-43E9-9F58-9AF9ADA8418C}"/>
              </a:ext>
            </a:extLst>
          </p:cNvPr>
          <p:cNvSpPr>
            <a:spLocks noChangeArrowheads="1"/>
          </p:cNvSpPr>
          <p:nvPr/>
        </p:nvSpPr>
        <p:spPr bwMode="auto">
          <a:xfrm>
            <a:off x="7738592" y="2789745"/>
            <a:ext cx="1728011" cy="4508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892175" marR="0" lvl="0" indent="-892175" defTabSz="914400" rtl="0" eaLnBrk="1" fontAlgn="base" latinLnBrk="0" hangingPunct="1">
              <a:lnSpc>
                <a:spcPts val="3200"/>
              </a:lnSpc>
              <a:spcBef>
                <a:spcPct val="0"/>
              </a:spcBef>
              <a:spcAft>
                <a:spcPct val="0"/>
              </a:spcAft>
              <a:buClrTx/>
              <a:buSzTx/>
              <a:buFontTx/>
              <a:buNone/>
              <a:tabLst/>
            </a:pPr>
            <a:r>
              <a:rPr kumimoji="0" lang="pl-PL" sz="1500" b="1" i="0" u="none" strike="noStrike" cap="none" normalizeH="0" dirty="0">
                <a:ln>
                  <a:noFill/>
                </a:ln>
                <a:solidFill>
                  <a:schemeClr val="tx1"/>
                </a:solidFill>
                <a:effectLst/>
                <a:latin typeface="Monoid" panose="02000503000000000000" pitchFamily="2" charset="0"/>
                <a:ea typeface="Times New Roman" pitchFamily="18" charset="0"/>
                <a:cs typeface="Times New Roman" pitchFamily="18" charset="0"/>
              </a:rPr>
              <a:t>Klienci</a:t>
            </a:r>
            <a:endParaRPr kumimoji="0" lang="pl-PL" sz="1500" b="1" i="0" u="none" strike="noStrike" cap="none" normalizeH="0" baseline="0" dirty="0">
              <a:ln>
                <a:noFill/>
              </a:ln>
              <a:solidFill>
                <a:schemeClr val="tx1"/>
              </a:solidFill>
              <a:effectLst/>
              <a:latin typeface="Monoid" panose="02000503000000000000" pitchFamily="2" charset="0"/>
              <a:cs typeface="Times New Roman" pitchFamily="18" charset="0"/>
            </a:endParaRPr>
          </a:p>
        </p:txBody>
      </p:sp>
      <p:grpSp>
        <p:nvGrpSpPr>
          <p:cNvPr id="77" name="Grupa 76">
            <a:extLst>
              <a:ext uri="{FF2B5EF4-FFF2-40B4-BE49-F238E27FC236}">
                <a16:creationId xmlns:a16="http://schemas.microsoft.com/office/drawing/2014/main" id="{D4272B90-9152-476B-ABD8-AF7EF92FCC39}"/>
              </a:ext>
            </a:extLst>
          </p:cNvPr>
          <p:cNvGrpSpPr/>
          <p:nvPr/>
        </p:nvGrpSpPr>
        <p:grpSpPr>
          <a:xfrm>
            <a:off x="7819012" y="3243906"/>
            <a:ext cx="2883311" cy="495597"/>
            <a:chOff x="7252651" y="2669017"/>
            <a:chExt cx="2883311" cy="495597"/>
          </a:xfrm>
        </p:grpSpPr>
        <p:sp>
          <p:nvSpPr>
            <p:cNvPr id="44" name="Prostokąt 43">
              <a:extLst>
                <a:ext uri="{FF2B5EF4-FFF2-40B4-BE49-F238E27FC236}">
                  <a16:creationId xmlns:a16="http://schemas.microsoft.com/office/drawing/2014/main" id="{28F3292D-81F3-4059-A647-102E4CEB64E7}"/>
                </a:ext>
              </a:extLst>
            </p:cNvPr>
            <p:cNvSpPr/>
            <p:nvPr/>
          </p:nvSpPr>
          <p:spPr>
            <a:xfrm>
              <a:off x="7252651" y="2670995"/>
              <a:ext cx="2883310" cy="493619"/>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45" name="Łącznik prosty 44">
              <a:extLst>
                <a:ext uri="{FF2B5EF4-FFF2-40B4-BE49-F238E27FC236}">
                  <a16:creationId xmlns:a16="http://schemas.microsoft.com/office/drawing/2014/main" id="{55B39020-CB31-4334-9E27-57E5DD8B7AEE}"/>
                </a:ext>
              </a:extLst>
            </p:cNvPr>
            <p:cNvCxnSpPr/>
            <p:nvPr/>
          </p:nvCxnSpPr>
          <p:spPr>
            <a:xfrm>
              <a:off x="8092393" y="2670995"/>
              <a:ext cx="0" cy="493619"/>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pole tekstowe 45">
              <a:extLst>
                <a:ext uri="{FF2B5EF4-FFF2-40B4-BE49-F238E27FC236}">
                  <a16:creationId xmlns:a16="http://schemas.microsoft.com/office/drawing/2014/main" id="{5AD24F69-8DE2-48E2-9FBF-F84737DE097B}"/>
                </a:ext>
              </a:extLst>
            </p:cNvPr>
            <p:cNvSpPr txBox="1"/>
            <p:nvPr/>
          </p:nvSpPr>
          <p:spPr>
            <a:xfrm>
              <a:off x="7318480" y="2740519"/>
              <a:ext cx="773913" cy="353943"/>
            </a:xfrm>
            <a:prstGeom prst="rect">
              <a:avLst/>
            </a:prstGeom>
            <a:noFill/>
          </p:spPr>
          <p:txBody>
            <a:bodyPr wrap="square" rtlCol="0">
              <a:spAutoFit/>
            </a:bodyPr>
            <a:lstStyle/>
            <a:p>
              <a:pPr algn="ctr"/>
              <a:r>
                <a:rPr lang="pl-PL" sz="1700" u="sng" dirty="0" err="1">
                  <a:latin typeface="Arial Narrow" panose="020B0606020202030204" pitchFamily="34" charset="0"/>
                </a:rPr>
                <a:t>id_kl</a:t>
              </a:r>
              <a:endParaRPr lang="pl-PL" sz="1700" u="sng" dirty="0">
                <a:latin typeface="Arial Narrow" panose="020B0606020202030204" pitchFamily="34" charset="0"/>
              </a:endParaRPr>
            </a:p>
          </p:txBody>
        </p:sp>
        <p:sp>
          <p:nvSpPr>
            <p:cNvPr id="47" name="pole tekstowe 46">
              <a:extLst>
                <a:ext uri="{FF2B5EF4-FFF2-40B4-BE49-F238E27FC236}">
                  <a16:creationId xmlns:a16="http://schemas.microsoft.com/office/drawing/2014/main" id="{397BB6E1-3B5C-411B-A5F0-ED073CDD58D2}"/>
                </a:ext>
              </a:extLst>
            </p:cNvPr>
            <p:cNvSpPr txBox="1"/>
            <p:nvPr/>
          </p:nvSpPr>
          <p:spPr>
            <a:xfrm>
              <a:off x="8114332" y="2740632"/>
              <a:ext cx="1029644" cy="353943"/>
            </a:xfrm>
            <a:prstGeom prst="rect">
              <a:avLst/>
            </a:prstGeom>
            <a:noFill/>
          </p:spPr>
          <p:txBody>
            <a:bodyPr wrap="square" rtlCol="0">
              <a:spAutoFit/>
            </a:bodyPr>
            <a:lstStyle/>
            <a:p>
              <a:pPr algn="ctr"/>
              <a:r>
                <a:rPr lang="pl-PL" sz="1700" dirty="0">
                  <a:latin typeface="Arial Narrow" panose="020B0606020202030204" pitchFamily="34" charset="0"/>
                </a:rPr>
                <a:t>nazwa_kl</a:t>
              </a:r>
            </a:p>
          </p:txBody>
        </p:sp>
        <p:cxnSp>
          <p:nvCxnSpPr>
            <p:cNvPr id="48" name="Łącznik prosty 47">
              <a:extLst>
                <a:ext uri="{FF2B5EF4-FFF2-40B4-BE49-F238E27FC236}">
                  <a16:creationId xmlns:a16="http://schemas.microsoft.com/office/drawing/2014/main" id="{43C2390C-FAAB-4CD8-8981-64C3AC86A869}"/>
                </a:ext>
              </a:extLst>
            </p:cNvPr>
            <p:cNvCxnSpPr/>
            <p:nvPr/>
          </p:nvCxnSpPr>
          <p:spPr>
            <a:xfrm>
              <a:off x="9144932" y="2669017"/>
              <a:ext cx="0" cy="493619"/>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pole tekstowe 48">
              <a:extLst>
                <a:ext uri="{FF2B5EF4-FFF2-40B4-BE49-F238E27FC236}">
                  <a16:creationId xmlns:a16="http://schemas.microsoft.com/office/drawing/2014/main" id="{85730C15-4903-4FE9-A73C-77BF7C100B90}"/>
                </a:ext>
              </a:extLst>
            </p:cNvPr>
            <p:cNvSpPr txBox="1"/>
            <p:nvPr/>
          </p:nvSpPr>
          <p:spPr>
            <a:xfrm>
              <a:off x="9126678" y="2731746"/>
              <a:ext cx="1009284" cy="353943"/>
            </a:xfrm>
            <a:prstGeom prst="rect">
              <a:avLst/>
            </a:prstGeom>
            <a:noFill/>
          </p:spPr>
          <p:txBody>
            <a:bodyPr wrap="square" rtlCol="0">
              <a:spAutoFit/>
            </a:bodyPr>
            <a:lstStyle/>
            <a:p>
              <a:pPr algn="ctr"/>
              <a:r>
                <a:rPr lang="pl-PL" sz="1700" dirty="0" err="1">
                  <a:latin typeface="Arial Narrow" panose="020B0606020202030204" pitchFamily="34" charset="0"/>
                </a:rPr>
                <a:t>adres_kl</a:t>
              </a:r>
              <a:endParaRPr lang="pl-PL" sz="1700" dirty="0">
                <a:latin typeface="Arial Narrow" panose="020B0606020202030204" pitchFamily="34" charset="0"/>
              </a:endParaRPr>
            </a:p>
          </p:txBody>
        </p:sp>
      </p:grpSp>
      <p:sp>
        <p:nvSpPr>
          <p:cNvPr id="56" name="Rectangle 1">
            <a:extLst>
              <a:ext uri="{FF2B5EF4-FFF2-40B4-BE49-F238E27FC236}">
                <a16:creationId xmlns:a16="http://schemas.microsoft.com/office/drawing/2014/main" id="{D60C0198-EFBA-4331-96B0-2BB74E9648B5}"/>
              </a:ext>
            </a:extLst>
          </p:cNvPr>
          <p:cNvSpPr>
            <a:spLocks noChangeArrowheads="1"/>
          </p:cNvSpPr>
          <p:nvPr/>
        </p:nvSpPr>
        <p:spPr bwMode="auto">
          <a:xfrm>
            <a:off x="7738592" y="1725124"/>
            <a:ext cx="1884201" cy="4508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892175" marR="0" lvl="0" indent="-892175" defTabSz="914400" rtl="0" eaLnBrk="1" fontAlgn="base" latinLnBrk="0" hangingPunct="1">
              <a:lnSpc>
                <a:spcPts val="3200"/>
              </a:lnSpc>
              <a:spcBef>
                <a:spcPct val="0"/>
              </a:spcBef>
              <a:spcAft>
                <a:spcPct val="0"/>
              </a:spcAft>
              <a:buClrTx/>
              <a:buSzTx/>
              <a:buFontTx/>
              <a:buNone/>
              <a:tabLst/>
            </a:pPr>
            <a:r>
              <a:rPr kumimoji="0" lang="pl-PL" sz="1500" b="1" i="0" u="none" strike="noStrike" cap="none" normalizeH="0" dirty="0">
                <a:ln>
                  <a:noFill/>
                </a:ln>
                <a:solidFill>
                  <a:schemeClr val="tx1"/>
                </a:solidFill>
                <a:effectLst/>
                <a:latin typeface="Monoid" panose="02000503000000000000" pitchFamily="2" charset="0"/>
                <a:ea typeface="Times New Roman" pitchFamily="18" charset="0"/>
                <a:cs typeface="Times New Roman" pitchFamily="18" charset="0"/>
              </a:rPr>
              <a:t>Zamówienia</a:t>
            </a:r>
            <a:endParaRPr kumimoji="0" lang="pl-PL" sz="1500" b="1" i="0" u="none" strike="noStrike" cap="none" normalizeH="0" baseline="0" dirty="0">
              <a:ln>
                <a:noFill/>
              </a:ln>
              <a:solidFill>
                <a:schemeClr val="tx1"/>
              </a:solidFill>
              <a:effectLst/>
              <a:latin typeface="Monoid" panose="02000503000000000000" pitchFamily="2" charset="0"/>
              <a:cs typeface="Times New Roman" pitchFamily="18" charset="0"/>
            </a:endParaRPr>
          </a:p>
        </p:txBody>
      </p:sp>
      <p:grpSp>
        <p:nvGrpSpPr>
          <p:cNvPr id="78" name="Grupa 77">
            <a:extLst>
              <a:ext uri="{FF2B5EF4-FFF2-40B4-BE49-F238E27FC236}">
                <a16:creationId xmlns:a16="http://schemas.microsoft.com/office/drawing/2014/main" id="{2FCD56B4-6D51-4A78-BF8C-09A7D414F489}"/>
              </a:ext>
            </a:extLst>
          </p:cNvPr>
          <p:cNvGrpSpPr/>
          <p:nvPr/>
        </p:nvGrpSpPr>
        <p:grpSpPr>
          <a:xfrm>
            <a:off x="7826468" y="2187922"/>
            <a:ext cx="3217379" cy="463094"/>
            <a:chOff x="7262235" y="1727769"/>
            <a:chExt cx="3217379" cy="463094"/>
          </a:xfrm>
        </p:grpSpPr>
        <p:sp>
          <p:nvSpPr>
            <p:cNvPr id="57" name="Prostokąt 56">
              <a:extLst>
                <a:ext uri="{FF2B5EF4-FFF2-40B4-BE49-F238E27FC236}">
                  <a16:creationId xmlns:a16="http://schemas.microsoft.com/office/drawing/2014/main" id="{44047AA6-92E2-4747-847F-B1EA4C4D5053}"/>
                </a:ext>
              </a:extLst>
            </p:cNvPr>
            <p:cNvSpPr/>
            <p:nvPr/>
          </p:nvSpPr>
          <p:spPr>
            <a:xfrm>
              <a:off x="7262235" y="1731205"/>
              <a:ext cx="3177927" cy="449006"/>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8" name="pole tekstowe 57">
              <a:extLst>
                <a:ext uri="{FF2B5EF4-FFF2-40B4-BE49-F238E27FC236}">
                  <a16:creationId xmlns:a16="http://schemas.microsoft.com/office/drawing/2014/main" id="{F5C72AC2-2B78-4011-9270-D4E543EAB3F1}"/>
                </a:ext>
              </a:extLst>
            </p:cNvPr>
            <p:cNvSpPr txBox="1"/>
            <p:nvPr/>
          </p:nvSpPr>
          <p:spPr>
            <a:xfrm>
              <a:off x="7327718" y="1764692"/>
              <a:ext cx="780983" cy="353943"/>
            </a:xfrm>
            <a:prstGeom prst="rect">
              <a:avLst/>
            </a:prstGeom>
            <a:noFill/>
          </p:spPr>
          <p:txBody>
            <a:bodyPr wrap="none" rtlCol="0">
              <a:spAutoFit/>
            </a:bodyPr>
            <a:lstStyle/>
            <a:p>
              <a:r>
                <a:rPr lang="pl-PL" sz="1700" u="sng" dirty="0">
                  <a:latin typeface="Arial Narrow" panose="020B0606020202030204" pitchFamily="34" charset="0"/>
                </a:rPr>
                <a:t>nr_zam</a:t>
              </a:r>
            </a:p>
          </p:txBody>
        </p:sp>
        <p:cxnSp>
          <p:nvCxnSpPr>
            <p:cNvPr id="59" name="Łącznik prosty 58">
              <a:extLst>
                <a:ext uri="{FF2B5EF4-FFF2-40B4-BE49-F238E27FC236}">
                  <a16:creationId xmlns:a16="http://schemas.microsoft.com/office/drawing/2014/main" id="{CCF1F63F-3DEE-49E9-BBB4-85222F9F3C4F}"/>
                </a:ext>
              </a:extLst>
            </p:cNvPr>
            <p:cNvCxnSpPr/>
            <p:nvPr/>
          </p:nvCxnSpPr>
          <p:spPr>
            <a:xfrm>
              <a:off x="8084016" y="1727769"/>
              <a:ext cx="0" cy="44900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pole tekstowe 59">
              <a:extLst>
                <a:ext uri="{FF2B5EF4-FFF2-40B4-BE49-F238E27FC236}">
                  <a16:creationId xmlns:a16="http://schemas.microsoft.com/office/drawing/2014/main" id="{E14165A1-BFD3-4D81-B061-1840FFEA5119}"/>
                </a:ext>
              </a:extLst>
            </p:cNvPr>
            <p:cNvSpPr txBox="1"/>
            <p:nvPr/>
          </p:nvSpPr>
          <p:spPr>
            <a:xfrm>
              <a:off x="8084016" y="1764692"/>
              <a:ext cx="781261" cy="353943"/>
            </a:xfrm>
            <a:prstGeom prst="rect">
              <a:avLst/>
            </a:prstGeom>
            <a:noFill/>
          </p:spPr>
          <p:txBody>
            <a:bodyPr wrap="square" rtlCol="0">
              <a:spAutoFit/>
            </a:bodyPr>
            <a:lstStyle/>
            <a:p>
              <a:pPr algn="ctr"/>
              <a:r>
                <a:rPr lang="pl-PL" sz="1700" dirty="0" err="1">
                  <a:latin typeface="Arial Narrow" panose="020B0606020202030204" pitchFamily="34" charset="0"/>
                </a:rPr>
                <a:t>data_z</a:t>
              </a:r>
              <a:endParaRPr lang="pl-PL" sz="1700" dirty="0">
                <a:latin typeface="Arial Narrow" panose="020B0606020202030204" pitchFamily="34" charset="0"/>
              </a:endParaRPr>
            </a:p>
          </p:txBody>
        </p:sp>
        <p:cxnSp>
          <p:nvCxnSpPr>
            <p:cNvPr id="61" name="Łącznik prosty 60">
              <a:extLst>
                <a:ext uri="{FF2B5EF4-FFF2-40B4-BE49-F238E27FC236}">
                  <a16:creationId xmlns:a16="http://schemas.microsoft.com/office/drawing/2014/main" id="{3FC7D871-DDB2-4BE8-8F7F-68180F5BB0A7}"/>
                </a:ext>
              </a:extLst>
            </p:cNvPr>
            <p:cNvCxnSpPr/>
            <p:nvPr/>
          </p:nvCxnSpPr>
          <p:spPr>
            <a:xfrm>
              <a:off x="8851198" y="1741857"/>
              <a:ext cx="0" cy="44900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Łącznik prosty 61">
              <a:extLst>
                <a:ext uri="{FF2B5EF4-FFF2-40B4-BE49-F238E27FC236}">
                  <a16:creationId xmlns:a16="http://schemas.microsoft.com/office/drawing/2014/main" id="{794AA5FB-8DFB-432A-9B82-8ED85AEC4660}"/>
                </a:ext>
              </a:extLst>
            </p:cNvPr>
            <p:cNvCxnSpPr/>
            <p:nvPr/>
          </p:nvCxnSpPr>
          <p:spPr>
            <a:xfrm>
              <a:off x="9618380" y="1741857"/>
              <a:ext cx="0" cy="44900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pole tekstowe 62">
              <a:extLst>
                <a:ext uri="{FF2B5EF4-FFF2-40B4-BE49-F238E27FC236}">
                  <a16:creationId xmlns:a16="http://schemas.microsoft.com/office/drawing/2014/main" id="{7EACCB0C-7081-444B-8E78-1F19B1B346FE}"/>
                </a:ext>
              </a:extLst>
            </p:cNvPr>
            <p:cNvSpPr txBox="1"/>
            <p:nvPr/>
          </p:nvSpPr>
          <p:spPr>
            <a:xfrm>
              <a:off x="8890653" y="1774731"/>
              <a:ext cx="705539" cy="353943"/>
            </a:xfrm>
            <a:prstGeom prst="rect">
              <a:avLst/>
            </a:prstGeom>
            <a:noFill/>
          </p:spPr>
          <p:txBody>
            <a:bodyPr wrap="square" rtlCol="0">
              <a:spAutoFit/>
            </a:bodyPr>
            <a:lstStyle/>
            <a:p>
              <a:pPr algn="ctr"/>
              <a:r>
                <a:rPr lang="pl-PL" sz="1700" dirty="0" err="1">
                  <a:latin typeface="Arial Narrow" panose="020B0606020202030204" pitchFamily="34" charset="0"/>
                </a:rPr>
                <a:t>il_kl</a:t>
              </a:r>
              <a:endParaRPr lang="pl-PL" sz="1700" dirty="0">
                <a:latin typeface="Arial Narrow" panose="020B0606020202030204" pitchFamily="34" charset="0"/>
              </a:endParaRPr>
            </a:p>
          </p:txBody>
        </p:sp>
        <p:sp>
          <p:nvSpPr>
            <p:cNvPr id="64" name="pole tekstowe 63">
              <a:extLst>
                <a:ext uri="{FF2B5EF4-FFF2-40B4-BE49-F238E27FC236}">
                  <a16:creationId xmlns:a16="http://schemas.microsoft.com/office/drawing/2014/main" id="{F1538002-53DD-4E90-A2D3-7E5C22D16217}"/>
                </a:ext>
              </a:extLst>
            </p:cNvPr>
            <p:cNvSpPr txBox="1"/>
            <p:nvPr/>
          </p:nvSpPr>
          <p:spPr>
            <a:xfrm>
              <a:off x="9600091" y="1774731"/>
              <a:ext cx="879523" cy="353943"/>
            </a:xfrm>
            <a:prstGeom prst="rect">
              <a:avLst/>
            </a:prstGeom>
            <a:noFill/>
          </p:spPr>
          <p:txBody>
            <a:bodyPr wrap="square" rtlCol="0">
              <a:spAutoFit/>
            </a:bodyPr>
            <a:lstStyle/>
            <a:p>
              <a:pPr algn="ctr"/>
              <a:r>
                <a:rPr lang="pl-PL" sz="1700" dirty="0" err="1">
                  <a:latin typeface="Arial Narrow" panose="020B0606020202030204" pitchFamily="34" charset="0"/>
                </a:rPr>
                <a:t>zam_og</a:t>
              </a:r>
              <a:endParaRPr lang="pl-PL" sz="1700" dirty="0">
                <a:latin typeface="Arial Narrow" panose="020B0606020202030204" pitchFamily="34" charset="0"/>
              </a:endParaRPr>
            </a:p>
          </p:txBody>
        </p:sp>
      </p:grpSp>
      <p:sp>
        <p:nvSpPr>
          <p:cNvPr id="79" name="Prostokąt 78">
            <a:extLst>
              <a:ext uri="{FF2B5EF4-FFF2-40B4-BE49-F238E27FC236}">
                <a16:creationId xmlns:a16="http://schemas.microsoft.com/office/drawing/2014/main" id="{ACF459D7-32C2-4FCC-9689-7EFB0C1454B1}"/>
              </a:ext>
            </a:extLst>
          </p:cNvPr>
          <p:cNvSpPr/>
          <p:nvPr/>
        </p:nvSpPr>
        <p:spPr>
          <a:xfrm>
            <a:off x="7361281" y="1210757"/>
            <a:ext cx="4108300" cy="489878"/>
          </a:xfrm>
          <a:prstGeom prst="rect">
            <a:avLst/>
          </a:prstGeom>
          <a:ln>
            <a:noFill/>
          </a:ln>
        </p:spPr>
        <p:txBody>
          <a:bodyPr wrap="square">
            <a:spAutoFit/>
          </a:bodyPr>
          <a:lstStyle/>
          <a:p>
            <a:pPr algn="ctr">
              <a:lnSpc>
                <a:spcPts val="3100"/>
              </a:lnSpc>
            </a:pPr>
            <a:r>
              <a:rPr lang="pl-PL" sz="2600" b="1" dirty="0">
                <a:solidFill>
                  <a:srgbClr val="C00000"/>
                </a:solidFill>
              </a:rPr>
              <a:t>Baza wynikowa</a:t>
            </a:r>
          </a:p>
        </p:txBody>
      </p:sp>
      <p:cxnSp>
        <p:nvCxnSpPr>
          <p:cNvPr id="81" name="Łącznik prosty ze strzałką 80">
            <a:extLst>
              <a:ext uri="{FF2B5EF4-FFF2-40B4-BE49-F238E27FC236}">
                <a16:creationId xmlns:a16="http://schemas.microsoft.com/office/drawing/2014/main" id="{E84FB6C5-B802-4AD2-B6D6-4C495B481A53}"/>
              </a:ext>
            </a:extLst>
          </p:cNvPr>
          <p:cNvCxnSpPr>
            <a:cxnSpLocks/>
          </p:cNvCxnSpPr>
          <p:nvPr/>
        </p:nvCxnSpPr>
        <p:spPr>
          <a:xfrm>
            <a:off x="4898000" y="3737525"/>
            <a:ext cx="375749" cy="0"/>
          </a:xfrm>
          <a:prstGeom prst="straightConnector1">
            <a:avLst/>
          </a:prstGeom>
          <a:ln w="31750">
            <a:tailEnd type="triangle" w="lg" len="lg"/>
          </a:ln>
        </p:spPr>
        <p:style>
          <a:lnRef idx="1">
            <a:schemeClr val="accent1"/>
          </a:lnRef>
          <a:fillRef idx="0">
            <a:schemeClr val="accent1"/>
          </a:fillRef>
          <a:effectRef idx="0">
            <a:schemeClr val="accent1"/>
          </a:effectRef>
          <a:fontRef idx="minor">
            <a:schemeClr val="tx1"/>
          </a:fontRef>
        </p:style>
      </p:cxnSp>
      <p:cxnSp>
        <p:nvCxnSpPr>
          <p:cNvPr id="84" name="Łącznik prosty ze strzałką 83">
            <a:extLst>
              <a:ext uri="{FF2B5EF4-FFF2-40B4-BE49-F238E27FC236}">
                <a16:creationId xmlns:a16="http://schemas.microsoft.com/office/drawing/2014/main" id="{A39F49AC-80E6-4623-8925-C09CA8CB235A}"/>
              </a:ext>
            </a:extLst>
          </p:cNvPr>
          <p:cNvCxnSpPr>
            <a:cxnSpLocks/>
          </p:cNvCxnSpPr>
          <p:nvPr/>
        </p:nvCxnSpPr>
        <p:spPr>
          <a:xfrm>
            <a:off x="7159197" y="3737525"/>
            <a:ext cx="375749" cy="0"/>
          </a:xfrm>
          <a:prstGeom prst="straightConnector1">
            <a:avLst/>
          </a:prstGeom>
          <a:ln w="31750">
            <a:tailEnd type="triangle" w="lg" len="lg"/>
          </a:ln>
        </p:spPr>
        <p:style>
          <a:lnRef idx="1">
            <a:schemeClr val="accent1"/>
          </a:lnRef>
          <a:fillRef idx="0">
            <a:schemeClr val="accent1"/>
          </a:fillRef>
          <a:effectRef idx="0">
            <a:schemeClr val="accent1"/>
          </a:effectRef>
          <a:fontRef idx="minor">
            <a:schemeClr val="tx1"/>
          </a:fontRef>
        </p:style>
      </p:cxnSp>
      <p:sp>
        <p:nvSpPr>
          <p:cNvPr id="85" name="Schemat blokowy: proces 84">
            <a:extLst>
              <a:ext uri="{FF2B5EF4-FFF2-40B4-BE49-F238E27FC236}">
                <a16:creationId xmlns:a16="http://schemas.microsoft.com/office/drawing/2014/main" id="{35F0EBFD-980B-407D-99B6-5696A366CE95}"/>
              </a:ext>
            </a:extLst>
          </p:cNvPr>
          <p:cNvSpPr/>
          <p:nvPr/>
        </p:nvSpPr>
        <p:spPr>
          <a:xfrm>
            <a:off x="5273749" y="3240638"/>
            <a:ext cx="1884491" cy="101229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Opracowanie bazy znormalizowanej</a:t>
            </a:r>
          </a:p>
        </p:txBody>
      </p:sp>
    </p:spTree>
    <p:extLst>
      <p:ext uri="{BB962C8B-B14F-4D97-AF65-F5344CB8AC3E}">
        <p14:creationId xmlns:p14="http://schemas.microsoft.com/office/powerpoint/2010/main" val="3142287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1"/>
                                        </p:tgtEl>
                                        <p:attrNameLst>
                                          <p:attrName>style.visibility</p:attrName>
                                        </p:attrNameLst>
                                      </p:cBhvr>
                                      <p:to>
                                        <p:strVal val="visible"/>
                                      </p:to>
                                    </p:set>
                                    <p:animEffect transition="in" filter="wipe(left)">
                                      <p:cBhvr>
                                        <p:cTn id="17" dur="500"/>
                                        <p:tgtEl>
                                          <p:spTgt spid="8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5"/>
                                        </p:tgtEl>
                                        <p:attrNameLst>
                                          <p:attrName>style.visibility</p:attrName>
                                        </p:attrNameLst>
                                      </p:cBhvr>
                                      <p:to>
                                        <p:strVal val="visible"/>
                                      </p:to>
                                    </p:set>
                                    <p:animEffect transition="in" filter="wipe(left)">
                                      <p:cBhvr>
                                        <p:cTn id="22" dur="500"/>
                                        <p:tgtEl>
                                          <p:spTgt spid="8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4"/>
                                        </p:tgtEl>
                                        <p:attrNameLst>
                                          <p:attrName>style.visibility</p:attrName>
                                        </p:attrNameLst>
                                      </p:cBhvr>
                                      <p:to>
                                        <p:strVal val="visible"/>
                                      </p:to>
                                    </p:set>
                                    <p:animEffect transition="in" filter="wipe(left)">
                                      <p:cBhvr>
                                        <p:cTn id="27" dur="500"/>
                                        <p:tgtEl>
                                          <p:spTgt spid="8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9"/>
                                        </p:tgtEl>
                                        <p:attrNameLst>
                                          <p:attrName>style.visibility</p:attrName>
                                        </p:attrNameLst>
                                      </p:cBhvr>
                                      <p:to>
                                        <p:strVal val="visible"/>
                                      </p:to>
                                    </p:set>
                                    <p:animEffect transition="in" filter="wipe(left)">
                                      <p:cBhvr>
                                        <p:cTn id="32" dur="500"/>
                                        <p:tgtEl>
                                          <p:spTgt spid="7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8"/>
                                        </p:tgtEl>
                                        <p:attrNameLst>
                                          <p:attrName>style.visibility</p:attrName>
                                        </p:attrNameLst>
                                      </p:cBhvr>
                                      <p:to>
                                        <p:strVal val="visible"/>
                                      </p:to>
                                    </p:set>
                                    <p:animEffect transition="in" filter="fade">
                                      <p:cBhvr>
                                        <p:cTn id="37" dur="500"/>
                                        <p:tgtEl>
                                          <p:spTgt spid="7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56">
                                            <p:txEl>
                                              <p:pRg st="0" end="0"/>
                                            </p:txEl>
                                          </p:spTgt>
                                        </p:tgtEl>
                                        <p:attrNameLst>
                                          <p:attrName>style.visibility</p:attrName>
                                        </p:attrNameLst>
                                      </p:cBhvr>
                                      <p:to>
                                        <p:strVal val="visible"/>
                                      </p:to>
                                    </p:set>
                                    <p:animEffect transition="in" filter="wipe(left)">
                                      <p:cBhvr>
                                        <p:cTn id="42" dur="500"/>
                                        <p:tgtEl>
                                          <p:spTgt spid="5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7"/>
                                        </p:tgtEl>
                                        <p:attrNameLst>
                                          <p:attrName>style.visibility</p:attrName>
                                        </p:attrNameLst>
                                      </p:cBhvr>
                                      <p:to>
                                        <p:strVal val="visible"/>
                                      </p:to>
                                    </p:set>
                                    <p:animEffect transition="in" filter="fade">
                                      <p:cBhvr>
                                        <p:cTn id="47" dur="500"/>
                                        <p:tgtEl>
                                          <p:spTgt spid="7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43">
                                            <p:txEl>
                                              <p:pRg st="0" end="0"/>
                                            </p:txEl>
                                          </p:spTgt>
                                        </p:tgtEl>
                                        <p:attrNameLst>
                                          <p:attrName>style.visibility</p:attrName>
                                        </p:attrNameLst>
                                      </p:cBhvr>
                                      <p:to>
                                        <p:strVal val="visible"/>
                                      </p:to>
                                    </p:set>
                                    <p:animEffect transition="in" filter="wipe(left)">
                                      <p:cBhvr>
                                        <p:cTn id="52" dur="500"/>
                                        <p:tgtEl>
                                          <p:spTgt spid="43">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fade">
                                      <p:cBhvr>
                                        <p:cTn id="57" dur="500"/>
                                        <p:tgtEl>
                                          <p:spTgt spid="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8">
                                            <p:txEl>
                                              <p:pRg st="0" end="0"/>
                                            </p:txEl>
                                          </p:spTgt>
                                        </p:tgtEl>
                                        <p:attrNameLst>
                                          <p:attrName>style.visibility</p:attrName>
                                        </p:attrNameLst>
                                      </p:cBhvr>
                                      <p:to>
                                        <p:strVal val="visible"/>
                                      </p:to>
                                    </p:set>
                                    <p:animEffect transition="in" filter="wipe(left)">
                                      <p:cBhvr>
                                        <p:cTn id="62" dur="500"/>
                                        <p:tgtEl>
                                          <p:spTgt spid="8">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fade">
                                      <p:cBhvr>
                                        <p:cTn id="67" dur="500"/>
                                        <p:tgtEl>
                                          <p:spTgt spid="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12">
                                            <p:txEl>
                                              <p:pRg st="0" end="0"/>
                                            </p:txEl>
                                          </p:spTgt>
                                        </p:tgtEl>
                                        <p:attrNameLst>
                                          <p:attrName>style.visibility</p:attrName>
                                        </p:attrNameLst>
                                      </p:cBhvr>
                                      <p:to>
                                        <p:strVal val="visible"/>
                                      </p:to>
                                    </p:set>
                                    <p:animEffect transition="in" filter="wipe(left)">
                                      <p:cBhvr>
                                        <p:cTn id="72"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5"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ytuł 1"/>
          <p:cNvSpPr txBox="1">
            <a:spLocks/>
          </p:cNvSpPr>
          <p:nvPr/>
        </p:nvSpPr>
        <p:spPr>
          <a:xfrm>
            <a:off x="0" y="0"/>
            <a:ext cx="12192000" cy="857250"/>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pl-PL" sz="4000">
                <a:solidFill>
                  <a:srgbClr val="000000"/>
                </a:solidFill>
                <a:latin typeface="Minion-Regular"/>
              </a:rPr>
              <a:t>Postacie </a:t>
            </a:r>
            <a:r>
              <a:rPr lang="pl-PL" sz="4000" dirty="0">
                <a:solidFill>
                  <a:srgbClr val="000000"/>
                </a:solidFill>
                <a:latin typeface="Minion-Regular"/>
              </a:rPr>
              <a:t>normalne</a:t>
            </a:r>
            <a:endParaRPr lang="pl-PL" sz="4000" b="1" dirty="0"/>
          </a:p>
        </p:txBody>
      </p:sp>
      <p:sp>
        <p:nvSpPr>
          <p:cNvPr id="4" name="Symbol zastępczy daty 3"/>
          <p:cNvSpPr>
            <a:spLocks noGrp="1"/>
          </p:cNvSpPr>
          <p:nvPr>
            <p:ph type="dt" sz="half" idx="10"/>
          </p:nvPr>
        </p:nvSpPr>
        <p:spPr/>
        <p:txBody>
          <a:bodyPr/>
          <a:lstStyle/>
          <a:p>
            <a:fld id="{1D684510-9475-4884-8951-D3414B1C6E4B}" type="datetime1">
              <a:rPr lang="pl-PL" smtClean="0"/>
              <a:t>25.11.2021</a:t>
            </a:fld>
            <a:endParaRPr lang="pl-PL"/>
          </a:p>
        </p:txBody>
      </p:sp>
      <p:sp>
        <p:nvSpPr>
          <p:cNvPr id="6" name="Text Box 15"/>
          <p:cNvSpPr txBox="1">
            <a:spLocks noChangeArrowheads="1"/>
          </p:cNvSpPr>
          <p:nvPr/>
        </p:nvSpPr>
        <p:spPr bwMode="auto">
          <a:xfrm>
            <a:off x="428625" y="1196600"/>
            <a:ext cx="4609906" cy="503214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eaLnBrk="0" hangingPunct="0">
              <a:spcBef>
                <a:spcPts val="1800"/>
              </a:spcBef>
              <a:buClr>
                <a:schemeClr val="tx1"/>
              </a:buClr>
              <a:buFont typeface="Wingdings" panose="05000000000000000000" pitchFamily="2" charset="2"/>
              <a:buChar char="F"/>
            </a:pPr>
            <a:r>
              <a:rPr lang="pl-PL" sz="2300" dirty="0"/>
              <a:t>Dotychczas zdefiniowano pięć postaci normalnych, choć tylko </a:t>
            </a:r>
            <a:r>
              <a:rPr lang="pl-PL" sz="2300" dirty="0">
                <a:solidFill>
                  <a:srgbClr val="FF0000"/>
                </a:solidFill>
              </a:rPr>
              <a:t>trzy</a:t>
            </a:r>
            <a:r>
              <a:rPr lang="pl-PL" sz="2300" dirty="0"/>
              <a:t> </a:t>
            </a:r>
            <a:r>
              <a:rPr lang="pl-PL" sz="2300" dirty="0">
                <a:solidFill>
                  <a:srgbClr val="FF0000"/>
                </a:solidFill>
              </a:rPr>
              <a:t>pierwsze</a:t>
            </a:r>
            <a:r>
              <a:rPr lang="pl-PL" sz="2300" dirty="0"/>
              <a:t> są powszechnie używane do projektowania baz danych.</a:t>
            </a:r>
          </a:p>
          <a:p>
            <a:pPr marL="342900" indent="-342900" eaLnBrk="0" hangingPunct="0">
              <a:spcBef>
                <a:spcPts val="1800"/>
              </a:spcBef>
              <a:buClr>
                <a:schemeClr val="tx1"/>
              </a:buClr>
              <a:buFont typeface="Wingdings" panose="05000000000000000000" pitchFamily="2" charset="2"/>
              <a:buChar char="F"/>
            </a:pPr>
            <a:r>
              <a:rPr lang="pl-PL" sz="2300" dirty="0"/>
              <a:t>Postacie o </a:t>
            </a:r>
            <a:r>
              <a:rPr lang="pl-PL" sz="2300" dirty="0">
                <a:solidFill>
                  <a:srgbClr val="FF0000"/>
                </a:solidFill>
              </a:rPr>
              <a:t>wyższych</a:t>
            </a:r>
            <a:r>
              <a:rPr lang="pl-PL" sz="2300" dirty="0"/>
              <a:t> numerach mają tę własność, że automatycznie </a:t>
            </a:r>
            <a:r>
              <a:rPr lang="pl-PL" sz="2300" dirty="0">
                <a:solidFill>
                  <a:srgbClr val="FF0000"/>
                </a:solidFill>
              </a:rPr>
              <a:t>spełniają</a:t>
            </a:r>
            <a:r>
              <a:rPr lang="pl-PL" sz="2300" dirty="0"/>
              <a:t> warunki dla postaci o numerach </a:t>
            </a:r>
            <a:r>
              <a:rPr lang="pl-PL" sz="2300" dirty="0">
                <a:solidFill>
                  <a:srgbClr val="FF0000"/>
                </a:solidFill>
              </a:rPr>
              <a:t>niższych.</a:t>
            </a:r>
          </a:p>
          <a:p>
            <a:pPr marL="719138" indent="-342900" eaLnBrk="0" hangingPunct="0">
              <a:spcBef>
                <a:spcPts val="1800"/>
              </a:spcBef>
              <a:buClr>
                <a:schemeClr val="tx1"/>
              </a:buClr>
              <a:buFont typeface="Arial" panose="020B0604020202020204" pitchFamily="34" charset="0"/>
              <a:buChar char="•"/>
            </a:pPr>
            <a:r>
              <a:rPr lang="pl-PL" sz="2100" dirty="0">
                <a:solidFill>
                  <a:srgbClr val="FF0000"/>
                </a:solidFill>
              </a:rPr>
              <a:t>W praktyce </a:t>
            </a:r>
            <a:r>
              <a:rPr lang="pl-PL" sz="2100" dirty="0"/>
              <a:t>oznacza to, że kolejne postacie normalne otrzymujemy nakładając </a:t>
            </a:r>
            <a:r>
              <a:rPr lang="pl-PL" sz="2100" dirty="0">
                <a:solidFill>
                  <a:srgbClr val="FF0000"/>
                </a:solidFill>
              </a:rPr>
              <a:t>dodatkowe warunki</a:t>
            </a:r>
            <a:r>
              <a:rPr lang="pl-PL" sz="2100" dirty="0"/>
              <a:t> na postacie o numerach niższych.</a:t>
            </a:r>
            <a:endParaRPr lang="pl-PL" sz="2100" b="1" dirty="0"/>
          </a:p>
        </p:txBody>
      </p:sp>
      <p:sp>
        <p:nvSpPr>
          <p:cNvPr id="2" name="Owal 1">
            <a:extLst>
              <a:ext uri="{FF2B5EF4-FFF2-40B4-BE49-F238E27FC236}">
                <a16:creationId xmlns:a16="http://schemas.microsoft.com/office/drawing/2014/main" id="{0BB92BA0-BB5E-491A-87B7-3609D40CDD0F}"/>
              </a:ext>
            </a:extLst>
          </p:cNvPr>
          <p:cNvSpPr/>
          <p:nvPr/>
        </p:nvSpPr>
        <p:spPr>
          <a:xfrm>
            <a:off x="4848518" y="1288765"/>
            <a:ext cx="4609906" cy="44745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pole tekstowe 2">
            <a:extLst>
              <a:ext uri="{FF2B5EF4-FFF2-40B4-BE49-F238E27FC236}">
                <a16:creationId xmlns:a16="http://schemas.microsoft.com/office/drawing/2014/main" id="{FA668770-FC6A-45C5-91EA-2A9E5A067EF9}"/>
              </a:ext>
            </a:extLst>
          </p:cNvPr>
          <p:cNvSpPr txBox="1"/>
          <p:nvPr/>
        </p:nvSpPr>
        <p:spPr>
          <a:xfrm>
            <a:off x="6989914" y="4841482"/>
            <a:ext cx="1544782" cy="646331"/>
          </a:xfrm>
          <a:prstGeom prst="rect">
            <a:avLst/>
          </a:prstGeom>
          <a:noFill/>
        </p:spPr>
        <p:txBody>
          <a:bodyPr wrap="none" rtlCol="0">
            <a:spAutoFit/>
          </a:bodyPr>
          <a:lstStyle/>
          <a:p>
            <a:r>
              <a:rPr lang="pl-PL" dirty="0"/>
              <a:t>Trzecia postać </a:t>
            </a:r>
          </a:p>
          <a:p>
            <a:pPr algn="ctr"/>
            <a:r>
              <a:rPr lang="pl-PL" dirty="0"/>
              <a:t>normalna</a:t>
            </a:r>
          </a:p>
        </p:txBody>
      </p:sp>
      <p:sp>
        <p:nvSpPr>
          <p:cNvPr id="7" name="Owal 6">
            <a:extLst>
              <a:ext uri="{FF2B5EF4-FFF2-40B4-BE49-F238E27FC236}">
                <a16:creationId xmlns:a16="http://schemas.microsoft.com/office/drawing/2014/main" id="{77B8477E-37C7-4C2D-8A88-97BED272343A}"/>
              </a:ext>
            </a:extLst>
          </p:cNvPr>
          <p:cNvSpPr/>
          <p:nvPr/>
        </p:nvSpPr>
        <p:spPr>
          <a:xfrm>
            <a:off x="4848519" y="1819953"/>
            <a:ext cx="3271934" cy="3087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ole tekstowe 7">
            <a:extLst>
              <a:ext uri="{FF2B5EF4-FFF2-40B4-BE49-F238E27FC236}">
                <a16:creationId xmlns:a16="http://schemas.microsoft.com/office/drawing/2014/main" id="{9D8677A8-F93A-42F4-9E2E-497374DDFEF3}"/>
              </a:ext>
            </a:extLst>
          </p:cNvPr>
          <p:cNvSpPr txBox="1"/>
          <p:nvPr/>
        </p:nvSpPr>
        <p:spPr>
          <a:xfrm>
            <a:off x="5977622" y="4009758"/>
            <a:ext cx="1665139" cy="646331"/>
          </a:xfrm>
          <a:prstGeom prst="rect">
            <a:avLst/>
          </a:prstGeom>
          <a:noFill/>
        </p:spPr>
        <p:txBody>
          <a:bodyPr wrap="square" rtlCol="0">
            <a:spAutoFit/>
          </a:bodyPr>
          <a:lstStyle/>
          <a:p>
            <a:pPr algn="ctr"/>
            <a:r>
              <a:rPr lang="pl-PL" dirty="0"/>
              <a:t>Druga postać </a:t>
            </a:r>
          </a:p>
          <a:p>
            <a:pPr algn="ctr"/>
            <a:r>
              <a:rPr lang="pl-PL" dirty="0"/>
              <a:t>normalna</a:t>
            </a:r>
          </a:p>
        </p:txBody>
      </p:sp>
      <p:sp>
        <p:nvSpPr>
          <p:cNvPr id="10" name="Owal 9">
            <a:extLst>
              <a:ext uri="{FF2B5EF4-FFF2-40B4-BE49-F238E27FC236}">
                <a16:creationId xmlns:a16="http://schemas.microsoft.com/office/drawing/2014/main" id="{DBB39723-BBA9-425A-ABA3-34203E57EB30}"/>
              </a:ext>
            </a:extLst>
          </p:cNvPr>
          <p:cNvSpPr/>
          <p:nvPr/>
        </p:nvSpPr>
        <p:spPr>
          <a:xfrm>
            <a:off x="4848518" y="2411409"/>
            <a:ext cx="1863012" cy="176234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ole tekstowe 10">
            <a:extLst>
              <a:ext uri="{FF2B5EF4-FFF2-40B4-BE49-F238E27FC236}">
                <a16:creationId xmlns:a16="http://schemas.microsoft.com/office/drawing/2014/main" id="{494D9BBA-97D6-4019-9B2C-7CEC8202C779}"/>
              </a:ext>
            </a:extLst>
          </p:cNvPr>
          <p:cNvSpPr txBox="1"/>
          <p:nvPr/>
        </p:nvSpPr>
        <p:spPr>
          <a:xfrm>
            <a:off x="5022690" y="2830916"/>
            <a:ext cx="1502228" cy="923330"/>
          </a:xfrm>
          <a:prstGeom prst="rect">
            <a:avLst/>
          </a:prstGeom>
          <a:noFill/>
        </p:spPr>
        <p:txBody>
          <a:bodyPr wrap="square" rtlCol="0">
            <a:spAutoFit/>
          </a:bodyPr>
          <a:lstStyle/>
          <a:p>
            <a:pPr algn="ctr"/>
            <a:r>
              <a:rPr lang="pl-PL" dirty="0"/>
              <a:t>Pierwsza</a:t>
            </a:r>
          </a:p>
          <a:p>
            <a:pPr algn="ctr"/>
            <a:r>
              <a:rPr lang="pl-PL" dirty="0"/>
              <a:t> postać</a:t>
            </a:r>
          </a:p>
          <a:p>
            <a:pPr algn="ctr"/>
            <a:r>
              <a:rPr lang="pl-PL" dirty="0"/>
              <a:t>normalna</a:t>
            </a:r>
          </a:p>
        </p:txBody>
      </p:sp>
      <p:sp>
        <p:nvSpPr>
          <p:cNvPr id="5" name="Dymek mowy: owalny 4">
            <a:extLst>
              <a:ext uri="{FF2B5EF4-FFF2-40B4-BE49-F238E27FC236}">
                <a16:creationId xmlns:a16="http://schemas.microsoft.com/office/drawing/2014/main" id="{CC475939-B47F-4936-953F-4EDBA8617443}"/>
              </a:ext>
            </a:extLst>
          </p:cNvPr>
          <p:cNvSpPr/>
          <p:nvPr/>
        </p:nvSpPr>
        <p:spPr>
          <a:xfrm>
            <a:off x="9632595" y="1095800"/>
            <a:ext cx="2559405" cy="2196781"/>
          </a:xfrm>
          <a:prstGeom prst="wedgeEllipseCallout">
            <a:avLst>
              <a:gd name="adj1" fmla="val -58719"/>
              <a:gd name="adj2" fmla="val 81054"/>
            </a:avLst>
          </a:prstGeom>
          <a:solidFill>
            <a:srgbClr val="F32B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Pożądane właściwości dobrze zaprojektowanej</a:t>
            </a:r>
          </a:p>
          <a:p>
            <a:pPr algn="ctr"/>
            <a:r>
              <a:rPr lang="pl-PL" dirty="0"/>
              <a:t>bazy danych</a:t>
            </a:r>
          </a:p>
        </p:txBody>
      </p:sp>
    </p:spTree>
    <p:extLst>
      <p:ext uri="{BB962C8B-B14F-4D97-AF65-F5344CB8AC3E}">
        <p14:creationId xmlns:p14="http://schemas.microsoft.com/office/powerpoint/2010/main" val="3229015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up)">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par>
                          <p:cTn id="18" fill="hold">
                            <p:stCondLst>
                              <p:cond delay="500"/>
                            </p:stCondLst>
                            <p:childTnLst>
                              <p:par>
                                <p:cTn id="19" presetID="22" presetClass="entr" presetSubtype="8" fill="hold" nodeType="afterEffect">
                                  <p:stCondLst>
                                    <p:cond delay="0"/>
                                  </p:stCondLst>
                                  <p:iterate type="lt">
                                    <p:tmPct val="10000"/>
                                  </p:iterate>
                                  <p:childTnLst>
                                    <p:set>
                                      <p:cBhvr>
                                        <p:cTn id="20" dur="1" fill="hold">
                                          <p:stCondLst>
                                            <p:cond delay="0"/>
                                          </p:stCondLst>
                                        </p:cTn>
                                        <p:tgtEl>
                                          <p:spTgt spid="11">
                                            <p:txEl>
                                              <p:pRg st="0" end="0"/>
                                            </p:txEl>
                                          </p:spTgt>
                                        </p:tgtEl>
                                        <p:attrNameLst>
                                          <p:attrName>style.visibility</p:attrName>
                                        </p:attrNameLst>
                                      </p:cBhvr>
                                      <p:to>
                                        <p:strVal val="visible"/>
                                      </p:to>
                                    </p:set>
                                    <p:animEffect transition="in" filter="wipe(left)">
                                      <p:cBhvr>
                                        <p:cTn id="21" dur="500"/>
                                        <p:tgtEl>
                                          <p:spTgt spid="11">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iterate type="lt">
                                    <p:tmPct val="10000"/>
                                  </p:iterate>
                                  <p:childTnLst>
                                    <p:set>
                                      <p:cBhvr>
                                        <p:cTn id="25" dur="1" fill="hold">
                                          <p:stCondLst>
                                            <p:cond delay="0"/>
                                          </p:stCondLst>
                                        </p:cTn>
                                        <p:tgtEl>
                                          <p:spTgt spid="11">
                                            <p:txEl>
                                              <p:pRg st="1" end="1"/>
                                            </p:txEl>
                                          </p:spTgt>
                                        </p:tgtEl>
                                        <p:attrNameLst>
                                          <p:attrName>style.visibility</p:attrName>
                                        </p:attrNameLst>
                                      </p:cBhvr>
                                      <p:to>
                                        <p:strVal val="visible"/>
                                      </p:to>
                                    </p:set>
                                    <p:animEffect transition="in" filter="wipe(left)">
                                      <p:cBhvr>
                                        <p:cTn id="26" dur="500"/>
                                        <p:tgtEl>
                                          <p:spTgt spid="11">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iterate type="lt">
                                    <p:tmPct val="10000"/>
                                  </p:iterate>
                                  <p:childTnLst>
                                    <p:set>
                                      <p:cBhvr>
                                        <p:cTn id="30" dur="1" fill="hold">
                                          <p:stCondLst>
                                            <p:cond delay="0"/>
                                          </p:stCondLst>
                                        </p:cTn>
                                        <p:tgtEl>
                                          <p:spTgt spid="11">
                                            <p:txEl>
                                              <p:pRg st="2" end="2"/>
                                            </p:txEl>
                                          </p:spTgt>
                                        </p:tgtEl>
                                        <p:attrNameLst>
                                          <p:attrName>style.visibility</p:attrName>
                                        </p:attrNameLst>
                                      </p:cBhvr>
                                      <p:to>
                                        <p:strVal val="visible"/>
                                      </p:to>
                                    </p:set>
                                    <p:animEffect transition="in" filter="wipe(left)">
                                      <p:cBhvr>
                                        <p:cTn id="31" dur="500"/>
                                        <p:tgtEl>
                                          <p:spTgt spid="11">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iterate type="lt">
                                    <p:tmPct val="10000"/>
                                  </p:iterate>
                                  <p:childTnLst>
                                    <p:set>
                                      <p:cBhvr>
                                        <p:cTn id="40" dur="1" fill="hold">
                                          <p:stCondLst>
                                            <p:cond delay="0"/>
                                          </p:stCondLst>
                                        </p:cTn>
                                        <p:tgtEl>
                                          <p:spTgt spid="8">
                                            <p:txEl>
                                              <p:pRg st="0" end="0"/>
                                            </p:txEl>
                                          </p:spTgt>
                                        </p:tgtEl>
                                        <p:attrNameLst>
                                          <p:attrName>style.visibility</p:attrName>
                                        </p:attrNameLst>
                                      </p:cBhvr>
                                      <p:to>
                                        <p:strVal val="visible"/>
                                      </p:to>
                                    </p:set>
                                    <p:animEffect transition="in" filter="wipe(left)">
                                      <p:cBhvr>
                                        <p:cTn id="41" dur="500"/>
                                        <p:tgtEl>
                                          <p:spTgt spid="8">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iterate type="lt">
                                    <p:tmPct val="10000"/>
                                  </p:iterate>
                                  <p:childTnLst>
                                    <p:set>
                                      <p:cBhvr>
                                        <p:cTn id="45" dur="1" fill="hold">
                                          <p:stCondLst>
                                            <p:cond delay="0"/>
                                          </p:stCondLst>
                                        </p:cTn>
                                        <p:tgtEl>
                                          <p:spTgt spid="8">
                                            <p:txEl>
                                              <p:pRg st="1" end="1"/>
                                            </p:txEl>
                                          </p:spTgt>
                                        </p:tgtEl>
                                        <p:attrNameLst>
                                          <p:attrName>style.visibility</p:attrName>
                                        </p:attrNameLst>
                                      </p:cBhvr>
                                      <p:to>
                                        <p:strVal val="visible"/>
                                      </p:to>
                                    </p:set>
                                    <p:animEffect transition="in" filter="wipe(left)">
                                      <p:cBhvr>
                                        <p:cTn id="46" dur="500"/>
                                        <p:tgtEl>
                                          <p:spTgt spid="8">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500"/>
                                        <p:tgtEl>
                                          <p:spTgt spid="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iterate type="lt">
                                    <p:tmPct val="10000"/>
                                  </p:iterate>
                                  <p:childTnLst>
                                    <p:set>
                                      <p:cBhvr>
                                        <p:cTn id="55" dur="1" fill="hold">
                                          <p:stCondLst>
                                            <p:cond delay="0"/>
                                          </p:stCondLst>
                                        </p:cTn>
                                        <p:tgtEl>
                                          <p:spTgt spid="3">
                                            <p:txEl>
                                              <p:pRg st="0" end="0"/>
                                            </p:txEl>
                                          </p:spTgt>
                                        </p:tgtEl>
                                        <p:attrNameLst>
                                          <p:attrName>style.visibility</p:attrName>
                                        </p:attrNameLst>
                                      </p:cBhvr>
                                      <p:to>
                                        <p:strVal val="visible"/>
                                      </p:to>
                                    </p:set>
                                    <p:animEffect transition="in" filter="wipe(left)">
                                      <p:cBhvr>
                                        <p:cTn id="56" dur="500"/>
                                        <p:tgtEl>
                                          <p:spTgt spid="3">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iterate type="lt">
                                    <p:tmPct val="10000"/>
                                  </p:iterate>
                                  <p:childTnLst>
                                    <p:set>
                                      <p:cBhvr>
                                        <p:cTn id="60" dur="1" fill="hold">
                                          <p:stCondLst>
                                            <p:cond delay="0"/>
                                          </p:stCondLst>
                                        </p:cTn>
                                        <p:tgtEl>
                                          <p:spTgt spid="3">
                                            <p:txEl>
                                              <p:pRg st="1" end="1"/>
                                            </p:txEl>
                                          </p:spTgt>
                                        </p:tgtEl>
                                        <p:attrNameLst>
                                          <p:attrName>style.visibility</p:attrName>
                                        </p:attrNameLst>
                                      </p:cBhvr>
                                      <p:to>
                                        <p:strVal val="visible"/>
                                      </p:to>
                                    </p:set>
                                    <p:animEffect transition="in" filter="wipe(left)">
                                      <p:cBhvr>
                                        <p:cTn id="61" dur="500"/>
                                        <p:tgtEl>
                                          <p:spTgt spid="3">
                                            <p:txEl>
                                              <p:pRg st="1" end="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5"/>
                                        </p:tgtEl>
                                        <p:attrNameLst>
                                          <p:attrName>style.visibility</p:attrName>
                                        </p:attrNameLst>
                                      </p:cBhvr>
                                      <p:to>
                                        <p:strVal val="visible"/>
                                      </p:to>
                                    </p:set>
                                    <p:animEffect transition="in" filter="wipe(left)">
                                      <p:cBhvr>
                                        <p:cTn id="66" dur="500"/>
                                        <p:tgtEl>
                                          <p:spTgt spid="5"/>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1" fill="hold" nodeType="clickEffect">
                                  <p:stCondLst>
                                    <p:cond delay="0"/>
                                  </p:stCondLst>
                                  <p:childTnLst>
                                    <p:set>
                                      <p:cBhvr>
                                        <p:cTn id="70" dur="1" fill="hold">
                                          <p:stCondLst>
                                            <p:cond delay="0"/>
                                          </p:stCondLst>
                                        </p:cTn>
                                        <p:tgtEl>
                                          <p:spTgt spid="6">
                                            <p:txEl>
                                              <p:pRg st="2" end="2"/>
                                            </p:txEl>
                                          </p:spTgt>
                                        </p:tgtEl>
                                        <p:attrNameLst>
                                          <p:attrName>style.visibility</p:attrName>
                                        </p:attrNameLst>
                                      </p:cBhvr>
                                      <p:to>
                                        <p:strVal val="visible"/>
                                      </p:to>
                                    </p:set>
                                    <p:animEffect transition="in" filter="wipe(up)">
                                      <p:cBhvr>
                                        <p:cTn id="71"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0" grpId="0" animBg="1"/>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ytuł 1"/>
          <p:cNvSpPr txBox="1">
            <a:spLocks/>
          </p:cNvSpPr>
          <p:nvPr/>
        </p:nvSpPr>
        <p:spPr>
          <a:xfrm>
            <a:off x="0" y="0"/>
            <a:ext cx="12192000" cy="857250"/>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pl-PL" sz="4000" dirty="0">
                <a:solidFill>
                  <a:srgbClr val="000000"/>
                </a:solidFill>
                <a:latin typeface="Minion-Regular"/>
              </a:rPr>
              <a:t>Schemat relacji</a:t>
            </a:r>
            <a:endParaRPr lang="pl-PL" sz="4000" b="1" dirty="0"/>
          </a:p>
        </p:txBody>
      </p:sp>
      <p:sp>
        <p:nvSpPr>
          <p:cNvPr id="4" name="Symbol zastępczy daty 3"/>
          <p:cNvSpPr>
            <a:spLocks noGrp="1"/>
          </p:cNvSpPr>
          <p:nvPr>
            <p:ph type="dt" sz="half" idx="10"/>
          </p:nvPr>
        </p:nvSpPr>
        <p:spPr/>
        <p:txBody>
          <a:bodyPr/>
          <a:lstStyle/>
          <a:p>
            <a:fld id="{1D684510-9475-4884-8951-D3414B1C6E4B}" type="datetime1">
              <a:rPr lang="pl-PL" smtClean="0"/>
              <a:t>25.11.2021</a:t>
            </a:fld>
            <a:endParaRPr lang="pl-PL"/>
          </a:p>
        </p:txBody>
      </p:sp>
      <p:sp>
        <p:nvSpPr>
          <p:cNvPr id="2" name="Prostokąt 1"/>
          <p:cNvSpPr/>
          <p:nvPr/>
        </p:nvSpPr>
        <p:spPr>
          <a:xfrm>
            <a:off x="838200" y="1141214"/>
            <a:ext cx="1373453" cy="461665"/>
          </a:xfrm>
          <a:prstGeom prst="rect">
            <a:avLst/>
          </a:prstGeom>
        </p:spPr>
        <p:txBody>
          <a:bodyPr wrap="none">
            <a:spAutoFit/>
          </a:bodyPr>
          <a:lstStyle/>
          <a:p>
            <a:r>
              <a:rPr lang="pl-PL" sz="2400" b="1" dirty="0">
                <a:solidFill>
                  <a:srgbClr val="0070C0"/>
                </a:solidFill>
              </a:rPr>
              <a:t>Definicja </a:t>
            </a:r>
          </a:p>
        </p:txBody>
      </p:sp>
      <p:sp>
        <p:nvSpPr>
          <p:cNvPr id="10" name="Prostokąt 9"/>
          <p:cNvSpPr/>
          <p:nvPr/>
        </p:nvSpPr>
        <p:spPr>
          <a:xfrm>
            <a:off x="838200" y="1625229"/>
            <a:ext cx="10871403" cy="477054"/>
          </a:xfrm>
          <a:prstGeom prst="rect">
            <a:avLst/>
          </a:prstGeom>
          <a:ln>
            <a:noFill/>
          </a:ln>
        </p:spPr>
        <p:txBody>
          <a:bodyPr wrap="square">
            <a:spAutoFit/>
          </a:bodyPr>
          <a:lstStyle/>
          <a:p>
            <a:pPr>
              <a:lnSpc>
                <a:spcPts val="3000"/>
              </a:lnSpc>
            </a:pPr>
            <a:r>
              <a:rPr lang="pl-PL" sz="2400" dirty="0">
                <a:solidFill>
                  <a:srgbClr val="FF0000"/>
                </a:solidFill>
                <a:cs typeface="Times New Roman" pitchFamily="18" charset="0"/>
              </a:rPr>
              <a:t>Schematem relacji </a:t>
            </a:r>
            <a:r>
              <a:rPr lang="pl-PL" sz="2400" i="1" dirty="0">
                <a:cs typeface="Times New Roman" pitchFamily="18" charset="0"/>
              </a:rPr>
              <a:t>R</a:t>
            </a:r>
            <a:r>
              <a:rPr lang="pl-PL" sz="2400" dirty="0">
                <a:cs typeface="Times New Roman" pitchFamily="18" charset="0"/>
              </a:rPr>
              <a:t> nazywamy ciąg atrybutów relacji (nazw) postaci:</a:t>
            </a:r>
          </a:p>
        </p:txBody>
      </p:sp>
      <mc:AlternateContent xmlns:mc="http://schemas.openxmlformats.org/markup-compatibility/2006" xmlns:a14="http://schemas.microsoft.com/office/drawing/2010/main">
        <mc:Choice Requires="a14">
          <p:sp>
            <p:nvSpPr>
              <p:cNvPr id="11" name="Prostokąt 10"/>
              <p:cNvSpPr/>
              <p:nvPr/>
            </p:nvSpPr>
            <p:spPr>
              <a:xfrm>
                <a:off x="838200" y="2797822"/>
                <a:ext cx="10871403" cy="477054"/>
              </a:xfrm>
              <a:prstGeom prst="rect">
                <a:avLst/>
              </a:prstGeom>
              <a:ln>
                <a:noFill/>
              </a:ln>
            </p:spPr>
            <p:txBody>
              <a:bodyPr wrap="square">
                <a:spAutoFit/>
              </a:bodyPr>
              <a:lstStyle/>
              <a:p>
                <a:pPr>
                  <a:lnSpc>
                    <a:spcPts val="3000"/>
                  </a:lnSpc>
                </a:pPr>
                <a:r>
                  <a:rPr lang="pl-PL" sz="2400" dirty="0">
                    <a:cs typeface="Times New Roman" pitchFamily="18" charset="0"/>
                  </a:rPr>
                  <a:t>należących do pewnego </a:t>
                </a:r>
                <a:r>
                  <a:rPr lang="pl-PL" sz="2400" dirty="0">
                    <a:solidFill>
                      <a:srgbClr val="FF0000"/>
                    </a:solidFill>
                    <a:cs typeface="Times New Roman" pitchFamily="18" charset="0"/>
                  </a:rPr>
                  <a:t>zbioru atrybutów</a:t>
                </a:r>
                <a:r>
                  <a:rPr lang="pl-PL" sz="2400" dirty="0">
                    <a:cs typeface="Times New Roman" pitchFamily="18" charset="0"/>
                  </a:rPr>
                  <a:t> </a:t>
                </a:r>
                <a14:m>
                  <m:oMath xmlns:m="http://schemas.openxmlformats.org/officeDocument/2006/math">
                    <m:r>
                      <a:rPr lang="pl-PL" sz="2400" b="0" i="1" smtClean="0">
                        <a:latin typeface="Cambria Math" panose="02040503050406030204" pitchFamily="18" charset="0"/>
                        <a:cs typeface="Times New Roman" pitchFamily="18" charset="0"/>
                      </a:rPr>
                      <m:t>𝑈</m:t>
                    </m:r>
                    <m:r>
                      <a:rPr lang="pl-PL" sz="2400" b="1" i="1" smtClean="0">
                        <a:latin typeface="Cambria Math" panose="02040503050406030204" pitchFamily="18" charset="0"/>
                        <a:cs typeface="Times New Roman" pitchFamily="18" charset="0"/>
                      </a:rPr>
                      <m:t>=</m:t>
                    </m:r>
                    <m:d>
                      <m:dPr>
                        <m:begChr m:val="{"/>
                        <m:endChr m:val="}"/>
                        <m:ctrlPr>
                          <a:rPr lang="pl-PL" sz="2400" i="1">
                            <a:latin typeface="Cambria Math" panose="02040503050406030204" pitchFamily="18" charset="0"/>
                          </a:rPr>
                        </m:ctrlPr>
                      </m:dPr>
                      <m:e>
                        <m:sSub>
                          <m:sSubPr>
                            <m:ctrlPr>
                              <a:rPr lang="pl-PL" sz="2400" i="1">
                                <a:latin typeface="Cambria Math" panose="02040503050406030204" pitchFamily="18" charset="0"/>
                              </a:rPr>
                            </m:ctrlPr>
                          </m:sSubPr>
                          <m:e>
                            <m:r>
                              <a:rPr lang="pl-PL" sz="2400" i="1">
                                <a:latin typeface="Cambria Math" panose="02040503050406030204" pitchFamily="18" charset="0"/>
                              </a:rPr>
                              <m:t>𝐴</m:t>
                            </m:r>
                          </m:e>
                          <m:sub>
                            <m:r>
                              <a:rPr lang="pl-PL" sz="2400" i="1">
                                <a:latin typeface="Cambria Math" panose="02040503050406030204" pitchFamily="18" charset="0"/>
                              </a:rPr>
                              <m:t>1</m:t>
                            </m:r>
                          </m:sub>
                        </m:sSub>
                        <m:r>
                          <a:rPr lang="pl-PL" sz="2400" i="1">
                            <a:latin typeface="Cambria Math" panose="02040503050406030204" pitchFamily="18" charset="0"/>
                          </a:rPr>
                          <m:t>,</m:t>
                        </m:r>
                        <m:sSub>
                          <m:sSubPr>
                            <m:ctrlPr>
                              <a:rPr lang="pl-PL" sz="2400" i="1">
                                <a:latin typeface="Cambria Math" panose="02040503050406030204" pitchFamily="18" charset="0"/>
                              </a:rPr>
                            </m:ctrlPr>
                          </m:sSubPr>
                          <m:e>
                            <m:r>
                              <a:rPr lang="pl-PL" sz="2400" i="1">
                                <a:latin typeface="Cambria Math" panose="02040503050406030204" pitchFamily="18" charset="0"/>
                              </a:rPr>
                              <m:t>𝐴</m:t>
                            </m:r>
                          </m:e>
                          <m:sub>
                            <m:r>
                              <a:rPr lang="pl-PL" sz="2400" i="1">
                                <a:latin typeface="Cambria Math" panose="02040503050406030204" pitchFamily="18" charset="0"/>
                              </a:rPr>
                              <m:t>2</m:t>
                            </m:r>
                          </m:sub>
                        </m:sSub>
                        <m:r>
                          <a:rPr lang="pl-PL" sz="2400" i="1">
                            <a:latin typeface="Cambria Math" panose="02040503050406030204" pitchFamily="18" charset="0"/>
                          </a:rPr>
                          <m:t>,…,</m:t>
                        </m:r>
                        <m:sSub>
                          <m:sSubPr>
                            <m:ctrlPr>
                              <a:rPr lang="pl-PL" sz="2400" i="1">
                                <a:latin typeface="Cambria Math" panose="02040503050406030204" pitchFamily="18" charset="0"/>
                              </a:rPr>
                            </m:ctrlPr>
                          </m:sSubPr>
                          <m:e>
                            <m:r>
                              <a:rPr lang="pl-PL" sz="2400" i="1">
                                <a:latin typeface="Cambria Math" panose="02040503050406030204" pitchFamily="18" charset="0"/>
                              </a:rPr>
                              <m:t>𝐴</m:t>
                            </m:r>
                          </m:e>
                          <m:sub>
                            <m:r>
                              <a:rPr lang="pl-PL" sz="2400" b="0" i="1" smtClean="0">
                                <a:latin typeface="Cambria Math" panose="02040503050406030204" pitchFamily="18" charset="0"/>
                              </a:rPr>
                              <m:t>𝑛</m:t>
                            </m:r>
                          </m:sub>
                        </m:sSub>
                      </m:e>
                    </m:d>
                  </m:oMath>
                </a14:m>
                <a:r>
                  <a:rPr lang="pl-PL" sz="2400" b="1" dirty="0">
                    <a:cs typeface="Times New Roman" pitchFamily="18" charset="0"/>
                  </a:rPr>
                  <a:t> </a:t>
                </a:r>
                <a:r>
                  <a:rPr lang="pl-PL" sz="2400" dirty="0">
                    <a:cs typeface="Times New Roman" pitchFamily="18" charset="0"/>
                  </a:rPr>
                  <a:t>dla </a:t>
                </a:r>
                <a14:m>
                  <m:oMath xmlns:m="http://schemas.openxmlformats.org/officeDocument/2006/math">
                    <m:r>
                      <a:rPr lang="pl-PL" sz="2400" i="1" smtClean="0">
                        <a:latin typeface="Cambria Math" panose="02040503050406030204" pitchFamily="18" charset="0"/>
                        <a:cs typeface="Times New Roman" pitchFamily="18" charset="0"/>
                      </a:rPr>
                      <m:t>𝑘</m:t>
                    </m:r>
                    <m:r>
                      <a:rPr lang="pl-PL" sz="2400" b="0" i="1" smtClean="0">
                        <a:latin typeface="Cambria Math" panose="02040503050406030204" pitchFamily="18" charset="0"/>
                        <a:cs typeface="Times New Roman" pitchFamily="18" charset="0"/>
                      </a:rPr>
                      <m:t>&lt;</m:t>
                    </m:r>
                    <m:r>
                      <a:rPr lang="pl-PL" sz="2400" b="0" i="1" smtClean="0">
                        <a:latin typeface="Cambria Math" panose="02040503050406030204" pitchFamily="18" charset="0"/>
                        <a:cs typeface="Times New Roman" pitchFamily="18" charset="0"/>
                      </a:rPr>
                      <m:t>𝑛</m:t>
                    </m:r>
                  </m:oMath>
                </a14:m>
                <a:r>
                  <a:rPr lang="pl-PL" sz="2400" dirty="0">
                    <a:cs typeface="Times New Roman" pitchFamily="18" charset="0"/>
                  </a:rPr>
                  <a:t>.</a:t>
                </a:r>
              </a:p>
            </p:txBody>
          </p:sp>
        </mc:Choice>
        <mc:Fallback xmlns="">
          <p:sp>
            <p:nvSpPr>
              <p:cNvPr id="11" name="Prostokąt 10"/>
              <p:cNvSpPr>
                <a:spLocks noRot="1" noChangeAspect="1" noMove="1" noResize="1" noEditPoints="1" noAdjustHandles="1" noChangeArrowheads="1" noChangeShapeType="1" noTextEdit="1"/>
              </p:cNvSpPr>
              <p:nvPr/>
            </p:nvSpPr>
            <p:spPr>
              <a:xfrm>
                <a:off x="838200" y="2797822"/>
                <a:ext cx="10871403" cy="477054"/>
              </a:xfrm>
              <a:prstGeom prst="rect">
                <a:avLst/>
              </a:prstGeom>
              <a:blipFill rotWithShape="0">
                <a:blip r:embed="rId2"/>
                <a:stretch>
                  <a:fillRect l="-897" t="-10256" b="-25641"/>
                </a:stretch>
              </a:blipFill>
              <a:ln>
                <a:noFill/>
              </a:ln>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3" name="pole tekstowe 2"/>
              <p:cNvSpPr txBox="1"/>
              <p:nvPr/>
            </p:nvSpPr>
            <p:spPr>
              <a:xfrm>
                <a:off x="1173549" y="2187855"/>
                <a:ext cx="256294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l-PL" sz="2400" b="0" i="1" smtClean="0">
                          <a:latin typeface="Cambria Math" panose="02040503050406030204" pitchFamily="18" charset="0"/>
                        </a:rPr>
                        <m:t>𝑅</m:t>
                      </m:r>
                      <m:r>
                        <a:rPr lang="pl-PL" sz="2400" b="0" i="1" smtClean="0">
                          <a:latin typeface="Cambria Math" panose="02040503050406030204" pitchFamily="18" charset="0"/>
                        </a:rPr>
                        <m:t>=</m:t>
                      </m:r>
                      <m:d>
                        <m:dPr>
                          <m:begChr m:val="{"/>
                          <m:endChr m:val="}"/>
                          <m:ctrlPr>
                            <a:rPr lang="pl-PL" sz="2400" b="0" i="1" smtClean="0">
                              <a:latin typeface="Cambria Math" panose="02040503050406030204" pitchFamily="18" charset="0"/>
                            </a:rPr>
                          </m:ctrlPr>
                        </m:dPr>
                        <m:e>
                          <m:sSub>
                            <m:sSubPr>
                              <m:ctrlPr>
                                <a:rPr lang="pl-PL" sz="2400" b="0" i="1" smtClean="0">
                                  <a:latin typeface="Cambria Math" panose="02040503050406030204" pitchFamily="18" charset="0"/>
                                </a:rPr>
                              </m:ctrlPr>
                            </m:sSubPr>
                            <m:e>
                              <m:r>
                                <a:rPr lang="pl-PL" sz="2400" b="0" i="1" smtClean="0">
                                  <a:latin typeface="Cambria Math" panose="02040503050406030204" pitchFamily="18" charset="0"/>
                                </a:rPr>
                                <m:t>𝐴</m:t>
                              </m:r>
                            </m:e>
                            <m:sub>
                              <m:r>
                                <a:rPr lang="pl-PL" sz="2400" b="0" i="1" smtClean="0">
                                  <a:latin typeface="Cambria Math" panose="02040503050406030204" pitchFamily="18" charset="0"/>
                                </a:rPr>
                                <m:t>1</m:t>
                              </m:r>
                            </m:sub>
                          </m:sSub>
                          <m:r>
                            <a:rPr lang="pl-PL" sz="2400" b="0" i="1" smtClean="0">
                              <a:latin typeface="Cambria Math" panose="02040503050406030204" pitchFamily="18" charset="0"/>
                            </a:rPr>
                            <m:t>,</m:t>
                          </m:r>
                          <m:sSub>
                            <m:sSubPr>
                              <m:ctrlPr>
                                <a:rPr lang="pl-PL" sz="2400" i="1">
                                  <a:latin typeface="Cambria Math" panose="02040503050406030204" pitchFamily="18" charset="0"/>
                                </a:rPr>
                              </m:ctrlPr>
                            </m:sSubPr>
                            <m:e>
                              <m:r>
                                <a:rPr lang="pl-PL" sz="2400" i="1">
                                  <a:latin typeface="Cambria Math" panose="02040503050406030204" pitchFamily="18" charset="0"/>
                                </a:rPr>
                                <m:t>𝐴</m:t>
                              </m:r>
                            </m:e>
                            <m:sub>
                              <m:r>
                                <a:rPr lang="pl-PL" sz="2400" b="0" i="1" smtClean="0">
                                  <a:latin typeface="Cambria Math" panose="02040503050406030204" pitchFamily="18" charset="0"/>
                                </a:rPr>
                                <m:t>2</m:t>
                              </m:r>
                            </m:sub>
                          </m:sSub>
                          <m:r>
                            <a:rPr lang="pl-PL" sz="2400" b="0" i="1" smtClean="0">
                              <a:latin typeface="Cambria Math" panose="02040503050406030204" pitchFamily="18" charset="0"/>
                            </a:rPr>
                            <m:t>,…,</m:t>
                          </m:r>
                          <m:sSub>
                            <m:sSubPr>
                              <m:ctrlPr>
                                <a:rPr lang="pl-PL" sz="2400" i="1">
                                  <a:latin typeface="Cambria Math" panose="02040503050406030204" pitchFamily="18" charset="0"/>
                                </a:rPr>
                              </m:ctrlPr>
                            </m:sSubPr>
                            <m:e>
                              <m:r>
                                <a:rPr lang="pl-PL" sz="2400" i="1">
                                  <a:latin typeface="Cambria Math" panose="02040503050406030204" pitchFamily="18" charset="0"/>
                                </a:rPr>
                                <m:t>𝐴</m:t>
                              </m:r>
                            </m:e>
                            <m:sub>
                              <m:r>
                                <a:rPr lang="pl-PL" sz="2400" b="0" i="1" smtClean="0">
                                  <a:latin typeface="Cambria Math" panose="02040503050406030204" pitchFamily="18" charset="0"/>
                                </a:rPr>
                                <m:t>𝑘</m:t>
                              </m:r>
                            </m:sub>
                          </m:sSub>
                        </m:e>
                      </m:d>
                    </m:oMath>
                  </m:oMathPara>
                </a14:m>
                <a:endParaRPr lang="pl-PL" sz="2400" dirty="0"/>
              </a:p>
            </p:txBody>
          </p:sp>
        </mc:Choice>
        <mc:Fallback xmlns="">
          <p:sp>
            <p:nvSpPr>
              <p:cNvPr id="3" name="pole tekstowe 2"/>
              <p:cNvSpPr txBox="1">
                <a:spLocks noRot="1" noChangeAspect="1" noMove="1" noResize="1" noEditPoints="1" noAdjustHandles="1" noChangeArrowheads="1" noChangeShapeType="1" noTextEdit="1"/>
              </p:cNvSpPr>
              <p:nvPr/>
            </p:nvSpPr>
            <p:spPr>
              <a:xfrm>
                <a:off x="1173549" y="2187855"/>
                <a:ext cx="2562946" cy="369332"/>
              </a:xfrm>
              <a:prstGeom prst="rect">
                <a:avLst/>
              </a:prstGeom>
              <a:blipFill rotWithShape="0">
                <a:blip r:embed="rId3"/>
                <a:stretch>
                  <a:fillRect l="-2381" b="-16667"/>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2" name="Prostokąt 11"/>
              <p:cNvSpPr/>
              <p:nvPr/>
            </p:nvSpPr>
            <p:spPr>
              <a:xfrm>
                <a:off x="838200" y="3426684"/>
                <a:ext cx="10871403" cy="861774"/>
              </a:xfrm>
              <a:prstGeom prst="rect">
                <a:avLst/>
              </a:prstGeom>
              <a:ln>
                <a:noFill/>
              </a:ln>
            </p:spPr>
            <p:txBody>
              <a:bodyPr wrap="square">
                <a:spAutoFit/>
              </a:bodyPr>
              <a:lstStyle/>
              <a:p>
                <a:pPr>
                  <a:lnSpc>
                    <a:spcPts val="3000"/>
                  </a:lnSpc>
                </a:pPr>
                <a:r>
                  <a:rPr lang="pl-PL" sz="2400" dirty="0">
                    <a:cs typeface="Times New Roman" pitchFamily="18" charset="0"/>
                  </a:rPr>
                  <a:t>Z każdym atrybutem </a:t>
                </a:r>
                <a14:m>
                  <m:oMath xmlns:m="http://schemas.openxmlformats.org/officeDocument/2006/math">
                    <m:sSub>
                      <m:sSubPr>
                        <m:ctrlPr>
                          <a:rPr lang="pl-PL" sz="2400" i="1" smtClean="0">
                            <a:latin typeface="Cambria Math" panose="02040503050406030204" pitchFamily="18" charset="0"/>
                            <a:cs typeface="Times New Roman" pitchFamily="18" charset="0"/>
                          </a:rPr>
                        </m:ctrlPr>
                      </m:sSubPr>
                      <m:e>
                        <m:r>
                          <a:rPr lang="pl-PL" sz="2400" b="0" i="1" smtClean="0">
                            <a:latin typeface="Cambria Math" panose="02040503050406030204" pitchFamily="18" charset="0"/>
                            <a:cs typeface="Times New Roman" pitchFamily="18" charset="0"/>
                          </a:rPr>
                          <m:t>𝐴</m:t>
                        </m:r>
                      </m:e>
                      <m:sub>
                        <m:r>
                          <a:rPr lang="pl-PL" sz="2400" b="0" i="1" smtClean="0">
                            <a:latin typeface="Cambria Math" panose="02040503050406030204" pitchFamily="18" charset="0"/>
                            <a:cs typeface="Times New Roman" pitchFamily="18" charset="0"/>
                          </a:rPr>
                          <m:t>𝑖</m:t>
                        </m:r>
                      </m:sub>
                    </m:sSub>
                  </m:oMath>
                </a14:m>
                <a:r>
                  <a:rPr lang="pl-PL" sz="2400" dirty="0">
                    <a:cs typeface="Times New Roman" pitchFamily="18" charset="0"/>
                  </a:rPr>
                  <a:t> jest związany zbiór wartości </a:t>
                </a:r>
                <a14:m>
                  <m:oMath xmlns:m="http://schemas.openxmlformats.org/officeDocument/2006/math">
                    <m:sSub>
                      <m:sSubPr>
                        <m:ctrlPr>
                          <a:rPr lang="pl-PL" sz="2400" i="1">
                            <a:latin typeface="Cambria Math" panose="02040503050406030204" pitchFamily="18" charset="0"/>
                            <a:cs typeface="Times New Roman" pitchFamily="18" charset="0"/>
                          </a:rPr>
                        </m:ctrlPr>
                      </m:sSubPr>
                      <m:e>
                        <m:r>
                          <a:rPr lang="pl-PL" sz="2400" b="0" i="1" smtClean="0">
                            <a:latin typeface="Cambria Math" panose="02040503050406030204" pitchFamily="18" charset="0"/>
                            <a:cs typeface="Times New Roman" pitchFamily="18" charset="0"/>
                          </a:rPr>
                          <m:t>𝐷</m:t>
                        </m:r>
                      </m:e>
                      <m:sub>
                        <m:r>
                          <a:rPr lang="pl-PL" sz="2400" i="1">
                            <a:latin typeface="Cambria Math" panose="02040503050406030204" pitchFamily="18" charset="0"/>
                            <a:cs typeface="Times New Roman" pitchFamily="18" charset="0"/>
                          </a:rPr>
                          <m:t>𝑖</m:t>
                        </m:r>
                      </m:sub>
                    </m:sSub>
                  </m:oMath>
                </a14:m>
                <a:r>
                  <a:rPr lang="pl-PL" sz="2400" dirty="0">
                    <a:cs typeface="Times New Roman" pitchFamily="18" charset="0"/>
                  </a:rPr>
                  <a:t> nazywany </a:t>
                </a:r>
                <a:r>
                  <a:rPr lang="pl-PL" sz="2400" dirty="0">
                    <a:solidFill>
                      <a:srgbClr val="FF0000"/>
                    </a:solidFill>
                    <a:cs typeface="Times New Roman" pitchFamily="18" charset="0"/>
                  </a:rPr>
                  <a:t>dziedziną</a:t>
                </a:r>
                <a:r>
                  <a:rPr lang="pl-PL" sz="2400" dirty="0">
                    <a:cs typeface="Times New Roman" pitchFamily="18" charset="0"/>
                  </a:rPr>
                  <a:t> tego atrybutu.</a:t>
                </a:r>
              </a:p>
            </p:txBody>
          </p:sp>
        </mc:Choice>
        <mc:Fallback xmlns="">
          <p:sp>
            <p:nvSpPr>
              <p:cNvPr id="12" name="Prostokąt 11"/>
              <p:cNvSpPr>
                <a:spLocks noRot="1" noChangeAspect="1" noMove="1" noResize="1" noEditPoints="1" noAdjustHandles="1" noChangeArrowheads="1" noChangeShapeType="1" noTextEdit="1"/>
              </p:cNvSpPr>
              <p:nvPr/>
            </p:nvSpPr>
            <p:spPr>
              <a:xfrm>
                <a:off x="838200" y="3426684"/>
                <a:ext cx="10871403" cy="861774"/>
              </a:xfrm>
              <a:prstGeom prst="rect">
                <a:avLst/>
              </a:prstGeom>
              <a:blipFill rotWithShape="0">
                <a:blip r:embed="rId4"/>
                <a:stretch>
                  <a:fillRect l="-897" t="-5674" b="-13475"/>
                </a:stretch>
              </a:blipFill>
              <a:ln>
                <a:noFill/>
              </a:ln>
            </p:spPr>
            <p:txBody>
              <a:bodyPr/>
              <a:lstStyle/>
              <a:p>
                <a:r>
                  <a:rPr lang="pl-PL">
                    <a:noFill/>
                  </a:rPr>
                  <a:t> </a:t>
                </a:r>
              </a:p>
            </p:txBody>
          </p:sp>
        </mc:Fallback>
      </mc:AlternateContent>
      <p:sp>
        <p:nvSpPr>
          <p:cNvPr id="14" name="Prostokąt 13"/>
          <p:cNvSpPr/>
          <p:nvPr/>
        </p:nvSpPr>
        <p:spPr>
          <a:xfrm>
            <a:off x="838200" y="4497116"/>
            <a:ext cx="3422155" cy="461665"/>
          </a:xfrm>
          <a:prstGeom prst="rect">
            <a:avLst/>
          </a:prstGeom>
        </p:spPr>
        <p:txBody>
          <a:bodyPr wrap="none">
            <a:spAutoFit/>
          </a:bodyPr>
          <a:lstStyle/>
          <a:p>
            <a:r>
              <a:rPr lang="pl-PL" sz="2400" b="1" dirty="0">
                <a:solidFill>
                  <a:srgbClr val="0070C0"/>
                </a:solidFill>
              </a:rPr>
              <a:t>Przykład schematu relacji</a:t>
            </a:r>
          </a:p>
        </p:txBody>
      </p:sp>
      <p:sp>
        <p:nvSpPr>
          <p:cNvPr id="16" name="Rectangle 1"/>
          <p:cNvSpPr>
            <a:spLocks noChangeArrowheads="1"/>
          </p:cNvSpPr>
          <p:nvPr/>
        </p:nvSpPr>
        <p:spPr bwMode="auto">
          <a:xfrm>
            <a:off x="1173549" y="5063885"/>
            <a:ext cx="8724831" cy="5027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892175" marR="0" lvl="0" indent="-892175" algn="just" defTabSz="914400" rtl="0" eaLnBrk="1" fontAlgn="base" latinLnBrk="0" hangingPunct="1">
              <a:lnSpc>
                <a:spcPts val="3200"/>
              </a:lnSpc>
              <a:spcBef>
                <a:spcPct val="0"/>
              </a:spcBef>
              <a:spcAft>
                <a:spcPct val="0"/>
              </a:spcAft>
              <a:buClrTx/>
              <a:buSzTx/>
              <a:buFontTx/>
              <a:buNone/>
              <a:tabLst/>
            </a:pPr>
            <a:r>
              <a:rPr kumimoji="0" lang="pl-PL" sz="2000" b="0" i="0" u="none" strike="noStrike" cap="none" normalizeH="0" baseline="0" dirty="0">
                <a:ln>
                  <a:noFill/>
                </a:ln>
                <a:solidFill>
                  <a:schemeClr val="tx1"/>
                </a:solidFill>
                <a:effectLst/>
                <a:latin typeface="Monoid" panose="02000503000000000000" pitchFamily="2" charset="0"/>
                <a:ea typeface="Times New Roman" pitchFamily="18" charset="0"/>
                <a:cs typeface="Times New Roman" pitchFamily="18" charset="0"/>
              </a:rPr>
              <a:t>R = {nr_zam, </a:t>
            </a:r>
            <a:r>
              <a:rPr kumimoji="0" lang="pl-PL" sz="2000" b="0" i="0" u="none" strike="noStrike" cap="none" normalizeH="0" baseline="0" dirty="0" err="1">
                <a:ln>
                  <a:noFill/>
                </a:ln>
                <a:solidFill>
                  <a:schemeClr val="tx1"/>
                </a:solidFill>
                <a:effectLst/>
                <a:latin typeface="Monoid" panose="02000503000000000000" pitchFamily="2" charset="0"/>
                <a:ea typeface="Times New Roman" pitchFamily="18" charset="0"/>
                <a:cs typeface="Times New Roman" pitchFamily="18" charset="0"/>
              </a:rPr>
              <a:t>data_zam</a:t>
            </a:r>
            <a:r>
              <a:rPr kumimoji="0" lang="pl-PL" sz="2000" b="0" i="0" u="none" strike="noStrike" cap="none" normalizeH="0" baseline="0" dirty="0">
                <a:ln>
                  <a:noFill/>
                </a:ln>
                <a:solidFill>
                  <a:schemeClr val="tx1"/>
                </a:solidFill>
                <a:effectLst/>
                <a:latin typeface="Monoid" panose="02000503000000000000" pitchFamily="2" charset="0"/>
                <a:ea typeface="Times New Roman" pitchFamily="18" charset="0"/>
                <a:cs typeface="Times New Roman" pitchFamily="18" charset="0"/>
              </a:rPr>
              <a:t>, id_kl, nazwa_kl, adres_kl, zam_og}</a:t>
            </a:r>
            <a:endParaRPr kumimoji="0" lang="pl-PL" sz="2000" b="0" i="0" u="none" strike="noStrike" cap="none" normalizeH="0" baseline="0" dirty="0">
              <a:ln>
                <a:noFill/>
              </a:ln>
              <a:solidFill>
                <a:schemeClr val="tx1"/>
              </a:solidFill>
              <a:effectLst/>
              <a:latin typeface="Monoid" panose="02000503000000000000" pitchFamily="2" charset="0"/>
              <a:cs typeface="Times New Roman" pitchFamily="18" charset="0"/>
            </a:endParaRPr>
          </a:p>
        </p:txBody>
      </p:sp>
    </p:spTree>
    <p:extLst>
      <p:ext uri="{BB962C8B-B14F-4D97-AF65-F5344CB8AC3E}">
        <p14:creationId xmlns:p14="http://schemas.microsoft.com/office/powerpoint/2010/main" val="1318604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lt">
                                    <p:tmPct val="10000"/>
                                  </p:iterate>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left)">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lt">
                                    <p:tmPct val="10000"/>
                                  </p:iterate>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wipe(left)">
                                      <p:cBhvr>
                                        <p:cTn id="22" dur="5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iterate type="lt">
                                    <p:tmPct val="10000"/>
                                  </p:iterate>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wipe(left)">
                                      <p:cBhvr>
                                        <p:cTn id="27" dur="500"/>
                                        <p:tgtEl>
                                          <p:spTgt spid="1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lt">
                                    <p:tmPct val="10000"/>
                                  </p:iterate>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4" grpId="0"/>
      <p:bldP spid="16" grpId="0"/>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ytuł 1"/>
          <p:cNvSpPr txBox="1">
            <a:spLocks/>
          </p:cNvSpPr>
          <p:nvPr/>
        </p:nvSpPr>
        <p:spPr>
          <a:xfrm>
            <a:off x="0" y="0"/>
            <a:ext cx="12192000" cy="857250"/>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pl-PL" sz="4000" dirty="0">
                <a:solidFill>
                  <a:srgbClr val="000000"/>
                </a:solidFill>
                <a:latin typeface="Minion-Regular"/>
              </a:rPr>
              <a:t>Schemat bazy danych</a:t>
            </a:r>
            <a:endParaRPr lang="pl-PL" sz="4000" b="1" dirty="0"/>
          </a:p>
        </p:txBody>
      </p:sp>
      <p:sp>
        <p:nvSpPr>
          <p:cNvPr id="4" name="Symbol zastępczy daty 3"/>
          <p:cNvSpPr>
            <a:spLocks noGrp="1"/>
          </p:cNvSpPr>
          <p:nvPr>
            <p:ph type="dt" sz="half" idx="10"/>
          </p:nvPr>
        </p:nvSpPr>
        <p:spPr/>
        <p:txBody>
          <a:bodyPr/>
          <a:lstStyle/>
          <a:p>
            <a:fld id="{1D684510-9475-4884-8951-D3414B1C6E4B}" type="datetime1">
              <a:rPr lang="pl-PL" smtClean="0"/>
              <a:t>25.11.2021</a:t>
            </a:fld>
            <a:endParaRPr lang="pl-PL" dirty="0"/>
          </a:p>
        </p:txBody>
      </p:sp>
      <p:sp>
        <p:nvSpPr>
          <p:cNvPr id="2" name="Prostokąt 1"/>
          <p:cNvSpPr/>
          <p:nvPr/>
        </p:nvSpPr>
        <p:spPr>
          <a:xfrm>
            <a:off x="502851" y="907343"/>
            <a:ext cx="1373453" cy="461665"/>
          </a:xfrm>
          <a:prstGeom prst="rect">
            <a:avLst/>
          </a:prstGeom>
        </p:spPr>
        <p:txBody>
          <a:bodyPr wrap="none">
            <a:spAutoFit/>
          </a:bodyPr>
          <a:lstStyle/>
          <a:p>
            <a:r>
              <a:rPr lang="pl-PL" sz="2400" b="1" dirty="0">
                <a:solidFill>
                  <a:srgbClr val="0070C0"/>
                </a:solidFill>
              </a:rPr>
              <a:t>Definicja </a:t>
            </a:r>
          </a:p>
        </p:txBody>
      </p:sp>
      <mc:AlternateContent xmlns:mc="http://schemas.openxmlformats.org/markup-compatibility/2006" xmlns:a14="http://schemas.microsoft.com/office/drawing/2010/main">
        <mc:Choice Requires="a14">
          <p:sp>
            <p:nvSpPr>
              <p:cNvPr id="10" name="Prostokąt 9"/>
              <p:cNvSpPr/>
              <p:nvPr/>
            </p:nvSpPr>
            <p:spPr>
              <a:xfrm>
                <a:off x="1876304" y="853414"/>
                <a:ext cx="9347956" cy="990015"/>
              </a:xfrm>
              <a:prstGeom prst="rect">
                <a:avLst/>
              </a:prstGeom>
              <a:ln>
                <a:noFill/>
              </a:ln>
            </p:spPr>
            <p:txBody>
              <a:bodyPr wrap="square">
                <a:spAutoFit/>
              </a:bodyPr>
              <a:lstStyle/>
              <a:p>
                <a:pPr>
                  <a:lnSpc>
                    <a:spcPts val="3500"/>
                  </a:lnSpc>
                </a:pPr>
                <a:r>
                  <a:rPr lang="pl-PL" sz="2400" dirty="0">
                    <a:solidFill>
                      <a:srgbClr val="FF0000"/>
                    </a:solidFill>
                    <a:cs typeface="Times New Roman" pitchFamily="18" charset="0"/>
                  </a:rPr>
                  <a:t>Schematem relacyjnej bazy danych </a:t>
                </a:r>
                <a:r>
                  <a:rPr lang="pl-PL" sz="2400" dirty="0">
                    <a:cs typeface="Times New Roman" pitchFamily="18" charset="0"/>
                  </a:rPr>
                  <a:t>nazywamy zbiór </a:t>
                </a:r>
                <a14:m>
                  <m:oMath xmlns:m="http://schemas.openxmlformats.org/officeDocument/2006/math">
                    <m:r>
                      <a:rPr lang="pl-PL" sz="2400" b="0" i="1" smtClean="0">
                        <a:latin typeface="Cambria Math" panose="02040503050406030204" pitchFamily="18" charset="0"/>
                      </a:rPr>
                      <m:t>𝑝</m:t>
                    </m:r>
                  </m:oMath>
                </a14:m>
                <a:r>
                  <a:rPr lang="pl-PL" sz="2400" dirty="0">
                    <a:cs typeface="Times New Roman" pitchFamily="18" charset="0"/>
                  </a:rPr>
                  <a:t> schematów relacji  </a:t>
                </a:r>
                <a14:m>
                  <m:oMath xmlns:m="http://schemas.openxmlformats.org/officeDocument/2006/math">
                    <m:r>
                      <a:rPr lang="pl-PL" sz="2400" b="0" i="1" smtClean="0">
                        <a:latin typeface="Cambria Math" panose="02040503050406030204" pitchFamily="18" charset="0"/>
                        <a:cs typeface="Times New Roman" pitchFamily="18" charset="0"/>
                      </a:rPr>
                      <m:t>𝑍</m:t>
                    </m:r>
                    <m:r>
                      <a:rPr lang="pl-PL" sz="2400" b="0" i="1" smtClean="0">
                        <a:latin typeface="Cambria Math" panose="02040503050406030204" pitchFamily="18" charset="0"/>
                        <a:cs typeface="Times New Roman" pitchFamily="18" charset="0"/>
                      </a:rPr>
                      <m:t>=</m:t>
                    </m:r>
                    <m:d>
                      <m:dPr>
                        <m:begChr m:val="{"/>
                        <m:endChr m:val="}"/>
                        <m:ctrlPr>
                          <a:rPr lang="pl-PL" sz="2400" i="1">
                            <a:latin typeface="Cambria Math" panose="02040503050406030204" pitchFamily="18" charset="0"/>
                          </a:rPr>
                        </m:ctrlPr>
                      </m:dPr>
                      <m:e>
                        <m:sSub>
                          <m:sSubPr>
                            <m:ctrlPr>
                              <a:rPr lang="pl-PL" sz="2400" i="1">
                                <a:latin typeface="Cambria Math" panose="02040503050406030204" pitchFamily="18" charset="0"/>
                              </a:rPr>
                            </m:ctrlPr>
                          </m:sSubPr>
                          <m:e>
                            <m:r>
                              <a:rPr lang="pl-PL" sz="2400" b="0" i="1" smtClean="0">
                                <a:latin typeface="Cambria Math" panose="02040503050406030204" pitchFamily="18" charset="0"/>
                              </a:rPr>
                              <m:t>𝑅</m:t>
                            </m:r>
                          </m:e>
                          <m:sub>
                            <m:r>
                              <a:rPr lang="pl-PL" sz="2400" i="1">
                                <a:latin typeface="Cambria Math" panose="02040503050406030204" pitchFamily="18" charset="0"/>
                              </a:rPr>
                              <m:t>1</m:t>
                            </m:r>
                          </m:sub>
                        </m:sSub>
                        <m:r>
                          <a:rPr lang="pl-PL" sz="2400" i="1">
                            <a:latin typeface="Cambria Math" panose="02040503050406030204" pitchFamily="18" charset="0"/>
                          </a:rPr>
                          <m:t>,</m:t>
                        </m:r>
                        <m:sSub>
                          <m:sSubPr>
                            <m:ctrlPr>
                              <a:rPr lang="pl-PL" sz="2400" i="1">
                                <a:latin typeface="Cambria Math" panose="02040503050406030204" pitchFamily="18" charset="0"/>
                              </a:rPr>
                            </m:ctrlPr>
                          </m:sSubPr>
                          <m:e>
                            <m:r>
                              <a:rPr lang="pl-PL" sz="2400" b="0" i="1" smtClean="0">
                                <a:latin typeface="Cambria Math" panose="02040503050406030204" pitchFamily="18" charset="0"/>
                              </a:rPr>
                              <m:t>𝑅</m:t>
                            </m:r>
                          </m:e>
                          <m:sub>
                            <m:r>
                              <a:rPr lang="pl-PL" sz="2400" i="1">
                                <a:latin typeface="Cambria Math" panose="02040503050406030204" pitchFamily="18" charset="0"/>
                              </a:rPr>
                              <m:t>2</m:t>
                            </m:r>
                          </m:sub>
                        </m:sSub>
                        <m:r>
                          <a:rPr lang="pl-PL" sz="2400" i="1">
                            <a:latin typeface="Cambria Math" panose="02040503050406030204" pitchFamily="18" charset="0"/>
                          </a:rPr>
                          <m:t>,…,</m:t>
                        </m:r>
                        <m:sSub>
                          <m:sSubPr>
                            <m:ctrlPr>
                              <a:rPr lang="pl-PL" sz="2400" i="1">
                                <a:latin typeface="Cambria Math" panose="02040503050406030204" pitchFamily="18" charset="0"/>
                              </a:rPr>
                            </m:ctrlPr>
                          </m:sSubPr>
                          <m:e>
                            <m:r>
                              <a:rPr lang="pl-PL" sz="2400" b="0" i="1" smtClean="0">
                                <a:latin typeface="Cambria Math" panose="02040503050406030204" pitchFamily="18" charset="0"/>
                              </a:rPr>
                              <m:t>𝑅</m:t>
                            </m:r>
                          </m:e>
                          <m:sub>
                            <m:r>
                              <a:rPr lang="pl-PL" sz="2400" b="0" i="1" smtClean="0">
                                <a:latin typeface="Cambria Math" panose="02040503050406030204" pitchFamily="18" charset="0"/>
                              </a:rPr>
                              <m:t>𝑝</m:t>
                            </m:r>
                          </m:sub>
                        </m:sSub>
                      </m:e>
                    </m:d>
                  </m:oMath>
                </a14:m>
                <a:r>
                  <a:rPr lang="pl-PL" sz="2400" dirty="0">
                    <a:cs typeface="Times New Roman" pitchFamily="18" charset="0"/>
                  </a:rPr>
                  <a:t> utworzonych nad zbiorem atrybutów </a:t>
                </a:r>
                <a14:m>
                  <m:oMath xmlns:m="http://schemas.openxmlformats.org/officeDocument/2006/math">
                    <m:r>
                      <a:rPr lang="pl-PL" sz="2400" b="0" i="1" dirty="0" smtClean="0">
                        <a:latin typeface="Cambria Math" panose="02040503050406030204" pitchFamily="18" charset="0"/>
                        <a:cs typeface="Times New Roman" pitchFamily="18" charset="0"/>
                      </a:rPr>
                      <m:t>𝑈</m:t>
                    </m:r>
                  </m:oMath>
                </a14:m>
                <a:r>
                  <a:rPr lang="pl-PL" sz="2400" dirty="0">
                    <a:cs typeface="Times New Roman" pitchFamily="18" charset="0"/>
                  </a:rPr>
                  <a:t>.</a:t>
                </a:r>
              </a:p>
            </p:txBody>
          </p:sp>
        </mc:Choice>
        <mc:Fallback xmlns="">
          <p:sp>
            <p:nvSpPr>
              <p:cNvPr id="10" name="Prostokąt 9"/>
              <p:cNvSpPr>
                <a:spLocks noRot="1" noChangeAspect="1" noMove="1" noResize="1" noEditPoints="1" noAdjustHandles="1" noChangeArrowheads="1" noChangeShapeType="1" noTextEdit="1"/>
              </p:cNvSpPr>
              <p:nvPr/>
            </p:nvSpPr>
            <p:spPr>
              <a:xfrm>
                <a:off x="1876304" y="853414"/>
                <a:ext cx="9347956" cy="990015"/>
              </a:xfrm>
              <a:prstGeom prst="rect">
                <a:avLst/>
              </a:prstGeom>
              <a:blipFill rotWithShape="0">
                <a:blip r:embed="rId2"/>
                <a:stretch>
                  <a:fillRect l="-1044" b="-10494"/>
                </a:stretch>
              </a:blipFill>
              <a:ln>
                <a:noFill/>
              </a:ln>
            </p:spPr>
            <p:txBody>
              <a:bodyPr/>
              <a:lstStyle/>
              <a:p>
                <a:r>
                  <a:rPr lang="pl-PL">
                    <a:noFill/>
                  </a:rPr>
                  <a:t> </a:t>
                </a:r>
              </a:p>
            </p:txBody>
          </p:sp>
        </mc:Fallback>
      </mc:AlternateContent>
      <p:sp>
        <p:nvSpPr>
          <p:cNvPr id="14" name="Prostokąt 13"/>
          <p:cNvSpPr/>
          <p:nvPr/>
        </p:nvSpPr>
        <p:spPr>
          <a:xfrm>
            <a:off x="483801" y="2167271"/>
            <a:ext cx="1269258" cy="461665"/>
          </a:xfrm>
          <a:prstGeom prst="rect">
            <a:avLst/>
          </a:prstGeom>
        </p:spPr>
        <p:txBody>
          <a:bodyPr wrap="none">
            <a:spAutoFit/>
          </a:bodyPr>
          <a:lstStyle/>
          <a:p>
            <a:r>
              <a:rPr lang="pl-PL" sz="2400" b="1" dirty="0">
                <a:solidFill>
                  <a:srgbClr val="0070C0"/>
                </a:solidFill>
              </a:rPr>
              <a:t>Przykład</a:t>
            </a:r>
          </a:p>
        </p:txBody>
      </p:sp>
      <p:sp>
        <p:nvSpPr>
          <p:cNvPr id="15" name="Rectangle 1"/>
          <p:cNvSpPr>
            <a:spLocks noChangeArrowheads="1"/>
          </p:cNvSpPr>
          <p:nvPr/>
        </p:nvSpPr>
        <p:spPr bwMode="auto">
          <a:xfrm>
            <a:off x="1876304" y="3567225"/>
            <a:ext cx="10123170" cy="5027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892175" marR="0" lvl="0" indent="-892175" defTabSz="914400" rtl="0" eaLnBrk="1" fontAlgn="base" latinLnBrk="0" hangingPunct="1">
              <a:lnSpc>
                <a:spcPts val="3200"/>
              </a:lnSpc>
              <a:spcBef>
                <a:spcPct val="0"/>
              </a:spcBef>
              <a:spcAft>
                <a:spcPct val="0"/>
              </a:spcAft>
              <a:buClrTx/>
              <a:buSzTx/>
              <a:buFontTx/>
              <a:buNone/>
              <a:tabLst/>
            </a:pPr>
            <a:r>
              <a:rPr kumimoji="0" lang="pl-PL" sz="2000" b="0" i="0" u="none" strike="noStrike" cap="none" normalizeH="0" baseline="0" dirty="0">
                <a:ln>
                  <a:noFill/>
                </a:ln>
                <a:solidFill>
                  <a:schemeClr val="tx1"/>
                </a:solidFill>
                <a:effectLst/>
                <a:latin typeface="Monoid" panose="02000503000000000000" pitchFamily="2" charset="0"/>
                <a:ea typeface="Times New Roman" pitchFamily="18" charset="0"/>
                <a:cs typeface="Times New Roman" pitchFamily="18" charset="0"/>
              </a:rPr>
              <a:t>R</a:t>
            </a:r>
            <a:r>
              <a:rPr kumimoji="0" lang="pl-PL" sz="2000" b="0" i="0" u="none" strike="noStrike" cap="none" normalizeH="0" baseline="-25000" dirty="0">
                <a:ln>
                  <a:noFill/>
                </a:ln>
                <a:solidFill>
                  <a:schemeClr val="tx1"/>
                </a:solidFill>
                <a:effectLst/>
                <a:latin typeface="Monoid" panose="02000503000000000000" pitchFamily="2" charset="0"/>
                <a:ea typeface="Times New Roman" pitchFamily="18" charset="0"/>
                <a:cs typeface="Times New Roman" pitchFamily="18" charset="0"/>
              </a:rPr>
              <a:t>1</a:t>
            </a:r>
            <a:r>
              <a:rPr kumimoji="0" lang="pl-PL" sz="2000" b="0" i="0" u="none" strike="noStrike" cap="none" normalizeH="0" baseline="0" dirty="0">
                <a:ln>
                  <a:noFill/>
                </a:ln>
                <a:solidFill>
                  <a:schemeClr val="tx1"/>
                </a:solidFill>
                <a:effectLst/>
                <a:latin typeface="Monoid" panose="02000503000000000000" pitchFamily="2" charset="0"/>
                <a:ea typeface="Times New Roman" pitchFamily="18" charset="0"/>
                <a:cs typeface="Times New Roman" pitchFamily="18" charset="0"/>
              </a:rPr>
              <a:t> = {nr_zam, </a:t>
            </a:r>
            <a:r>
              <a:rPr kumimoji="0" lang="pl-PL" sz="2000" b="0" i="0" u="none" strike="noStrike" cap="none" normalizeH="0" baseline="0" dirty="0" err="1">
                <a:ln>
                  <a:noFill/>
                </a:ln>
                <a:solidFill>
                  <a:schemeClr val="tx1"/>
                </a:solidFill>
                <a:effectLst/>
                <a:latin typeface="Monoid" panose="02000503000000000000" pitchFamily="2" charset="0"/>
                <a:ea typeface="Times New Roman" pitchFamily="18" charset="0"/>
                <a:cs typeface="Times New Roman" pitchFamily="18" charset="0"/>
              </a:rPr>
              <a:t>data_zam</a:t>
            </a:r>
            <a:r>
              <a:rPr kumimoji="0" lang="pl-PL" sz="2000" b="0" i="0" u="none" strike="noStrike" cap="none" normalizeH="0" baseline="0" dirty="0">
                <a:ln>
                  <a:noFill/>
                </a:ln>
                <a:solidFill>
                  <a:schemeClr val="tx1"/>
                </a:solidFill>
                <a:effectLst/>
                <a:latin typeface="Monoid" panose="02000503000000000000" pitchFamily="2" charset="0"/>
                <a:ea typeface="Times New Roman" pitchFamily="18" charset="0"/>
                <a:cs typeface="Times New Roman" pitchFamily="18" charset="0"/>
              </a:rPr>
              <a:t>, id_kl, nazwa_kl, adres_kl, zam_og}</a:t>
            </a:r>
            <a:endParaRPr kumimoji="0" lang="pl-PL" sz="2000" b="0" i="0" u="none" strike="noStrike" cap="none" normalizeH="0" baseline="0" dirty="0">
              <a:ln>
                <a:noFill/>
              </a:ln>
              <a:solidFill>
                <a:schemeClr val="tx1"/>
              </a:solidFill>
              <a:effectLst/>
              <a:latin typeface="Monoid" panose="02000503000000000000" pitchFamily="2" charset="0"/>
              <a:cs typeface="Times New Roman" pitchFamily="18" charset="0"/>
            </a:endParaRPr>
          </a:p>
        </p:txBody>
      </p:sp>
      <p:sp>
        <p:nvSpPr>
          <p:cNvPr id="6" name="Prostokąt 5"/>
          <p:cNvSpPr/>
          <p:nvPr/>
        </p:nvSpPr>
        <p:spPr>
          <a:xfrm>
            <a:off x="1876304" y="2167271"/>
            <a:ext cx="9748006" cy="830997"/>
          </a:xfrm>
          <a:prstGeom prst="rect">
            <a:avLst/>
          </a:prstGeom>
        </p:spPr>
        <p:txBody>
          <a:bodyPr wrap="square">
            <a:spAutoFit/>
          </a:bodyPr>
          <a:lstStyle/>
          <a:p>
            <a:r>
              <a:rPr lang="pl-PL" sz="2400" dirty="0"/>
              <a:t>Załóżmy, że atrybuty dotyczące zamówień zgrupowano tak, aby tworzyły one </a:t>
            </a:r>
            <a:r>
              <a:rPr lang="pl-PL" sz="2400" dirty="0">
                <a:solidFill>
                  <a:srgbClr val="FF0000"/>
                </a:solidFill>
              </a:rPr>
              <a:t>dwa</a:t>
            </a:r>
            <a:r>
              <a:rPr lang="pl-PL" sz="2400" dirty="0"/>
              <a:t> następujące </a:t>
            </a:r>
            <a:r>
              <a:rPr lang="pl-PL" sz="2400" dirty="0">
                <a:solidFill>
                  <a:srgbClr val="FF0000"/>
                </a:solidFill>
              </a:rPr>
              <a:t>schematy relacji</a:t>
            </a:r>
            <a:r>
              <a:rPr lang="pl-PL" sz="2400" dirty="0"/>
              <a:t>:</a:t>
            </a:r>
          </a:p>
        </p:txBody>
      </p:sp>
      <mc:AlternateContent xmlns:mc="http://schemas.openxmlformats.org/markup-compatibility/2006" xmlns:a14="http://schemas.microsoft.com/office/drawing/2010/main">
        <mc:Choice Requires="a14">
          <p:sp>
            <p:nvSpPr>
              <p:cNvPr id="7" name="Prostokąt 6"/>
              <p:cNvSpPr/>
              <p:nvPr/>
            </p:nvSpPr>
            <p:spPr>
              <a:xfrm>
                <a:off x="1876304" y="3136338"/>
                <a:ext cx="4303516" cy="430887"/>
              </a:xfrm>
              <a:prstGeom prst="rect">
                <a:avLst/>
              </a:prstGeom>
              <a:ln>
                <a:solidFill>
                  <a:srgbClr val="0070C0"/>
                </a:solidFill>
              </a:ln>
            </p:spPr>
            <p:txBody>
              <a:bodyPr wrap="square">
                <a:spAutoFit/>
              </a:bodyPr>
              <a:lstStyle/>
              <a:p>
                <a:r>
                  <a:rPr lang="pl-PL" sz="2200" dirty="0"/>
                  <a:t>Schemat relacji Zamówienia (</a:t>
                </a:r>
                <a14:m>
                  <m:oMath xmlns:m="http://schemas.openxmlformats.org/officeDocument/2006/math">
                    <m:sSub>
                      <m:sSubPr>
                        <m:ctrlPr>
                          <a:rPr lang="pl-PL" sz="2200" i="1" smtClean="0">
                            <a:latin typeface="Cambria Math" panose="02040503050406030204" pitchFamily="18" charset="0"/>
                          </a:rPr>
                        </m:ctrlPr>
                      </m:sSubPr>
                      <m:e>
                        <m:r>
                          <a:rPr lang="pl-PL" sz="2200" b="0" i="1" smtClean="0">
                            <a:latin typeface="Cambria Math" panose="02040503050406030204" pitchFamily="18" charset="0"/>
                          </a:rPr>
                          <m:t>𝑅</m:t>
                        </m:r>
                      </m:e>
                      <m:sub>
                        <m:r>
                          <a:rPr lang="pl-PL" sz="2200" b="0" i="1" smtClean="0">
                            <a:latin typeface="Cambria Math" panose="02040503050406030204" pitchFamily="18" charset="0"/>
                          </a:rPr>
                          <m:t>1</m:t>
                        </m:r>
                      </m:sub>
                    </m:sSub>
                  </m:oMath>
                </a14:m>
                <a:r>
                  <a:rPr lang="pl-PL" sz="2200" dirty="0"/>
                  <a:t>)</a:t>
                </a:r>
              </a:p>
            </p:txBody>
          </p:sp>
        </mc:Choice>
        <mc:Fallback xmlns="">
          <p:sp>
            <p:nvSpPr>
              <p:cNvPr id="7" name="Prostokąt 6"/>
              <p:cNvSpPr>
                <a:spLocks noRot="1" noChangeAspect="1" noMove="1" noResize="1" noEditPoints="1" noAdjustHandles="1" noChangeArrowheads="1" noChangeShapeType="1" noTextEdit="1"/>
              </p:cNvSpPr>
              <p:nvPr/>
            </p:nvSpPr>
            <p:spPr>
              <a:xfrm>
                <a:off x="1876304" y="3136338"/>
                <a:ext cx="4303516" cy="430887"/>
              </a:xfrm>
              <a:prstGeom prst="rect">
                <a:avLst/>
              </a:prstGeom>
              <a:blipFill rotWithShape="0">
                <a:blip r:embed="rId3"/>
                <a:stretch>
                  <a:fillRect l="-1695" t="-6849" b="-26027"/>
                </a:stretch>
              </a:blipFill>
              <a:ln>
                <a:solidFill>
                  <a:srgbClr val="0070C0"/>
                </a:solidFill>
              </a:ln>
            </p:spPr>
            <p:txBody>
              <a:bodyPr/>
              <a:lstStyle/>
              <a:p>
                <a:r>
                  <a:rPr lang="pl-PL">
                    <a:noFill/>
                  </a:rPr>
                  <a:t> </a:t>
                </a:r>
              </a:p>
            </p:txBody>
          </p:sp>
        </mc:Fallback>
      </mc:AlternateContent>
      <p:sp>
        <p:nvSpPr>
          <p:cNvPr id="16" name="Rectangle 1"/>
          <p:cNvSpPr>
            <a:spLocks noChangeArrowheads="1"/>
          </p:cNvSpPr>
          <p:nvPr/>
        </p:nvSpPr>
        <p:spPr bwMode="auto">
          <a:xfrm>
            <a:off x="1876304" y="4828606"/>
            <a:ext cx="8399266" cy="5027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892175" marR="0" lvl="0" indent="-892175" defTabSz="914400" rtl="0" eaLnBrk="1" fontAlgn="base" latinLnBrk="0" hangingPunct="1">
              <a:lnSpc>
                <a:spcPts val="3200"/>
              </a:lnSpc>
              <a:spcBef>
                <a:spcPct val="0"/>
              </a:spcBef>
              <a:spcAft>
                <a:spcPct val="0"/>
              </a:spcAft>
              <a:buClrTx/>
              <a:buSzTx/>
              <a:buFontTx/>
              <a:buNone/>
              <a:tabLst/>
            </a:pPr>
            <a:r>
              <a:rPr kumimoji="0" lang="pl-PL" sz="2000" b="0" i="0" u="none" strike="noStrike" cap="none" normalizeH="0" baseline="0" dirty="0">
                <a:ln>
                  <a:noFill/>
                </a:ln>
                <a:solidFill>
                  <a:schemeClr val="tx1"/>
                </a:solidFill>
                <a:effectLst/>
                <a:latin typeface="Monoid" panose="02000503000000000000" pitchFamily="2" charset="0"/>
                <a:ea typeface="Times New Roman" pitchFamily="18" charset="0"/>
                <a:cs typeface="Times New Roman" pitchFamily="18" charset="0"/>
              </a:rPr>
              <a:t>R</a:t>
            </a:r>
            <a:r>
              <a:rPr kumimoji="0" lang="pl-PL" sz="2000" b="0" i="0" u="none" strike="noStrike" cap="none" normalizeH="0" baseline="-25000" dirty="0">
                <a:ln>
                  <a:noFill/>
                </a:ln>
                <a:solidFill>
                  <a:schemeClr val="tx1"/>
                </a:solidFill>
                <a:effectLst/>
                <a:latin typeface="Monoid" panose="02000503000000000000" pitchFamily="2" charset="0"/>
                <a:ea typeface="Times New Roman" pitchFamily="18" charset="0"/>
                <a:cs typeface="Times New Roman" pitchFamily="18" charset="0"/>
              </a:rPr>
              <a:t>2</a:t>
            </a:r>
            <a:r>
              <a:rPr kumimoji="0" lang="pl-PL" sz="2000" b="0" i="0" u="none" strike="noStrike" cap="none" normalizeH="0" baseline="0" dirty="0">
                <a:ln>
                  <a:noFill/>
                </a:ln>
                <a:solidFill>
                  <a:schemeClr val="tx1"/>
                </a:solidFill>
                <a:effectLst/>
                <a:latin typeface="Monoid" panose="02000503000000000000" pitchFamily="2" charset="0"/>
                <a:ea typeface="Times New Roman" pitchFamily="18" charset="0"/>
                <a:cs typeface="Times New Roman" pitchFamily="18" charset="0"/>
              </a:rPr>
              <a:t> = {nr_zam, </a:t>
            </a:r>
            <a:r>
              <a:rPr kumimoji="0" lang="pl-PL" sz="2000" b="0" i="0" u="none" strike="noStrike" cap="none" normalizeH="0" baseline="0" dirty="0" err="1">
                <a:ln>
                  <a:noFill/>
                </a:ln>
                <a:solidFill>
                  <a:schemeClr val="tx1"/>
                </a:solidFill>
                <a:effectLst/>
                <a:latin typeface="Monoid" panose="02000503000000000000" pitchFamily="2" charset="0"/>
                <a:ea typeface="Times New Roman" pitchFamily="18" charset="0"/>
                <a:cs typeface="Times New Roman" pitchFamily="18" charset="0"/>
              </a:rPr>
              <a:t>kod_w</a:t>
            </a:r>
            <a:r>
              <a:rPr kumimoji="0" lang="pl-PL" sz="2000" b="0" i="0" u="none" strike="noStrike" cap="none" normalizeH="0" baseline="0" dirty="0">
                <a:ln>
                  <a:noFill/>
                </a:ln>
                <a:solidFill>
                  <a:schemeClr val="tx1"/>
                </a:solidFill>
                <a:effectLst/>
                <a:latin typeface="Monoid" panose="02000503000000000000" pitchFamily="2" charset="0"/>
                <a:ea typeface="Times New Roman" pitchFamily="18" charset="0"/>
                <a:cs typeface="Times New Roman" pitchFamily="18" charset="0"/>
              </a:rPr>
              <a:t>, nazwa_w, cena_w, il_zam, wyr_og}</a:t>
            </a:r>
            <a:endParaRPr kumimoji="0" lang="pl-PL" sz="2000" b="0" i="0" u="none" strike="noStrike" cap="none" normalizeH="0" baseline="0" dirty="0">
              <a:ln>
                <a:noFill/>
              </a:ln>
              <a:solidFill>
                <a:schemeClr val="tx1"/>
              </a:solidFill>
              <a:effectLst/>
              <a:latin typeface="Monoid" panose="02000503000000000000" pitchFamily="2" charset="0"/>
              <a:cs typeface="Times New Roman" pitchFamily="18" charset="0"/>
            </a:endParaRPr>
          </a:p>
        </p:txBody>
      </p:sp>
      <mc:AlternateContent xmlns:mc="http://schemas.openxmlformats.org/markup-compatibility/2006" xmlns:a14="http://schemas.microsoft.com/office/drawing/2010/main">
        <mc:Choice Requires="a14">
          <p:sp>
            <p:nvSpPr>
              <p:cNvPr id="17" name="Prostokąt 16"/>
              <p:cNvSpPr/>
              <p:nvPr/>
            </p:nvSpPr>
            <p:spPr>
              <a:xfrm>
                <a:off x="1876304" y="4381856"/>
                <a:ext cx="5153146" cy="430887"/>
              </a:xfrm>
              <a:prstGeom prst="rect">
                <a:avLst/>
              </a:prstGeom>
              <a:ln>
                <a:solidFill>
                  <a:srgbClr val="0070C0"/>
                </a:solidFill>
              </a:ln>
            </p:spPr>
            <p:txBody>
              <a:bodyPr wrap="square">
                <a:spAutoFit/>
              </a:bodyPr>
              <a:lstStyle/>
              <a:p>
                <a:r>
                  <a:rPr lang="pl-PL" sz="2200" dirty="0"/>
                  <a:t>Schemat relacji </a:t>
                </a:r>
                <a:r>
                  <a:rPr lang="pl-PL" sz="2200" dirty="0" err="1"/>
                  <a:t>Pozycje_Zamówień</a:t>
                </a:r>
                <a:r>
                  <a:rPr lang="pl-PL" sz="2200" dirty="0"/>
                  <a:t> (</a:t>
                </a:r>
                <a14:m>
                  <m:oMath xmlns:m="http://schemas.openxmlformats.org/officeDocument/2006/math">
                    <m:sSub>
                      <m:sSubPr>
                        <m:ctrlPr>
                          <a:rPr lang="pl-PL" sz="2200" i="1" smtClean="0">
                            <a:latin typeface="Cambria Math" panose="02040503050406030204" pitchFamily="18" charset="0"/>
                          </a:rPr>
                        </m:ctrlPr>
                      </m:sSubPr>
                      <m:e>
                        <m:r>
                          <a:rPr lang="pl-PL" sz="2200" b="0" i="1" smtClean="0">
                            <a:latin typeface="Cambria Math" panose="02040503050406030204" pitchFamily="18" charset="0"/>
                          </a:rPr>
                          <m:t>𝑅</m:t>
                        </m:r>
                      </m:e>
                      <m:sub>
                        <m:r>
                          <a:rPr lang="pl-PL" sz="2200" b="0" i="1" smtClean="0">
                            <a:latin typeface="Cambria Math" panose="02040503050406030204" pitchFamily="18" charset="0"/>
                          </a:rPr>
                          <m:t>2</m:t>
                        </m:r>
                      </m:sub>
                    </m:sSub>
                  </m:oMath>
                </a14:m>
                <a:r>
                  <a:rPr lang="pl-PL" sz="2200" dirty="0"/>
                  <a:t>)</a:t>
                </a:r>
              </a:p>
            </p:txBody>
          </p:sp>
        </mc:Choice>
        <mc:Fallback xmlns="">
          <p:sp>
            <p:nvSpPr>
              <p:cNvPr id="17" name="Prostokąt 16"/>
              <p:cNvSpPr>
                <a:spLocks noRot="1" noChangeAspect="1" noMove="1" noResize="1" noEditPoints="1" noAdjustHandles="1" noChangeArrowheads="1" noChangeShapeType="1" noTextEdit="1"/>
              </p:cNvSpPr>
              <p:nvPr/>
            </p:nvSpPr>
            <p:spPr>
              <a:xfrm>
                <a:off x="1876304" y="4381856"/>
                <a:ext cx="5153146" cy="430887"/>
              </a:xfrm>
              <a:prstGeom prst="rect">
                <a:avLst/>
              </a:prstGeom>
              <a:blipFill rotWithShape="0">
                <a:blip r:embed="rId4"/>
                <a:stretch>
                  <a:fillRect l="-1417" t="-8333" b="-26389"/>
                </a:stretch>
              </a:blipFill>
              <a:ln>
                <a:solidFill>
                  <a:srgbClr val="0070C0"/>
                </a:solidFill>
              </a:ln>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8" name="Prostokąt 17"/>
              <p:cNvSpPr/>
              <p:nvPr/>
            </p:nvSpPr>
            <p:spPr>
              <a:xfrm>
                <a:off x="1753059" y="5453514"/>
                <a:ext cx="10042701" cy="990015"/>
              </a:xfrm>
              <a:prstGeom prst="rect">
                <a:avLst/>
              </a:prstGeom>
              <a:ln>
                <a:noFill/>
              </a:ln>
            </p:spPr>
            <p:txBody>
              <a:bodyPr wrap="square">
                <a:spAutoFit/>
              </a:bodyPr>
              <a:lstStyle/>
              <a:p>
                <a:pPr>
                  <a:lnSpc>
                    <a:spcPts val="3500"/>
                  </a:lnSpc>
                </a:pPr>
                <a:r>
                  <a:rPr lang="pl-PL" sz="2400" dirty="0">
                    <a:cs typeface="Times New Roman" pitchFamily="18" charset="0"/>
                  </a:rPr>
                  <a:t>Zgodnie z definicją zbiór schematów relacji  </a:t>
                </a:r>
                <a14:m>
                  <m:oMath xmlns:m="http://schemas.openxmlformats.org/officeDocument/2006/math">
                    <m:r>
                      <a:rPr lang="pl-PL" sz="2400" b="0" i="1" smtClean="0">
                        <a:latin typeface="Cambria Math" panose="02040503050406030204" pitchFamily="18" charset="0"/>
                        <a:cs typeface="Times New Roman" pitchFamily="18" charset="0"/>
                      </a:rPr>
                      <m:t>𝑍</m:t>
                    </m:r>
                    <m:r>
                      <a:rPr lang="pl-PL" sz="2400" b="0" i="1" smtClean="0">
                        <a:latin typeface="Cambria Math" panose="02040503050406030204" pitchFamily="18" charset="0"/>
                        <a:cs typeface="Times New Roman" pitchFamily="18" charset="0"/>
                      </a:rPr>
                      <m:t>=</m:t>
                    </m:r>
                    <m:d>
                      <m:dPr>
                        <m:begChr m:val="{"/>
                        <m:endChr m:val="}"/>
                        <m:ctrlPr>
                          <a:rPr lang="pl-PL" sz="2400" i="1">
                            <a:latin typeface="Cambria Math" panose="02040503050406030204" pitchFamily="18" charset="0"/>
                          </a:rPr>
                        </m:ctrlPr>
                      </m:dPr>
                      <m:e>
                        <m:sSub>
                          <m:sSubPr>
                            <m:ctrlPr>
                              <a:rPr lang="pl-PL" sz="2400" i="1">
                                <a:latin typeface="Cambria Math" panose="02040503050406030204" pitchFamily="18" charset="0"/>
                              </a:rPr>
                            </m:ctrlPr>
                          </m:sSubPr>
                          <m:e>
                            <m:r>
                              <a:rPr lang="pl-PL" sz="2400" b="0" i="1" smtClean="0">
                                <a:latin typeface="Cambria Math" panose="02040503050406030204" pitchFamily="18" charset="0"/>
                              </a:rPr>
                              <m:t>𝑅</m:t>
                            </m:r>
                          </m:e>
                          <m:sub>
                            <m:r>
                              <a:rPr lang="pl-PL" sz="2400" i="1">
                                <a:latin typeface="Cambria Math" panose="02040503050406030204" pitchFamily="18" charset="0"/>
                              </a:rPr>
                              <m:t>1</m:t>
                            </m:r>
                          </m:sub>
                        </m:sSub>
                        <m:r>
                          <a:rPr lang="pl-PL" sz="2400" i="1">
                            <a:latin typeface="Cambria Math" panose="02040503050406030204" pitchFamily="18" charset="0"/>
                          </a:rPr>
                          <m:t>,</m:t>
                        </m:r>
                        <m:sSub>
                          <m:sSubPr>
                            <m:ctrlPr>
                              <a:rPr lang="pl-PL" sz="2400" i="1">
                                <a:latin typeface="Cambria Math" panose="02040503050406030204" pitchFamily="18" charset="0"/>
                              </a:rPr>
                            </m:ctrlPr>
                          </m:sSubPr>
                          <m:e>
                            <m:r>
                              <a:rPr lang="pl-PL" sz="2400" b="0" i="1" smtClean="0">
                                <a:latin typeface="Cambria Math" panose="02040503050406030204" pitchFamily="18" charset="0"/>
                              </a:rPr>
                              <m:t>𝑅</m:t>
                            </m:r>
                          </m:e>
                          <m:sub>
                            <m:r>
                              <a:rPr lang="pl-PL" sz="2400" i="1">
                                <a:latin typeface="Cambria Math" panose="02040503050406030204" pitchFamily="18" charset="0"/>
                              </a:rPr>
                              <m:t>2</m:t>
                            </m:r>
                          </m:sub>
                        </m:sSub>
                      </m:e>
                    </m:d>
                  </m:oMath>
                </a14:m>
                <a:r>
                  <a:rPr lang="pl-PL" sz="2400" dirty="0">
                    <a:cs typeface="Times New Roman" pitchFamily="18" charset="0"/>
                  </a:rPr>
                  <a:t> jest schematem bazy pokazanej na </a:t>
                </a:r>
                <a:r>
                  <a:rPr lang="pl-PL" sz="2400" dirty="0">
                    <a:solidFill>
                      <a:srgbClr val="FF0000"/>
                    </a:solidFill>
                    <a:cs typeface="Times New Roman" pitchFamily="18" charset="0"/>
                  </a:rPr>
                  <a:t>kolejnym slajdzie</a:t>
                </a:r>
                <a:r>
                  <a:rPr lang="pl-PL" sz="2400" dirty="0">
                    <a:cs typeface="Times New Roman" pitchFamily="18" charset="0"/>
                  </a:rPr>
                  <a:t>.</a:t>
                </a:r>
              </a:p>
            </p:txBody>
          </p:sp>
        </mc:Choice>
        <mc:Fallback xmlns="">
          <p:sp>
            <p:nvSpPr>
              <p:cNvPr id="18" name="Prostokąt 17"/>
              <p:cNvSpPr>
                <a:spLocks noRot="1" noChangeAspect="1" noMove="1" noResize="1" noEditPoints="1" noAdjustHandles="1" noChangeArrowheads="1" noChangeShapeType="1" noTextEdit="1"/>
              </p:cNvSpPr>
              <p:nvPr/>
            </p:nvSpPr>
            <p:spPr>
              <a:xfrm>
                <a:off x="1753059" y="5453514"/>
                <a:ext cx="10042701" cy="990015"/>
              </a:xfrm>
              <a:prstGeom prst="rect">
                <a:avLst/>
              </a:prstGeom>
              <a:blipFill rotWithShape="0">
                <a:blip r:embed="rId5"/>
                <a:stretch>
                  <a:fillRect l="-971" b="-10494"/>
                </a:stretch>
              </a:blipFill>
              <a:ln>
                <a:noFill/>
              </a:ln>
            </p:spPr>
            <p:txBody>
              <a:bodyPr/>
              <a:lstStyle/>
              <a:p>
                <a:r>
                  <a:rPr lang="pl-PL">
                    <a:noFill/>
                  </a:rPr>
                  <a:t> </a:t>
                </a:r>
              </a:p>
            </p:txBody>
          </p:sp>
        </mc:Fallback>
      </mc:AlternateContent>
    </p:spTree>
    <p:extLst>
      <p:ext uri="{BB962C8B-B14F-4D97-AF65-F5344CB8AC3E}">
        <p14:creationId xmlns:p14="http://schemas.microsoft.com/office/powerpoint/2010/main" val="3680242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lt">
                                    <p:tmPct val="10000"/>
                                  </p:iterate>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left)">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lt">
                                    <p:tmPct val="10000"/>
                                  </p:iterate>
                                  <p:childTnLst>
                                    <p:set>
                                      <p:cBhvr>
                                        <p:cTn id="31" dur="1" fill="hold">
                                          <p:stCondLst>
                                            <p:cond delay="0"/>
                                          </p:stCondLst>
                                        </p:cTn>
                                        <p:tgtEl>
                                          <p:spTgt spid="15">
                                            <p:txEl>
                                              <p:pRg st="0" end="0"/>
                                            </p:txEl>
                                          </p:spTgt>
                                        </p:tgtEl>
                                        <p:attrNameLst>
                                          <p:attrName>style.visibility</p:attrName>
                                        </p:attrNameLst>
                                      </p:cBhvr>
                                      <p:to>
                                        <p:strVal val="visible"/>
                                      </p:to>
                                    </p:set>
                                    <p:animEffect transition="in" filter="wipe(left)">
                                      <p:cBhvr>
                                        <p:cTn id="32" dur="500"/>
                                        <p:tgtEl>
                                          <p:spTgt spid="1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lt">
                                    <p:tmPct val="10000"/>
                                  </p:iterate>
                                  <p:childTnLst>
                                    <p:set>
                                      <p:cBhvr>
                                        <p:cTn id="41" dur="1" fill="hold">
                                          <p:stCondLst>
                                            <p:cond delay="0"/>
                                          </p:stCondLst>
                                        </p:cTn>
                                        <p:tgtEl>
                                          <p:spTgt spid="16">
                                            <p:txEl>
                                              <p:pRg st="0" end="0"/>
                                            </p:txEl>
                                          </p:spTgt>
                                        </p:tgtEl>
                                        <p:attrNameLst>
                                          <p:attrName>style.visibility</p:attrName>
                                        </p:attrNameLst>
                                      </p:cBhvr>
                                      <p:to>
                                        <p:strVal val="visible"/>
                                      </p:to>
                                    </p:set>
                                    <p:animEffect transition="in" filter="wipe(left)">
                                      <p:cBhvr>
                                        <p:cTn id="42" dur="500"/>
                                        <p:tgtEl>
                                          <p:spTgt spid="1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7" grpId="0" animBg="1"/>
      <p:bldP spid="17" grpId="0" animBg="1"/>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ytuł 1"/>
          <p:cNvSpPr txBox="1">
            <a:spLocks/>
          </p:cNvSpPr>
          <p:nvPr/>
        </p:nvSpPr>
        <p:spPr>
          <a:xfrm>
            <a:off x="0" y="0"/>
            <a:ext cx="12192000" cy="857250"/>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pl-PL" sz="4000" dirty="0">
                <a:solidFill>
                  <a:srgbClr val="000000"/>
                </a:solidFill>
                <a:latin typeface="Minion-Regular"/>
              </a:rPr>
              <a:t>Uwagi dotyczące normalizacji</a:t>
            </a:r>
            <a:endParaRPr lang="pl-PL" sz="4000" b="1" dirty="0"/>
          </a:p>
        </p:txBody>
      </p:sp>
      <p:sp>
        <p:nvSpPr>
          <p:cNvPr id="4" name="Symbol zastępczy daty 3"/>
          <p:cNvSpPr>
            <a:spLocks noGrp="1"/>
          </p:cNvSpPr>
          <p:nvPr>
            <p:ph type="dt" sz="half" idx="10"/>
          </p:nvPr>
        </p:nvSpPr>
        <p:spPr/>
        <p:txBody>
          <a:bodyPr/>
          <a:lstStyle/>
          <a:p>
            <a:fld id="{1D684510-9475-4884-8951-D3414B1C6E4B}" type="datetime1">
              <a:rPr lang="pl-PL" smtClean="0"/>
              <a:t>25.11.2021</a:t>
            </a:fld>
            <a:endParaRPr lang="pl-PL"/>
          </a:p>
        </p:txBody>
      </p:sp>
      <p:sp>
        <p:nvSpPr>
          <p:cNvPr id="6" name="Text Box 15"/>
          <p:cNvSpPr txBox="1">
            <a:spLocks noChangeArrowheads="1"/>
          </p:cNvSpPr>
          <p:nvPr/>
        </p:nvSpPr>
        <p:spPr bwMode="auto">
          <a:xfrm>
            <a:off x="346710" y="968000"/>
            <a:ext cx="11498580" cy="413959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eaLnBrk="0" hangingPunct="0">
              <a:spcBef>
                <a:spcPts val="1800"/>
              </a:spcBef>
              <a:buClr>
                <a:schemeClr val="tx1"/>
              </a:buClr>
              <a:buFont typeface="Wingdings" panose="05000000000000000000" pitchFamily="2" charset="2"/>
              <a:buChar char="F"/>
            </a:pPr>
            <a:r>
              <a:rPr lang="pl-PL" sz="2300" dirty="0"/>
              <a:t>Projektując relacyjną bazę danych musimy dokonać </a:t>
            </a:r>
            <a:r>
              <a:rPr lang="pl-PL" sz="2300" dirty="0">
                <a:solidFill>
                  <a:srgbClr val="FF0000"/>
                </a:solidFill>
              </a:rPr>
              <a:t>wyboru</a:t>
            </a:r>
            <a:r>
              <a:rPr lang="pl-PL" sz="2300" dirty="0"/>
              <a:t> pomiędzy różnymi możliwymi zbiorami schematów relacji </a:t>
            </a:r>
          </a:p>
          <a:p>
            <a:pPr marL="720725" indent="-342900" eaLnBrk="0" hangingPunct="0">
              <a:spcBef>
                <a:spcPts val="600"/>
              </a:spcBef>
              <a:buClr>
                <a:schemeClr val="tx1"/>
              </a:buClr>
              <a:buFont typeface="Arial" panose="020B0604020202020204" pitchFamily="34" charset="0"/>
              <a:buChar char="•"/>
            </a:pPr>
            <a:r>
              <a:rPr lang="pl-PL" sz="2000" dirty="0"/>
              <a:t>Z pewnych względów jedne schematy są </a:t>
            </a:r>
            <a:r>
              <a:rPr lang="pl-PL" sz="2000" dirty="0">
                <a:solidFill>
                  <a:srgbClr val="FF0000"/>
                </a:solidFill>
              </a:rPr>
              <a:t>bardziej odpowiednie </a:t>
            </a:r>
            <a:r>
              <a:rPr lang="pl-PL" sz="2000" dirty="0"/>
              <a:t>niż inne. </a:t>
            </a:r>
          </a:p>
          <a:p>
            <a:pPr marL="342900" indent="-342900" eaLnBrk="0" hangingPunct="0">
              <a:spcBef>
                <a:spcPts val="1800"/>
              </a:spcBef>
              <a:buClr>
                <a:schemeClr val="tx1"/>
              </a:buClr>
              <a:buFont typeface="Wingdings" panose="05000000000000000000" pitchFamily="2" charset="2"/>
              <a:buChar char="F"/>
            </a:pPr>
            <a:r>
              <a:rPr lang="pl-PL" sz="2300" dirty="0"/>
              <a:t>Podstawą normalizacji (schematu) relacyjnej bazy danych jest </a:t>
            </a:r>
            <a:r>
              <a:rPr lang="pl-PL" sz="2300" dirty="0">
                <a:solidFill>
                  <a:srgbClr val="FF0000"/>
                </a:solidFill>
              </a:rPr>
              <a:t>analiza zależności funkcyjnych pomiędzy atrybutami</a:t>
            </a:r>
            <a:r>
              <a:rPr lang="pl-PL" sz="2300" dirty="0"/>
              <a:t>. Chodzi o: </a:t>
            </a:r>
          </a:p>
          <a:p>
            <a:pPr marL="720725" indent="-342900" eaLnBrk="0" hangingPunct="0">
              <a:spcBef>
                <a:spcPts val="600"/>
              </a:spcBef>
              <a:buClr>
                <a:schemeClr val="tx1"/>
              </a:buClr>
              <a:buFont typeface="Arial" panose="020B0604020202020204" pitchFamily="34" charset="0"/>
              <a:buChar char="•"/>
            </a:pPr>
            <a:r>
              <a:rPr lang="pl-PL" sz="2000" dirty="0"/>
              <a:t>utworzenie schematów o takiej postaci, aby </a:t>
            </a:r>
            <a:r>
              <a:rPr lang="pl-PL" sz="2000" dirty="0">
                <a:solidFill>
                  <a:srgbClr val="FF0000"/>
                </a:solidFill>
              </a:rPr>
              <a:t>żaden</a:t>
            </a:r>
            <a:r>
              <a:rPr lang="pl-PL" sz="2000" dirty="0"/>
              <a:t> z nich </a:t>
            </a:r>
            <a:r>
              <a:rPr lang="pl-PL" sz="2000" dirty="0">
                <a:solidFill>
                  <a:srgbClr val="FF0000"/>
                </a:solidFill>
              </a:rPr>
              <a:t>nie był zbędny </a:t>
            </a:r>
            <a:r>
              <a:rPr lang="pl-PL" sz="2000" dirty="0"/>
              <a:t>oraz </a:t>
            </a:r>
          </a:p>
          <a:p>
            <a:pPr marL="720725" indent="-342900" eaLnBrk="0" hangingPunct="0">
              <a:spcBef>
                <a:spcPts val="600"/>
              </a:spcBef>
              <a:buClr>
                <a:schemeClr val="tx1"/>
              </a:buClr>
              <a:buFont typeface="Arial" panose="020B0604020202020204" pitchFamily="34" charset="0"/>
              <a:buChar char="•"/>
            </a:pPr>
            <a:r>
              <a:rPr lang="pl-PL" sz="2000" dirty="0"/>
              <a:t>wydzielenie </a:t>
            </a:r>
            <a:r>
              <a:rPr lang="pl-PL" sz="2000" dirty="0">
                <a:solidFill>
                  <a:srgbClr val="FF0000"/>
                </a:solidFill>
              </a:rPr>
              <a:t>niepożądanych powiązań </a:t>
            </a:r>
            <a:r>
              <a:rPr lang="pl-PL" sz="2000" dirty="0"/>
              <a:t>(zależności funkcyjnych) pomiędzy atrybutami wewnątrz relacji w </a:t>
            </a:r>
            <a:r>
              <a:rPr lang="pl-PL" sz="2000" dirty="0">
                <a:solidFill>
                  <a:srgbClr val="FF0000"/>
                </a:solidFill>
              </a:rPr>
              <a:t>odrębne </a:t>
            </a:r>
            <a:r>
              <a:rPr lang="pl-PL" sz="2000" dirty="0"/>
              <a:t>relacje.</a:t>
            </a:r>
          </a:p>
          <a:p>
            <a:pPr marL="342900" indent="-342900" eaLnBrk="0" hangingPunct="0">
              <a:spcBef>
                <a:spcPts val="1800"/>
              </a:spcBef>
              <a:buClr>
                <a:schemeClr val="tx1"/>
              </a:buClr>
              <a:buFont typeface="Wingdings" panose="05000000000000000000" pitchFamily="2" charset="2"/>
              <a:buChar char="F"/>
            </a:pPr>
            <a:r>
              <a:rPr lang="pl-PL" sz="2300" dirty="0"/>
              <a:t>Normalizacja prowadzi do </a:t>
            </a:r>
            <a:r>
              <a:rPr lang="pl-PL" sz="2300" dirty="0">
                <a:solidFill>
                  <a:srgbClr val="FF0000"/>
                </a:solidFill>
              </a:rPr>
              <a:t>uniezależnienia</a:t>
            </a:r>
            <a:r>
              <a:rPr lang="pl-PL" sz="2300" dirty="0"/>
              <a:t> operacji wprowadzania, usuwania i aktualizacji danych w jednych relacjach od danych w innych relacjach. </a:t>
            </a:r>
          </a:p>
        </p:txBody>
      </p:sp>
      <p:sp>
        <p:nvSpPr>
          <p:cNvPr id="2" name="Prostokąt 1"/>
          <p:cNvSpPr/>
          <p:nvPr/>
        </p:nvSpPr>
        <p:spPr>
          <a:xfrm>
            <a:off x="838200" y="5316474"/>
            <a:ext cx="10683240" cy="830997"/>
          </a:xfrm>
          <a:prstGeom prst="rect">
            <a:avLst/>
          </a:prstGeom>
          <a:ln>
            <a:solidFill>
              <a:srgbClr val="FF0000"/>
            </a:solidFill>
          </a:ln>
        </p:spPr>
        <p:txBody>
          <a:bodyPr wrap="square">
            <a:spAutoFit/>
          </a:bodyPr>
          <a:lstStyle/>
          <a:p>
            <a:pPr fontAlgn="auto">
              <a:spcBef>
                <a:spcPts val="600"/>
              </a:spcBef>
              <a:defRPr/>
            </a:pPr>
            <a:r>
              <a:rPr lang="pl-PL" sz="2400" dirty="0"/>
              <a:t>Podstawową zasadą procesu normalizacji jest to, że w bazie powstałej w wyniku normalizacji powinna być reprezentowana </a:t>
            </a:r>
            <a:r>
              <a:rPr lang="pl-PL" sz="2400" dirty="0">
                <a:solidFill>
                  <a:srgbClr val="FF0000"/>
                </a:solidFill>
              </a:rPr>
              <a:t>ta sama </a:t>
            </a:r>
            <a:r>
              <a:rPr lang="pl-PL" sz="2400" dirty="0"/>
              <a:t>informacja co przed normalizacją.</a:t>
            </a:r>
            <a:endParaRPr lang="pl-PL" sz="2400" b="1" dirty="0"/>
          </a:p>
        </p:txBody>
      </p:sp>
    </p:spTree>
    <p:extLst>
      <p:ext uri="{BB962C8B-B14F-4D97-AF65-F5344CB8AC3E}">
        <p14:creationId xmlns:p14="http://schemas.microsoft.com/office/powerpoint/2010/main" val="413468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lt">
                                    <p:tmPct val="10000"/>
                                  </p:iterate>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up)">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lt">
                                    <p:tmPct val="10000"/>
                                  </p:iterate>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iterate type="lt">
                                    <p:tmPct val="10000"/>
                                  </p:iterate>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up)">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
                                            <p:txEl>
                                              <p:pRg st="0" end="0"/>
                                            </p:txEl>
                                          </p:spTgt>
                                        </p:tgtEl>
                                        <p:attrNameLst>
                                          <p:attrName>style.visibility</p:attrName>
                                        </p:attrNameLst>
                                      </p:cBhvr>
                                      <p:to>
                                        <p:strVal val="visible"/>
                                      </p:to>
                                    </p:set>
                                    <p:animEffect transition="in" filter="wipe(up)">
                                      <p:cBhvr>
                                        <p:cTn id="37" dur="500"/>
                                        <p:tgtEl>
                                          <p:spTgt spid="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ytuł 1"/>
          <p:cNvSpPr txBox="1">
            <a:spLocks/>
          </p:cNvSpPr>
          <p:nvPr/>
        </p:nvSpPr>
        <p:spPr>
          <a:xfrm>
            <a:off x="0" y="0"/>
            <a:ext cx="12192000" cy="857250"/>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pl-PL" sz="4000" dirty="0">
                <a:solidFill>
                  <a:srgbClr val="000000"/>
                </a:solidFill>
                <a:latin typeface="Minion-Regular"/>
              </a:rPr>
              <a:t>Relacja</a:t>
            </a:r>
            <a:endParaRPr lang="pl-PL" sz="4000" b="1" dirty="0"/>
          </a:p>
        </p:txBody>
      </p:sp>
      <p:sp>
        <p:nvSpPr>
          <p:cNvPr id="4" name="Symbol zastępczy daty 3"/>
          <p:cNvSpPr>
            <a:spLocks noGrp="1"/>
          </p:cNvSpPr>
          <p:nvPr>
            <p:ph type="dt" sz="half" idx="10"/>
          </p:nvPr>
        </p:nvSpPr>
        <p:spPr/>
        <p:txBody>
          <a:bodyPr/>
          <a:lstStyle/>
          <a:p>
            <a:fld id="{1D684510-9475-4884-8951-D3414B1C6E4B}" type="datetime1">
              <a:rPr lang="pl-PL" smtClean="0"/>
              <a:t>25.11.2021</a:t>
            </a:fld>
            <a:endParaRPr lang="pl-PL"/>
          </a:p>
        </p:txBody>
      </p:sp>
      <p:sp>
        <p:nvSpPr>
          <p:cNvPr id="2" name="Prostokąt 1"/>
          <p:cNvSpPr/>
          <p:nvPr/>
        </p:nvSpPr>
        <p:spPr>
          <a:xfrm>
            <a:off x="502851" y="1067363"/>
            <a:ext cx="1373453" cy="461665"/>
          </a:xfrm>
          <a:prstGeom prst="rect">
            <a:avLst/>
          </a:prstGeom>
        </p:spPr>
        <p:txBody>
          <a:bodyPr wrap="none">
            <a:spAutoFit/>
          </a:bodyPr>
          <a:lstStyle/>
          <a:p>
            <a:r>
              <a:rPr lang="pl-PL" sz="2400" b="1" dirty="0">
                <a:solidFill>
                  <a:srgbClr val="0070C0"/>
                </a:solidFill>
              </a:rPr>
              <a:t>Definicja </a:t>
            </a:r>
          </a:p>
        </p:txBody>
      </p:sp>
      <mc:AlternateContent xmlns:mc="http://schemas.openxmlformats.org/markup-compatibility/2006" xmlns:a14="http://schemas.microsoft.com/office/drawing/2010/main">
        <mc:Choice Requires="a14">
          <p:sp>
            <p:nvSpPr>
              <p:cNvPr id="10" name="Prostokąt 9"/>
              <p:cNvSpPr/>
              <p:nvPr/>
            </p:nvSpPr>
            <p:spPr>
              <a:xfrm>
                <a:off x="1876304" y="1013434"/>
                <a:ext cx="10536054" cy="990015"/>
              </a:xfrm>
              <a:prstGeom prst="rect">
                <a:avLst/>
              </a:prstGeom>
              <a:ln>
                <a:noFill/>
              </a:ln>
            </p:spPr>
            <p:txBody>
              <a:bodyPr wrap="square">
                <a:spAutoFit/>
              </a:bodyPr>
              <a:lstStyle/>
              <a:p>
                <a:pPr>
                  <a:lnSpc>
                    <a:spcPts val="3500"/>
                  </a:lnSpc>
                </a:pPr>
                <a:r>
                  <a:rPr lang="pl-PL" sz="2400" dirty="0">
                    <a:solidFill>
                      <a:srgbClr val="FF0000"/>
                    </a:solidFill>
                    <a:cs typeface="Times New Roman" pitchFamily="18" charset="0"/>
                  </a:rPr>
                  <a:t>Relacją </a:t>
                </a:r>
                <a14:m>
                  <m:oMath xmlns:m="http://schemas.openxmlformats.org/officeDocument/2006/math">
                    <m:r>
                      <a:rPr lang="pl-PL" sz="2400" b="0" i="1" dirty="0" smtClean="0">
                        <a:latin typeface="Cambria Math" panose="02040503050406030204" pitchFamily="18" charset="0"/>
                        <a:cs typeface="Times New Roman" pitchFamily="18" charset="0"/>
                      </a:rPr>
                      <m:t>𝑟</m:t>
                    </m:r>
                  </m:oMath>
                </a14:m>
                <a:r>
                  <a:rPr lang="pl-PL" sz="2400" dirty="0">
                    <a:solidFill>
                      <a:srgbClr val="FF0000"/>
                    </a:solidFill>
                    <a:cs typeface="Times New Roman" pitchFamily="18" charset="0"/>
                  </a:rPr>
                  <a:t> </a:t>
                </a:r>
                <a:r>
                  <a:rPr lang="pl-PL" sz="2400" dirty="0">
                    <a:cs typeface="Times New Roman" pitchFamily="18" charset="0"/>
                  </a:rPr>
                  <a:t>o schemacie </a:t>
                </a:r>
                <a14:m>
                  <m:oMath xmlns:m="http://schemas.openxmlformats.org/officeDocument/2006/math">
                    <m:r>
                      <a:rPr lang="pl-PL" sz="2400" i="1" dirty="0" smtClean="0">
                        <a:latin typeface="Cambria Math" panose="02040503050406030204" pitchFamily="18" charset="0"/>
                        <a:cs typeface="Times New Roman" pitchFamily="18" charset="0"/>
                      </a:rPr>
                      <m:t>𝑅</m:t>
                    </m:r>
                  </m:oMath>
                </a14:m>
                <a:r>
                  <a:rPr lang="pl-PL" sz="2400" dirty="0">
                    <a:cs typeface="Times New Roman" pitchFamily="18" charset="0"/>
                  </a:rPr>
                  <a:t> nazywamy dowolny podzbiór iloczynu kartezjańskiego dziedzin atrybutów tworzących schemat </a:t>
                </a:r>
                <a14:m>
                  <m:oMath xmlns:m="http://schemas.openxmlformats.org/officeDocument/2006/math">
                    <m:r>
                      <a:rPr lang="pl-PL" sz="2400" i="1" dirty="0">
                        <a:latin typeface="Cambria Math" panose="02040503050406030204" pitchFamily="18" charset="0"/>
                        <a:cs typeface="Times New Roman" pitchFamily="18" charset="0"/>
                      </a:rPr>
                      <m:t>𝑅</m:t>
                    </m:r>
                  </m:oMath>
                </a14:m>
                <a:r>
                  <a:rPr lang="pl-PL" sz="2400" dirty="0">
                    <a:cs typeface="Times New Roman" pitchFamily="18" charset="0"/>
                  </a:rPr>
                  <a:t>, tj.:</a:t>
                </a:r>
              </a:p>
            </p:txBody>
          </p:sp>
        </mc:Choice>
        <mc:Fallback xmlns="">
          <p:sp>
            <p:nvSpPr>
              <p:cNvPr id="10" name="Prostokąt 9"/>
              <p:cNvSpPr>
                <a:spLocks noRot="1" noChangeAspect="1" noMove="1" noResize="1" noEditPoints="1" noAdjustHandles="1" noChangeArrowheads="1" noChangeShapeType="1" noTextEdit="1"/>
              </p:cNvSpPr>
              <p:nvPr/>
            </p:nvSpPr>
            <p:spPr>
              <a:xfrm>
                <a:off x="1876304" y="1013434"/>
                <a:ext cx="10536054" cy="990015"/>
              </a:xfrm>
              <a:prstGeom prst="rect">
                <a:avLst/>
              </a:prstGeom>
              <a:blipFill rotWithShape="0">
                <a:blip r:embed="rId2"/>
                <a:stretch>
                  <a:fillRect l="-926" b="-9816"/>
                </a:stretch>
              </a:blipFill>
              <a:ln>
                <a:noFill/>
              </a:ln>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1" name="Prostokąt 10"/>
              <p:cNvSpPr/>
              <p:nvPr/>
            </p:nvSpPr>
            <p:spPr>
              <a:xfrm>
                <a:off x="1886531" y="1953987"/>
                <a:ext cx="8888730" cy="477054"/>
              </a:xfrm>
              <a:prstGeom prst="rect">
                <a:avLst/>
              </a:prstGeom>
              <a:ln>
                <a:noFill/>
              </a:ln>
            </p:spPr>
            <p:txBody>
              <a:bodyPr wrap="square">
                <a:spAutoFit/>
              </a:bodyPr>
              <a:lstStyle/>
              <a:p>
                <a:pPr>
                  <a:lnSpc>
                    <a:spcPts val="3000"/>
                  </a:lnSpc>
                </a:pPr>
                <a:r>
                  <a:rPr lang="pl-PL" sz="2400" dirty="0">
                    <a:cs typeface="Times New Roman" pitchFamily="18" charset="0"/>
                  </a:rPr>
                  <a:t>gdzie </a:t>
                </a:r>
                <a14:m>
                  <m:oMath xmlns:m="http://schemas.openxmlformats.org/officeDocument/2006/math">
                    <m:sSub>
                      <m:sSubPr>
                        <m:ctrlPr>
                          <a:rPr lang="pl-PL" sz="2400" b="0" i="1" smtClean="0">
                            <a:latin typeface="Cambria Math" panose="02040503050406030204" pitchFamily="18" charset="0"/>
                            <a:cs typeface="Times New Roman" pitchFamily="18" charset="0"/>
                          </a:rPr>
                        </m:ctrlPr>
                      </m:sSubPr>
                      <m:e>
                        <m:r>
                          <a:rPr lang="pl-PL" sz="2400" b="0" i="1" smtClean="0">
                            <a:latin typeface="Cambria Math" panose="02040503050406030204" pitchFamily="18" charset="0"/>
                            <a:cs typeface="Times New Roman" pitchFamily="18" charset="0"/>
                          </a:rPr>
                          <m:t>𝐷</m:t>
                        </m:r>
                      </m:e>
                      <m:sub>
                        <m:r>
                          <a:rPr lang="pl-PL" sz="2400" b="0" i="1" smtClean="0">
                            <a:latin typeface="Cambria Math" panose="02040503050406030204" pitchFamily="18" charset="0"/>
                            <a:cs typeface="Times New Roman" pitchFamily="18" charset="0"/>
                          </a:rPr>
                          <m:t>𝑖</m:t>
                        </m:r>
                      </m:sub>
                    </m:sSub>
                  </m:oMath>
                </a14:m>
                <a:r>
                  <a:rPr lang="pl-PL" sz="2400" b="1" dirty="0">
                    <a:cs typeface="Times New Roman" pitchFamily="18" charset="0"/>
                  </a:rPr>
                  <a:t> </a:t>
                </a:r>
                <a:r>
                  <a:rPr lang="pl-PL" sz="2400" dirty="0">
                    <a:cs typeface="Times New Roman" pitchFamily="18" charset="0"/>
                  </a:rPr>
                  <a:t>jest dziedziną (zbiorem wartości) atrybutu </a:t>
                </a:r>
                <a14:m>
                  <m:oMath xmlns:m="http://schemas.openxmlformats.org/officeDocument/2006/math">
                    <m:sSub>
                      <m:sSubPr>
                        <m:ctrlPr>
                          <a:rPr lang="pl-PL" sz="2400" i="1">
                            <a:latin typeface="Cambria Math" panose="02040503050406030204" pitchFamily="18" charset="0"/>
                            <a:cs typeface="Times New Roman" pitchFamily="18" charset="0"/>
                          </a:rPr>
                        </m:ctrlPr>
                      </m:sSubPr>
                      <m:e>
                        <m:r>
                          <a:rPr lang="pl-PL" sz="2400" b="0" i="1" smtClean="0">
                            <a:latin typeface="Cambria Math" panose="02040503050406030204" pitchFamily="18" charset="0"/>
                            <a:cs typeface="Times New Roman" pitchFamily="18" charset="0"/>
                          </a:rPr>
                          <m:t>𝐴</m:t>
                        </m:r>
                      </m:e>
                      <m:sub>
                        <m:r>
                          <a:rPr lang="pl-PL" sz="2400" i="1">
                            <a:latin typeface="Cambria Math" panose="02040503050406030204" pitchFamily="18" charset="0"/>
                            <a:cs typeface="Times New Roman" pitchFamily="18" charset="0"/>
                          </a:rPr>
                          <m:t>𝑖</m:t>
                        </m:r>
                      </m:sub>
                    </m:sSub>
                  </m:oMath>
                </a14:m>
                <a:r>
                  <a:rPr lang="pl-PL" sz="2400" dirty="0">
                    <a:cs typeface="Times New Roman" pitchFamily="18" charset="0"/>
                  </a:rPr>
                  <a:t>  </a:t>
                </a:r>
                <a14:m>
                  <m:oMath xmlns:m="http://schemas.openxmlformats.org/officeDocument/2006/math">
                    <m:d>
                      <m:dPr>
                        <m:ctrlPr>
                          <a:rPr lang="pl-PL" sz="2400" b="0" i="1" smtClean="0">
                            <a:latin typeface="Cambria Math" panose="02040503050406030204" pitchFamily="18" charset="0"/>
                            <a:cs typeface="Times New Roman" pitchFamily="18" charset="0"/>
                          </a:rPr>
                        </m:ctrlPr>
                      </m:dPr>
                      <m:e>
                        <m:r>
                          <a:rPr lang="pl-PL" sz="2400" i="1">
                            <a:latin typeface="Cambria Math" panose="02040503050406030204" pitchFamily="18" charset="0"/>
                            <a:cs typeface="Times New Roman" pitchFamily="18" charset="0"/>
                          </a:rPr>
                          <m:t>1</m:t>
                        </m:r>
                        <m:r>
                          <a:rPr lang="pl-PL" sz="2400" i="1">
                            <a:latin typeface="Cambria Math" panose="02040503050406030204" pitchFamily="18" charset="0"/>
                            <a:ea typeface="Cambria Math" panose="02040503050406030204" pitchFamily="18" charset="0"/>
                            <a:cs typeface="Times New Roman" pitchFamily="18" charset="0"/>
                          </a:rPr>
                          <m:t>≤</m:t>
                        </m:r>
                        <m:r>
                          <a:rPr lang="pl-PL" sz="2400" i="1">
                            <a:latin typeface="Cambria Math" panose="02040503050406030204" pitchFamily="18" charset="0"/>
                            <a:ea typeface="Cambria Math" panose="02040503050406030204" pitchFamily="18" charset="0"/>
                            <a:cs typeface="Times New Roman" pitchFamily="18" charset="0"/>
                          </a:rPr>
                          <m:t>𝑖</m:t>
                        </m:r>
                        <m:r>
                          <a:rPr lang="pl-PL" sz="2400" i="1">
                            <a:latin typeface="Cambria Math" panose="02040503050406030204" pitchFamily="18" charset="0"/>
                            <a:ea typeface="Cambria Math" panose="02040503050406030204" pitchFamily="18" charset="0"/>
                            <a:cs typeface="Times New Roman" pitchFamily="18" charset="0"/>
                          </a:rPr>
                          <m:t>≤</m:t>
                        </m:r>
                        <m:r>
                          <a:rPr lang="pl-PL" sz="2400" b="0" i="1" smtClean="0">
                            <a:latin typeface="Cambria Math" panose="02040503050406030204" pitchFamily="18" charset="0"/>
                            <a:ea typeface="Cambria Math" panose="02040503050406030204" pitchFamily="18" charset="0"/>
                            <a:cs typeface="Times New Roman" pitchFamily="18" charset="0"/>
                          </a:rPr>
                          <m:t>𝑘</m:t>
                        </m:r>
                      </m:e>
                    </m:d>
                  </m:oMath>
                </a14:m>
                <a:r>
                  <a:rPr lang="pl-PL" sz="2400" dirty="0">
                    <a:cs typeface="Times New Roman" pitchFamily="18" charset="0"/>
                  </a:rPr>
                  <a:t>.</a:t>
                </a:r>
              </a:p>
            </p:txBody>
          </p:sp>
        </mc:Choice>
        <mc:Fallback xmlns="">
          <p:sp>
            <p:nvSpPr>
              <p:cNvPr id="11" name="Prostokąt 10"/>
              <p:cNvSpPr>
                <a:spLocks noRot="1" noChangeAspect="1" noMove="1" noResize="1" noEditPoints="1" noAdjustHandles="1" noChangeArrowheads="1" noChangeShapeType="1" noTextEdit="1"/>
              </p:cNvSpPr>
              <p:nvPr/>
            </p:nvSpPr>
            <p:spPr>
              <a:xfrm>
                <a:off x="1886531" y="1953987"/>
                <a:ext cx="8888730" cy="477054"/>
              </a:xfrm>
              <a:prstGeom prst="rect">
                <a:avLst/>
              </a:prstGeom>
              <a:blipFill rotWithShape="0">
                <a:blip r:embed="rId3"/>
                <a:stretch>
                  <a:fillRect l="-1028" t="-10256" b="-25641"/>
                </a:stretch>
              </a:blipFill>
              <a:ln>
                <a:noFill/>
              </a:ln>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3" name="pole tekstowe 2"/>
              <p:cNvSpPr txBox="1"/>
              <p:nvPr/>
            </p:nvSpPr>
            <p:spPr>
              <a:xfrm>
                <a:off x="7935894" y="1554995"/>
                <a:ext cx="2839367" cy="369332"/>
              </a:xfrm>
              <a:prstGeom prst="rect">
                <a:avLst/>
              </a:prstGeom>
              <a:noFill/>
            </p:spPr>
            <p:txBody>
              <a:bodyPr wrap="none" lIns="0" tIns="0" rIns="0" bIns="0" rtlCol="0">
                <a:spAutoFit/>
              </a:bodyPr>
              <a:lstStyle/>
              <a:p>
                <a14:m>
                  <m:oMath xmlns:m="http://schemas.openxmlformats.org/officeDocument/2006/math">
                    <m:r>
                      <a:rPr lang="pl-PL" sz="2400" b="0" i="1" dirty="0" smtClean="0">
                        <a:latin typeface="Cambria Math" panose="02040503050406030204" pitchFamily="18" charset="0"/>
                        <a:ea typeface="Cambria Math" panose="02040503050406030204" pitchFamily="18" charset="0"/>
                      </a:rPr>
                      <m:t>𝑟</m:t>
                    </m:r>
                    <m:r>
                      <a:rPr lang="pl-PL" sz="2400" b="0" i="1" smtClean="0">
                        <a:latin typeface="Cambria Math" panose="02040503050406030204" pitchFamily="18" charset="0"/>
                        <a:ea typeface="Cambria Math" panose="02040503050406030204" pitchFamily="18" charset="0"/>
                      </a:rPr>
                      <m:t>⊂</m:t>
                    </m:r>
                    <m:sSub>
                      <m:sSubPr>
                        <m:ctrlPr>
                          <a:rPr lang="pl-PL" sz="2400" b="0" i="1" smtClean="0">
                            <a:latin typeface="Cambria Math" panose="02040503050406030204" pitchFamily="18" charset="0"/>
                            <a:ea typeface="Cambria Math" panose="02040503050406030204" pitchFamily="18" charset="0"/>
                          </a:rPr>
                        </m:ctrlPr>
                      </m:sSubPr>
                      <m:e>
                        <m:r>
                          <a:rPr lang="pl-PL" sz="2400" b="0" i="1" smtClean="0">
                            <a:latin typeface="Cambria Math" panose="02040503050406030204" pitchFamily="18" charset="0"/>
                            <a:ea typeface="Cambria Math" panose="02040503050406030204" pitchFamily="18" charset="0"/>
                          </a:rPr>
                          <m:t>𝐷</m:t>
                        </m:r>
                      </m:e>
                      <m:sub>
                        <m:r>
                          <a:rPr lang="pl-PL" sz="2400" b="0" i="1" smtClean="0">
                            <a:latin typeface="Cambria Math" panose="02040503050406030204" pitchFamily="18" charset="0"/>
                            <a:ea typeface="Cambria Math" panose="02040503050406030204" pitchFamily="18" charset="0"/>
                          </a:rPr>
                          <m:t>1</m:t>
                        </m:r>
                      </m:sub>
                    </m:sSub>
                    <m:r>
                      <a:rPr lang="pl-PL" sz="2400" i="1">
                        <a:latin typeface="Cambria Math" panose="02040503050406030204" pitchFamily="18" charset="0"/>
                        <a:ea typeface="Cambria Math" panose="02040503050406030204" pitchFamily="18" charset="0"/>
                      </a:rPr>
                      <m:t>×</m:t>
                    </m:r>
                    <m:sSub>
                      <m:sSubPr>
                        <m:ctrlPr>
                          <a:rPr lang="pl-PL" sz="2400" i="1">
                            <a:latin typeface="Cambria Math" panose="02040503050406030204" pitchFamily="18" charset="0"/>
                            <a:ea typeface="Cambria Math" panose="02040503050406030204" pitchFamily="18" charset="0"/>
                          </a:rPr>
                        </m:ctrlPr>
                      </m:sSubPr>
                      <m:e>
                        <m:r>
                          <a:rPr lang="pl-PL" sz="2400" i="1">
                            <a:latin typeface="Cambria Math" panose="02040503050406030204" pitchFamily="18" charset="0"/>
                            <a:ea typeface="Cambria Math" panose="02040503050406030204" pitchFamily="18" charset="0"/>
                          </a:rPr>
                          <m:t>𝐷</m:t>
                        </m:r>
                      </m:e>
                      <m:sub>
                        <m:r>
                          <a:rPr lang="pl-PL" sz="2400" b="0" i="1" smtClean="0">
                            <a:latin typeface="Cambria Math" panose="02040503050406030204" pitchFamily="18" charset="0"/>
                            <a:ea typeface="Cambria Math" panose="02040503050406030204" pitchFamily="18" charset="0"/>
                          </a:rPr>
                          <m:t>2</m:t>
                        </m:r>
                      </m:sub>
                    </m:sSub>
                    <m:r>
                      <a:rPr lang="pl-PL" sz="2400" i="1">
                        <a:latin typeface="Cambria Math" panose="02040503050406030204" pitchFamily="18" charset="0"/>
                        <a:ea typeface="Cambria Math" panose="02040503050406030204" pitchFamily="18" charset="0"/>
                      </a:rPr>
                      <m:t>×</m:t>
                    </m:r>
                    <m:r>
                      <a:rPr lang="pl-PL" sz="2400" b="0" i="1" smtClean="0">
                        <a:latin typeface="Cambria Math" panose="02040503050406030204" pitchFamily="18" charset="0"/>
                        <a:ea typeface="Cambria Math" panose="02040503050406030204" pitchFamily="18" charset="0"/>
                      </a:rPr>
                      <m:t> </m:t>
                    </m:r>
                  </m:oMath>
                </a14:m>
                <a:r>
                  <a:rPr lang="pl-PL" sz="2400" dirty="0"/>
                  <a:t>…</a:t>
                </a:r>
                <a14:m>
                  <m:oMath xmlns:m="http://schemas.openxmlformats.org/officeDocument/2006/math">
                    <m:r>
                      <a:rPr lang="pl-PL" sz="2400" b="0" i="0" smtClean="0">
                        <a:latin typeface="Cambria Math" panose="02040503050406030204" pitchFamily="18" charset="0"/>
                        <a:ea typeface="Cambria Math" panose="02040503050406030204" pitchFamily="18" charset="0"/>
                      </a:rPr>
                      <m:t> </m:t>
                    </m:r>
                    <m:r>
                      <a:rPr lang="pl-PL" sz="2400" i="1">
                        <a:latin typeface="Cambria Math" panose="02040503050406030204" pitchFamily="18" charset="0"/>
                        <a:ea typeface="Cambria Math" panose="02040503050406030204" pitchFamily="18" charset="0"/>
                      </a:rPr>
                      <m:t>×</m:t>
                    </m:r>
                    <m:sSub>
                      <m:sSubPr>
                        <m:ctrlPr>
                          <a:rPr lang="pl-PL" sz="2400" i="1">
                            <a:latin typeface="Cambria Math" panose="02040503050406030204" pitchFamily="18" charset="0"/>
                            <a:ea typeface="Cambria Math" panose="02040503050406030204" pitchFamily="18" charset="0"/>
                          </a:rPr>
                        </m:ctrlPr>
                      </m:sSubPr>
                      <m:e>
                        <m:r>
                          <a:rPr lang="pl-PL" sz="2400" i="1">
                            <a:latin typeface="Cambria Math" panose="02040503050406030204" pitchFamily="18" charset="0"/>
                            <a:ea typeface="Cambria Math" panose="02040503050406030204" pitchFamily="18" charset="0"/>
                          </a:rPr>
                          <m:t>𝐷</m:t>
                        </m:r>
                      </m:e>
                      <m:sub>
                        <m:r>
                          <a:rPr lang="pl-PL" sz="2400" b="0" i="1" smtClean="0">
                            <a:latin typeface="Cambria Math" panose="02040503050406030204" pitchFamily="18" charset="0"/>
                            <a:ea typeface="Cambria Math" panose="02040503050406030204" pitchFamily="18" charset="0"/>
                          </a:rPr>
                          <m:t>𝑘</m:t>
                        </m:r>
                      </m:sub>
                    </m:sSub>
                  </m:oMath>
                </a14:m>
                <a:endParaRPr lang="pl-PL" sz="2400" dirty="0"/>
              </a:p>
            </p:txBody>
          </p:sp>
        </mc:Choice>
        <mc:Fallback xmlns="">
          <p:sp>
            <p:nvSpPr>
              <p:cNvPr id="3" name="pole tekstowe 2"/>
              <p:cNvSpPr txBox="1">
                <a:spLocks noRot="1" noChangeAspect="1" noMove="1" noResize="1" noEditPoints="1" noAdjustHandles="1" noChangeArrowheads="1" noChangeShapeType="1" noTextEdit="1"/>
              </p:cNvSpPr>
              <p:nvPr/>
            </p:nvSpPr>
            <p:spPr>
              <a:xfrm>
                <a:off x="7935894" y="1554995"/>
                <a:ext cx="2839367" cy="369332"/>
              </a:xfrm>
              <a:prstGeom prst="rect">
                <a:avLst/>
              </a:prstGeom>
              <a:blipFill rotWithShape="0">
                <a:blip r:embed="rId4"/>
                <a:stretch>
                  <a:fillRect l="-2790" t="-24590" r="-1502" b="-49180"/>
                </a:stretch>
              </a:blipFill>
            </p:spPr>
            <p:txBody>
              <a:bodyPr/>
              <a:lstStyle/>
              <a:p>
                <a:r>
                  <a:rPr lang="pl-PL">
                    <a:noFill/>
                  </a:rPr>
                  <a:t> </a:t>
                </a:r>
              </a:p>
            </p:txBody>
          </p:sp>
        </mc:Fallback>
      </mc:AlternateContent>
      <p:sp>
        <p:nvSpPr>
          <p:cNvPr id="14" name="Prostokąt 13"/>
          <p:cNvSpPr/>
          <p:nvPr/>
        </p:nvSpPr>
        <p:spPr>
          <a:xfrm>
            <a:off x="502851" y="2921096"/>
            <a:ext cx="1269258" cy="461665"/>
          </a:xfrm>
          <a:prstGeom prst="rect">
            <a:avLst/>
          </a:prstGeom>
        </p:spPr>
        <p:txBody>
          <a:bodyPr wrap="none">
            <a:spAutoFit/>
          </a:bodyPr>
          <a:lstStyle/>
          <a:p>
            <a:r>
              <a:rPr lang="pl-PL" sz="2400" b="1" dirty="0">
                <a:solidFill>
                  <a:srgbClr val="0070C0"/>
                </a:solidFill>
              </a:rPr>
              <a:t>Przykład</a:t>
            </a:r>
          </a:p>
        </p:txBody>
      </p:sp>
      <p:sp>
        <p:nvSpPr>
          <p:cNvPr id="15" name="Rectangle 1"/>
          <p:cNvSpPr>
            <a:spLocks noChangeArrowheads="1"/>
          </p:cNvSpPr>
          <p:nvPr/>
        </p:nvSpPr>
        <p:spPr bwMode="auto">
          <a:xfrm>
            <a:off x="2209800" y="2898236"/>
            <a:ext cx="9639266" cy="5027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892175" marR="0" lvl="0" indent="-892175" algn="just" defTabSz="914400" rtl="0" eaLnBrk="1" fontAlgn="base" latinLnBrk="0" hangingPunct="1">
              <a:lnSpc>
                <a:spcPts val="3200"/>
              </a:lnSpc>
              <a:spcBef>
                <a:spcPct val="0"/>
              </a:spcBef>
              <a:spcAft>
                <a:spcPct val="0"/>
              </a:spcAft>
              <a:buClrTx/>
              <a:buSzTx/>
              <a:buFontTx/>
              <a:buNone/>
              <a:tabLst/>
            </a:pPr>
            <a:r>
              <a:rPr kumimoji="0" lang="pl-PL" sz="2400" b="0" i="0" u="none" strike="noStrike" cap="none" normalizeH="0" baseline="0" dirty="0">
                <a:ln>
                  <a:noFill/>
                </a:ln>
                <a:solidFill>
                  <a:schemeClr val="tx1"/>
                </a:solidFill>
                <a:effectLst/>
                <a:ea typeface="Times New Roman" pitchFamily="18" charset="0"/>
                <a:cs typeface="Times New Roman" pitchFamily="18" charset="0"/>
              </a:rPr>
              <a:t>Niech</a:t>
            </a:r>
            <a:r>
              <a:rPr kumimoji="0" lang="pl-PL" sz="2000" b="0" i="0" u="none" strike="noStrike" cap="none" normalizeH="0" baseline="0" dirty="0">
                <a:ln>
                  <a:noFill/>
                </a:ln>
                <a:solidFill>
                  <a:schemeClr val="tx1"/>
                </a:solidFill>
                <a:effectLst/>
                <a:latin typeface="Monoid" panose="02000503000000000000" pitchFamily="2" charset="0"/>
                <a:ea typeface="Times New Roman" pitchFamily="18" charset="0"/>
                <a:cs typeface="Times New Roman" pitchFamily="18" charset="0"/>
              </a:rPr>
              <a:t>   R = {nr_zam, </a:t>
            </a:r>
            <a:r>
              <a:rPr kumimoji="0" lang="pl-PL" sz="2000" b="0" i="0" u="none" strike="noStrike" cap="none" normalizeH="0" baseline="0" dirty="0" err="1">
                <a:ln>
                  <a:noFill/>
                </a:ln>
                <a:solidFill>
                  <a:schemeClr val="tx1"/>
                </a:solidFill>
                <a:effectLst/>
                <a:latin typeface="Monoid" panose="02000503000000000000" pitchFamily="2" charset="0"/>
                <a:ea typeface="Times New Roman" pitchFamily="18" charset="0"/>
                <a:cs typeface="Times New Roman" pitchFamily="18" charset="0"/>
              </a:rPr>
              <a:t>data_zam</a:t>
            </a:r>
            <a:r>
              <a:rPr kumimoji="0" lang="pl-PL" sz="2000" b="0" i="0" u="none" strike="noStrike" cap="none" normalizeH="0" baseline="0" dirty="0">
                <a:ln>
                  <a:noFill/>
                </a:ln>
                <a:solidFill>
                  <a:schemeClr val="tx1"/>
                </a:solidFill>
                <a:effectLst/>
                <a:latin typeface="Monoid" panose="02000503000000000000" pitchFamily="2" charset="0"/>
                <a:ea typeface="Times New Roman" pitchFamily="18" charset="0"/>
                <a:cs typeface="Times New Roman" pitchFamily="18" charset="0"/>
              </a:rPr>
              <a:t>, id_kl, nazwa_kl, adres_kl, zam_og}</a:t>
            </a:r>
            <a:endParaRPr kumimoji="0" lang="pl-PL" sz="2000" b="0" i="0" u="none" strike="noStrike" cap="none" normalizeH="0" baseline="0" dirty="0">
              <a:ln>
                <a:noFill/>
              </a:ln>
              <a:solidFill>
                <a:schemeClr val="tx1"/>
              </a:solidFill>
              <a:effectLst/>
              <a:latin typeface="Monoid" panose="02000503000000000000" pitchFamily="2" charset="0"/>
              <a:cs typeface="Times New Roman" pitchFamily="18" charset="0"/>
            </a:endParaRPr>
          </a:p>
        </p:txBody>
      </p:sp>
      <p:sp>
        <p:nvSpPr>
          <p:cNvPr id="5" name="Prostokąt 4"/>
          <p:cNvSpPr/>
          <p:nvPr/>
        </p:nvSpPr>
        <p:spPr>
          <a:xfrm>
            <a:off x="2209800" y="3641955"/>
            <a:ext cx="2362199" cy="1938992"/>
          </a:xfrm>
          <a:prstGeom prst="rect">
            <a:avLst/>
          </a:prstGeom>
        </p:spPr>
        <p:txBody>
          <a:bodyPr wrap="square">
            <a:spAutoFit/>
          </a:bodyPr>
          <a:lstStyle/>
          <a:p>
            <a:r>
              <a:rPr lang="pl-PL" sz="2400" dirty="0"/>
              <a:t>Przykładową relacją 𝑟 opartą na schemacie 𝑅 jest pokazana obok tabela.</a:t>
            </a:r>
          </a:p>
        </p:txBody>
      </p:sp>
      <p:graphicFrame>
        <p:nvGraphicFramePr>
          <p:cNvPr id="13" name="Tabela 12"/>
          <p:cNvGraphicFramePr>
            <a:graphicFrameLocks noGrp="1"/>
          </p:cNvGraphicFramePr>
          <p:nvPr>
            <p:extLst>
              <p:ext uri="{D42A27DB-BD31-4B8C-83A1-F6EECF244321}">
                <p14:modId xmlns:p14="http://schemas.microsoft.com/office/powerpoint/2010/main" val="2839814288"/>
              </p:ext>
            </p:extLst>
          </p:nvPr>
        </p:nvGraphicFramePr>
        <p:xfrm>
          <a:off x="4663441" y="3788218"/>
          <a:ext cx="6243097" cy="2898491"/>
        </p:xfrm>
        <a:graphic>
          <a:graphicData uri="http://schemas.openxmlformats.org/drawingml/2006/table">
            <a:tbl>
              <a:tblPr/>
              <a:tblGrid>
                <a:gridCol w="883294">
                  <a:extLst>
                    <a:ext uri="{9D8B030D-6E8A-4147-A177-3AD203B41FA5}">
                      <a16:colId xmlns:a16="http://schemas.microsoft.com/office/drawing/2014/main" val="20000"/>
                    </a:ext>
                  </a:extLst>
                </a:gridCol>
                <a:gridCol w="1194182">
                  <a:extLst>
                    <a:ext uri="{9D8B030D-6E8A-4147-A177-3AD203B41FA5}">
                      <a16:colId xmlns:a16="http://schemas.microsoft.com/office/drawing/2014/main" val="20001"/>
                    </a:ext>
                  </a:extLst>
                </a:gridCol>
                <a:gridCol w="760540">
                  <a:extLst>
                    <a:ext uri="{9D8B030D-6E8A-4147-A177-3AD203B41FA5}">
                      <a16:colId xmlns:a16="http://schemas.microsoft.com/office/drawing/2014/main" val="20002"/>
                    </a:ext>
                  </a:extLst>
                </a:gridCol>
                <a:gridCol w="1135472">
                  <a:extLst>
                    <a:ext uri="{9D8B030D-6E8A-4147-A177-3AD203B41FA5}">
                      <a16:colId xmlns:a16="http://schemas.microsoft.com/office/drawing/2014/main" val="20003"/>
                    </a:ext>
                  </a:extLst>
                </a:gridCol>
                <a:gridCol w="1134137">
                  <a:extLst>
                    <a:ext uri="{9D8B030D-6E8A-4147-A177-3AD203B41FA5}">
                      <a16:colId xmlns:a16="http://schemas.microsoft.com/office/drawing/2014/main" val="20004"/>
                    </a:ext>
                  </a:extLst>
                </a:gridCol>
                <a:gridCol w="1135472">
                  <a:extLst>
                    <a:ext uri="{9D8B030D-6E8A-4147-A177-3AD203B41FA5}">
                      <a16:colId xmlns:a16="http://schemas.microsoft.com/office/drawing/2014/main" val="20005"/>
                    </a:ext>
                  </a:extLst>
                </a:gridCol>
              </a:tblGrid>
              <a:tr h="372302">
                <a:tc>
                  <a:txBody>
                    <a:bodyPr/>
                    <a:lstStyle/>
                    <a:p>
                      <a:pPr algn="ctr">
                        <a:lnSpc>
                          <a:spcPct val="100000"/>
                        </a:lnSpc>
                        <a:spcBef>
                          <a:spcPts val="0"/>
                        </a:spcBef>
                        <a:spcAft>
                          <a:spcPts val="0"/>
                        </a:spcAft>
                      </a:pPr>
                      <a:r>
                        <a:rPr lang="pl-PL" sz="1700" b="1" dirty="0">
                          <a:solidFill>
                            <a:schemeClr val="tx1"/>
                          </a:solidFill>
                          <a:latin typeface="Arial"/>
                          <a:ea typeface="Times New Roman"/>
                        </a:rPr>
                        <a:t>nr_zam</a:t>
                      </a:r>
                      <a:endParaRPr lang="pl-PL" sz="1700" b="1" dirty="0">
                        <a:solidFill>
                          <a:schemeClr val="tx1"/>
                        </a:solidFill>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lnSpc>
                          <a:spcPct val="100000"/>
                        </a:lnSpc>
                        <a:spcBef>
                          <a:spcPts val="0"/>
                        </a:spcBef>
                        <a:spcAft>
                          <a:spcPts val="0"/>
                        </a:spcAft>
                      </a:pPr>
                      <a:r>
                        <a:rPr lang="pl-PL" sz="1700" b="1" dirty="0" err="1">
                          <a:solidFill>
                            <a:schemeClr val="tx1"/>
                          </a:solidFill>
                          <a:latin typeface="Arial"/>
                          <a:ea typeface="Times New Roman"/>
                        </a:rPr>
                        <a:t>data_zam</a:t>
                      </a:r>
                      <a:endParaRPr lang="pl-PL" sz="1700" b="1" dirty="0">
                        <a:solidFill>
                          <a:schemeClr val="tx1"/>
                        </a:solidFill>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lnSpc>
                          <a:spcPct val="100000"/>
                        </a:lnSpc>
                        <a:spcBef>
                          <a:spcPts val="0"/>
                        </a:spcBef>
                        <a:spcAft>
                          <a:spcPts val="0"/>
                        </a:spcAft>
                      </a:pPr>
                      <a:r>
                        <a:rPr lang="pl-PL" sz="1700" b="1" dirty="0">
                          <a:solidFill>
                            <a:schemeClr val="tx1"/>
                          </a:solidFill>
                          <a:latin typeface="Arial"/>
                          <a:ea typeface="Times New Roman"/>
                        </a:rPr>
                        <a:t>id_kl</a:t>
                      </a:r>
                      <a:endParaRPr lang="pl-PL" sz="1700" b="1" dirty="0">
                        <a:solidFill>
                          <a:schemeClr val="tx1"/>
                        </a:solidFill>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lnSpc>
                          <a:spcPct val="100000"/>
                        </a:lnSpc>
                        <a:spcBef>
                          <a:spcPts val="0"/>
                        </a:spcBef>
                        <a:spcAft>
                          <a:spcPts val="0"/>
                        </a:spcAft>
                      </a:pPr>
                      <a:r>
                        <a:rPr lang="pl-PL" sz="1700" b="1" dirty="0">
                          <a:solidFill>
                            <a:schemeClr val="tx1"/>
                          </a:solidFill>
                          <a:latin typeface="Arial"/>
                          <a:ea typeface="Times New Roman"/>
                        </a:rPr>
                        <a:t>nazwa_kl</a:t>
                      </a:r>
                      <a:endParaRPr lang="pl-PL" sz="1700" b="1" dirty="0">
                        <a:solidFill>
                          <a:schemeClr val="tx1"/>
                        </a:solidFill>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lnSpc>
                          <a:spcPct val="100000"/>
                        </a:lnSpc>
                        <a:spcBef>
                          <a:spcPts val="0"/>
                        </a:spcBef>
                        <a:spcAft>
                          <a:spcPts val="0"/>
                        </a:spcAft>
                      </a:pPr>
                      <a:r>
                        <a:rPr lang="pl-PL" sz="1700" b="1" dirty="0">
                          <a:solidFill>
                            <a:schemeClr val="tx1"/>
                          </a:solidFill>
                          <a:latin typeface="Arial"/>
                          <a:ea typeface="Times New Roman"/>
                        </a:rPr>
                        <a:t>adres_kl</a:t>
                      </a:r>
                      <a:endParaRPr lang="pl-PL" sz="1700" b="1" dirty="0">
                        <a:solidFill>
                          <a:schemeClr val="tx1"/>
                        </a:solidFill>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lnSpc>
                          <a:spcPct val="100000"/>
                        </a:lnSpc>
                        <a:spcBef>
                          <a:spcPts val="0"/>
                        </a:spcBef>
                        <a:spcAft>
                          <a:spcPts val="0"/>
                        </a:spcAft>
                      </a:pPr>
                      <a:r>
                        <a:rPr lang="pl-PL" sz="1700" b="1" dirty="0">
                          <a:solidFill>
                            <a:schemeClr val="tx1"/>
                          </a:solidFill>
                          <a:latin typeface="Arial"/>
                          <a:ea typeface="Times New Roman"/>
                        </a:rPr>
                        <a:t>zam_og</a:t>
                      </a:r>
                      <a:endParaRPr lang="pl-PL" sz="1700" b="1" dirty="0">
                        <a:solidFill>
                          <a:schemeClr val="tx1"/>
                        </a:solidFill>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0"/>
                  </a:ext>
                </a:extLst>
              </a:tr>
              <a:tr h="376660">
                <a:tc>
                  <a:txBody>
                    <a:bodyPr/>
                    <a:lstStyle/>
                    <a:p>
                      <a:pPr algn="just">
                        <a:lnSpc>
                          <a:spcPct val="100000"/>
                        </a:lnSpc>
                        <a:spcBef>
                          <a:spcPts val="0"/>
                        </a:spcBef>
                        <a:spcAft>
                          <a:spcPts val="0"/>
                        </a:spcAft>
                      </a:pPr>
                      <a:r>
                        <a:rPr lang="pl-PL" sz="1700" dirty="0">
                          <a:latin typeface="Arial"/>
                          <a:ea typeface="Times New Roman"/>
                        </a:rPr>
                        <a:t>0001</a:t>
                      </a:r>
                      <a:endParaRPr lang="pl-PL" sz="1700"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just">
                        <a:lnSpc>
                          <a:spcPct val="100000"/>
                        </a:lnSpc>
                        <a:spcBef>
                          <a:spcPts val="0"/>
                        </a:spcBef>
                        <a:spcAft>
                          <a:spcPts val="0"/>
                        </a:spcAft>
                      </a:pPr>
                      <a:r>
                        <a:rPr lang="pl-PL" sz="1700" dirty="0">
                          <a:latin typeface="Arial"/>
                          <a:ea typeface="Times New Roman"/>
                        </a:rPr>
                        <a:t>02-mar-93</a:t>
                      </a:r>
                      <a:endParaRPr lang="pl-PL" sz="1700"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just">
                        <a:lnSpc>
                          <a:spcPct val="100000"/>
                        </a:lnSpc>
                        <a:spcBef>
                          <a:spcPts val="0"/>
                        </a:spcBef>
                        <a:spcAft>
                          <a:spcPts val="0"/>
                        </a:spcAft>
                      </a:pPr>
                      <a:r>
                        <a:rPr lang="pl-PL" sz="1700">
                          <a:latin typeface="Arial"/>
                          <a:ea typeface="Times New Roman"/>
                        </a:rPr>
                        <a:t>05</a:t>
                      </a:r>
                      <a:endParaRPr lang="pl-PL" sz="17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just">
                        <a:lnSpc>
                          <a:spcPct val="100000"/>
                        </a:lnSpc>
                        <a:spcBef>
                          <a:spcPts val="0"/>
                        </a:spcBef>
                        <a:spcAft>
                          <a:spcPts val="0"/>
                        </a:spcAft>
                      </a:pPr>
                      <a:r>
                        <a:rPr lang="pl-PL" sz="1700">
                          <a:latin typeface="Arial"/>
                          <a:ea typeface="Times New Roman"/>
                        </a:rPr>
                        <a:t>Zakłady A</a:t>
                      </a:r>
                      <a:endParaRPr lang="pl-PL" sz="17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just">
                        <a:lnSpc>
                          <a:spcPct val="100000"/>
                        </a:lnSpc>
                        <a:spcBef>
                          <a:spcPts val="0"/>
                        </a:spcBef>
                        <a:spcAft>
                          <a:spcPts val="0"/>
                        </a:spcAft>
                      </a:pPr>
                      <a:r>
                        <a:rPr lang="pl-PL" sz="1700">
                          <a:latin typeface="Arial"/>
                          <a:ea typeface="Times New Roman"/>
                        </a:rPr>
                        <a:t>Warszawa</a:t>
                      </a:r>
                      <a:endParaRPr lang="pl-PL" sz="17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00000"/>
                        </a:lnSpc>
                        <a:spcBef>
                          <a:spcPts val="0"/>
                        </a:spcBef>
                        <a:spcAft>
                          <a:spcPts val="0"/>
                        </a:spcAft>
                      </a:pPr>
                      <a:r>
                        <a:rPr lang="pl-PL" sz="1700">
                          <a:latin typeface="Arial"/>
                          <a:ea typeface="Times New Roman"/>
                        </a:rPr>
                        <a:t>37,00 zł</a:t>
                      </a:r>
                      <a:endParaRPr lang="pl-PL" sz="17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1"/>
                  </a:ext>
                </a:extLst>
              </a:tr>
              <a:tr h="348066">
                <a:tc>
                  <a:txBody>
                    <a:bodyPr/>
                    <a:lstStyle/>
                    <a:p>
                      <a:pPr algn="just">
                        <a:lnSpc>
                          <a:spcPct val="100000"/>
                        </a:lnSpc>
                        <a:spcBef>
                          <a:spcPts val="0"/>
                        </a:spcBef>
                        <a:spcAft>
                          <a:spcPts val="0"/>
                        </a:spcAft>
                      </a:pPr>
                      <a:r>
                        <a:rPr lang="pl-PL" sz="1700" dirty="0">
                          <a:latin typeface="Arial"/>
                          <a:ea typeface="Times New Roman"/>
                        </a:rPr>
                        <a:t>0002</a:t>
                      </a:r>
                      <a:endParaRPr lang="pl-PL" sz="1700"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just">
                        <a:lnSpc>
                          <a:spcPct val="100000"/>
                        </a:lnSpc>
                        <a:spcBef>
                          <a:spcPts val="0"/>
                        </a:spcBef>
                        <a:spcAft>
                          <a:spcPts val="0"/>
                        </a:spcAft>
                      </a:pPr>
                      <a:r>
                        <a:rPr lang="pl-PL" sz="1700" dirty="0">
                          <a:latin typeface="Arial"/>
                          <a:ea typeface="Times New Roman"/>
                        </a:rPr>
                        <a:t>04-mar-93</a:t>
                      </a:r>
                      <a:endParaRPr lang="pl-PL" sz="1700"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just">
                        <a:lnSpc>
                          <a:spcPct val="100000"/>
                        </a:lnSpc>
                        <a:spcBef>
                          <a:spcPts val="0"/>
                        </a:spcBef>
                        <a:spcAft>
                          <a:spcPts val="0"/>
                        </a:spcAft>
                      </a:pPr>
                      <a:r>
                        <a:rPr lang="pl-PL" sz="1700" dirty="0">
                          <a:latin typeface="Arial"/>
                          <a:ea typeface="Times New Roman"/>
                        </a:rPr>
                        <a:t>08</a:t>
                      </a:r>
                      <a:endParaRPr lang="pl-PL" sz="1700"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just">
                        <a:lnSpc>
                          <a:spcPct val="100000"/>
                        </a:lnSpc>
                        <a:spcBef>
                          <a:spcPts val="0"/>
                        </a:spcBef>
                        <a:spcAft>
                          <a:spcPts val="0"/>
                        </a:spcAft>
                      </a:pPr>
                      <a:r>
                        <a:rPr lang="pl-PL" sz="1700">
                          <a:latin typeface="Arial"/>
                          <a:ea typeface="Times New Roman"/>
                        </a:rPr>
                        <a:t>Zakłady C</a:t>
                      </a:r>
                      <a:endParaRPr lang="pl-PL" sz="17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just">
                        <a:lnSpc>
                          <a:spcPct val="100000"/>
                        </a:lnSpc>
                        <a:spcBef>
                          <a:spcPts val="0"/>
                        </a:spcBef>
                        <a:spcAft>
                          <a:spcPts val="0"/>
                        </a:spcAft>
                      </a:pPr>
                      <a:r>
                        <a:rPr lang="pl-PL" sz="1700">
                          <a:latin typeface="Arial"/>
                          <a:ea typeface="Times New Roman"/>
                        </a:rPr>
                        <a:t>Kraków</a:t>
                      </a:r>
                      <a:endParaRPr lang="pl-PL" sz="17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00000"/>
                        </a:lnSpc>
                        <a:spcBef>
                          <a:spcPts val="0"/>
                        </a:spcBef>
                        <a:spcAft>
                          <a:spcPts val="0"/>
                        </a:spcAft>
                      </a:pPr>
                      <a:r>
                        <a:rPr lang="pl-PL" sz="1700">
                          <a:latin typeface="Arial"/>
                          <a:ea typeface="Times New Roman"/>
                        </a:rPr>
                        <a:t>100,00 zł</a:t>
                      </a:r>
                      <a:endParaRPr lang="pl-PL" sz="17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2"/>
                  </a:ext>
                </a:extLst>
              </a:tr>
              <a:tr h="362569">
                <a:tc>
                  <a:txBody>
                    <a:bodyPr/>
                    <a:lstStyle/>
                    <a:p>
                      <a:pPr algn="just">
                        <a:lnSpc>
                          <a:spcPct val="100000"/>
                        </a:lnSpc>
                        <a:spcBef>
                          <a:spcPts val="0"/>
                        </a:spcBef>
                        <a:spcAft>
                          <a:spcPts val="0"/>
                        </a:spcAft>
                      </a:pPr>
                      <a:r>
                        <a:rPr lang="pl-PL" sz="1700">
                          <a:latin typeface="Arial"/>
                          <a:ea typeface="Times New Roman"/>
                        </a:rPr>
                        <a:t>0003</a:t>
                      </a:r>
                      <a:endParaRPr lang="pl-PL" sz="17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just">
                        <a:lnSpc>
                          <a:spcPct val="100000"/>
                        </a:lnSpc>
                        <a:spcBef>
                          <a:spcPts val="0"/>
                        </a:spcBef>
                        <a:spcAft>
                          <a:spcPts val="0"/>
                        </a:spcAft>
                      </a:pPr>
                      <a:r>
                        <a:rPr lang="pl-PL" sz="1700" dirty="0">
                          <a:latin typeface="Arial"/>
                          <a:ea typeface="Times New Roman"/>
                        </a:rPr>
                        <a:t>05-mar-93</a:t>
                      </a:r>
                      <a:endParaRPr lang="pl-PL" sz="1700"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just">
                        <a:lnSpc>
                          <a:spcPct val="100000"/>
                        </a:lnSpc>
                        <a:spcBef>
                          <a:spcPts val="0"/>
                        </a:spcBef>
                        <a:spcAft>
                          <a:spcPts val="0"/>
                        </a:spcAft>
                      </a:pPr>
                      <a:r>
                        <a:rPr lang="pl-PL" sz="1700" dirty="0">
                          <a:latin typeface="Arial"/>
                          <a:ea typeface="Times New Roman"/>
                        </a:rPr>
                        <a:t>05</a:t>
                      </a:r>
                      <a:endParaRPr lang="pl-PL" sz="1700"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just">
                        <a:lnSpc>
                          <a:spcPct val="100000"/>
                        </a:lnSpc>
                        <a:spcBef>
                          <a:spcPts val="0"/>
                        </a:spcBef>
                        <a:spcAft>
                          <a:spcPts val="0"/>
                        </a:spcAft>
                      </a:pPr>
                      <a:r>
                        <a:rPr lang="pl-PL" sz="1700">
                          <a:latin typeface="Arial"/>
                          <a:ea typeface="Times New Roman"/>
                        </a:rPr>
                        <a:t>Zakłady A</a:t>
                      </a:r>
                      <a:endParaRPr lang="pl-PL" sz="17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just">
                        <a:lnSpc>
                          <a:spcPct val="100000"/>
                        </a:lnSpc>
                        <a:spcBef>
                          <a:spcPts val="0"/>
                        </a:spcBef>
                        <a:spcAft>
                          <a:spcPts val="0"/>
                        </a:spcAft>
                      </a:pPr>
                      <a:r>
                        <a:rPr lang="pl-PL" sz="1700">
                          <a:latin typeface="Arial"/>
                          <a:ea typeface="Times New Roman"/>
                        </a:rPr>
                        <a:t>Warszawa</a:t>
                      </a:r>
                      <a:endParaRPr lang="pl-PL" sz="17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00000"/>
                        </a:lnSpc>
                        <a:spcBef>
                          <a:spcPts val="0"/>
                        </a:spcBef>
                        <a:spcAft>
                          <a:spcPts val="0"/>
                        </a:spcAft>
                      </a:pPr>
                      <a:r>
                        <a:rPr lang="pl-PL" sz="1700">
                          <a:latin typeface="Arial"/>
                          <a:ea typeface="Times New Roman"/>
                        </a:rPr>
                        <a:t>35,00 zł</a:t>
                      </a:r>
                      <a:endParaRPr lang="pl-PL" sz="17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3"/>
                  </a:ext>
                </a:extLst>
              </a:tr>
              <a:tr h="362569">
                <a:tc>
                  <a:txBody>
                    <a:bodyPr/>
                    <a:lstStyle/>
                    <a:p>
                      <a:pPr algn="just">
                        <a:lnSpc>
                          <a:spcPct val="100000"/>
                        </a:lnSpc>
                        <a:spcBef>
                          <a:spcPts val="0"/>
                        </a:spcBef>
                        <a:spcAft>
                          <a:spcPts val="0"/>
                        </a:spcAft>
                      </a:pPr>
                      <a:r>
                        <a:rPr lang="pl-PL" sz="1700">
                          <a:latin typeface="Arial"/>
                          <a:ea typeface="Times New Roman"/>
                        </a:rPr>
                        <a:t>0004</a:t>
                      </a:r>
                      <a:endParaRPr lang="pl-PL" sz="17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just">
                        <a:lnSpc>
                          <a:spcPct val="100000"/>
                        </a:lnSpc>
                        <a:spcBef>
                          <a:spcPts val="0"/>
                        </a:spcBef>
                        <a:spcAft>
                          <a:spcPts val="0"/>
                        </a:spcAft>
                      </a:pPr>
                      <a:r>
                        <a:rPr lang="pl-PL" sz="1700" dirty="0">
                          <a:latin typeface="Arial"/>
                          <a:ea typeface="Times New Roman"/>
                        </a:rPr>
                        <a:t>10-mar-93</a:t>
                      </a:r>
                      <a:endParaRPr lang="pl-PL" sz="1700"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just">
                        <a:lnSpc>
                          <a:spcPct val="100000"/>
                        </a:lnSpc>
                        <a:spcBef>
                          <a:spcPts val="0"/>
                        </a:spcBef>
                        <a:spcAft>
                          <a:spcPts val="0"/>
                        </a:spcAft>
                      </a:pPr>
                      <a:r>
                        <a:rPr lang="pl-PL" sz="1700" dirty="0">
                          <a:latin typeface="Arial"/>
                          <a:ea typeface="Times New Roman"/>
                        </a:rPr>
                        <a:t>05</a:t>
                      </a:r>
                      <a:endParaRPr lang="pl-PL" sz="1700"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just">
                        <a:lnSpc>
                          <a:spcPct val="100000"/>
                        </a:lnSpc>
                        <a:spcBef>
                          <a:spcPts val="0"/>
                        </a:spcBef>
                        <a:spcAft>
                          <a:spcPts val="0"/>
                        </a:spcAft>
                      </a:pPr>
                      <a:r>
                        <a:rPr lang="pl-PL" sz="1700" dirty="0">
                          <a:latin typeface="Arial"/>
                          <a:ea typeface="Times New Roman"/>
                        </a:rPr>
                        <a:t>Zakłady A</a:t>
                      </a:r>
                      <a:endParaRPr lang="pl-PL" sz="1700"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just">
                        <a:lnSpc>
                          <a:spcPct val="100000"/>
                        </a:lnSpc>
                        <a:spcBef>
                          <a:spcPts val="0"/>
                        </a:spcBef>
                        <a:spcAft>
                          <a:spcPts val="0"/>
                        </a:spcAft>
                      </a:pPr>
                      <a:r>
                        <a:rPr lang="pl-PL" sz="1700">
                          <a:latin typeface="Arial"/>
                          <a:ea typeface="Times New Roman"/>
                        </a:rPr>
                        <a:t>Warszawa</a:t>
                      </a:r>
                      <a:endParaRPr lang="pl-PL" sz="17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00000"/>
                        </a:lnSpc>
                        <a:spcBef>
                          <a:spcPts val="0"/>
                        </a:spcBef>
                        <a:spcAft>
                          <a:spcPts val="0"/>
                        </a:spcAft>
                      </a:pPr>
                      <a:r>
                        <a:rPr lang="pl-PL" sz="1700">
                          <a:latin typeface="Arial"/>
                          <a:ea typeface="Times New Roman"/>
                        </a:rPr>
                        <a:t>214,00 zł</a:t>
                      </a:r>
                      <a:endParaRPr lang="pl-PL" sz="17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4"/>
                  </a:ext>
                </a:extLst>
              </a:tr>
              <a:tr h="343659">
                <a:tc>
                  <a:txBody>
                    <a:bodyPr/>
                    <a:lstStyle/>
                    <a:p>
                      <a:pPr algn="just">
                        <a:lnSpc>
                          <a:spcPct val="100000"/>
                        </a:lnSpc>
                        <a:spcBef>
                          <a:spcPts val="0"/>
                        </a:spcBef>
                        <a:spcAft>
                          <a:spcPts val="0"/>
                        </a:spcAft>
                      </a:pPr>
                      <a:r>
                        <a:rPr lang="pl-PL" sz="1700">
                          <a:latin typeface="Arial"/>
                          <a:ea typeface="Times New Roman"/>
                        </a:rPr>
                        <a:t>0005</a:t>
                      </a:r>
                      <a:endParaRPr lang="pl-PL" sz="17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just">
                        <a:lnSpc>
                          <a:spcPct val="100000"/>
                        </a:lnSpc>
                        <a:spcBef>
                          <a:spcPts val="0"/>
                        </a:spcBef>
                        <a:spcAft>
                          <a:spcPts val="0"/>
                        </a:spcAft>
                      </a:pPr>
                      <a:r>
                        <a:rPr lang="pl-PL" sz="1700">
                          <a:latin typeface="Arial"/>
                          <a:ea typeface="Times New Roman"/>
                        </a:rPr>
                        <a:t>13-mar-93</a:t>
                      </a:r>
                      <a:endParaRPr lang="pl-PL" sz="17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just">
                        <a:lnSpc>
                          <a:spcPct val="100000"/>
                        </a:lnSpc>
                        <a:spcBef>
                          <a:spcPts val="0"/>
                        </a:spcBef>
                        <a:spcAft>
                          <a:spcPts val="0"/>
                        </a:spcAft>
                      </a:pPr>
                      <a:r>
                        <a:rPr lang="pl-PL" sz="1700" dirty="0">
                          <a:latin typeface="Arial"/>
                          <a:ea typeface="Times New Roman"/>
                        </a:rPr>
                        <a:t>03</a:t>
                      </a:r>
                      <a:endParaRPr lang="pl-PL" sz="1700"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just">
                        <a:lnSpc>
                          <a:spcPct val="100000"/>
                        </a:lnSpc>
                        <a:spcBef>
                          <a:spcPts val="0"/>
                        </a:spcBef>
                        <a:spcAft>
                          <a:spcPts val="0"/>
                        </a:spcAft>
                      </a:pPr>
                      <a:r>
                        <a:rPr lang="pl-PL" sz="1700" dirty="0">
                          <a:latin typeface="Arial"/>
                          <a:ea typeface="Times New Roman"/>
                        </a:rPr>
                        <a:t>Zakłady E</a:t>
                      </a:r>
                      <a:endParaRPr lang="pl-PL" sz="1700"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just">
                        <a:lnSpc>
                          <a:spcPct val="100000"/>
                        </a:lnSpc>
                        <a:spcBef>
                          <a:spcPts val="0"/>
                        </a:spcBef>
                        <a:spcAft>
                          <a:spcPts val="0"/>
                        </a:spcAft>
                      </a:pPr>
                      <a:r>
                        <a:rPr lang="pl-PL" sz="1700" dirty="0">
                          <a:latin typeface="Arial"/>
                          <a:ea typeface="Times New Roman"/>
                        </a:rPr>
                        <a:t>Katowice</a:t>
                      </a:r>
                      <a:endParaRPr lang="pl-PL" sz="1700"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00000"/>
                        </a:lnSpc>
                        <a:spcBef>
                          <a:spcPts val="0"/>
                        </a:spcBef>
                        <a:spcAft>
                          <a:spcPts val="0"/>
                        </a:spcAft>
                      </a:pPr>
                      <a:r>
                        <a:rPr lang="pl-PL" sz="1700">
                          <a:latin typeface="Arial"/>
                          <a:ea typeface="Times New Roman"/>
                        </a:rPr>
                        <a:t>50,00 zł</a:t>
                      </a:r>
                      <a:endParaRPr lang="pl-PL" sz="17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5"/>
                  </a:ext>
                </a:extLst>
              </a:tr>
              <a:tr h="352900">
                <a:tc>
                  <a:txBody>
                    <a:bodyPr/>
                    <a:lstStyle/>
                    <a:p>
                      <a:pPr algn="just">
                        <a:lnSpc>
                          <a:spcPct val="100000"/>
                        </a:lnSpc>
                        <a:spcBef>
                          <a:spcPts val="0"/>
                        </a:spcBef>
                        <a:spcAft>
                          <a:spcPts val="0"/>
                        </a:spcAft>
                      </a:pPr>
                      <a:r>
                        <a:rPr lang="pl-PL" sz="1700">
                          <a:latin typeface="Arial"/>
                          <a:ea typeface="Times New Roman"/>
                        </a:rPr>
                        <a:t>0006</a:t>
                      </a:r>
                      <a:endParaRPr lang="pl-PL" sz="17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just">
                        <a:lnSpc>
                          <a:spcPct val="100000"/>
                        </a:lnSpc>
                        <a:spcBef>
                          <a:spcPts val="0"/>
                        </a:spcBef>
                        <a:spcAft>
                          <a:spcPts val="0"/>
                        </a:spcAft>
                      </a:pPr>
                      <a:r>
                        <a:rPr lang="pl-PL" sz="1700">
                          <a:latin typeface="Arial"/>
                          <a:ea typeface="Times New Roman"/>
                        </a:rPr>
                        <a:t>21-mar-93</a:t>
                      </a:r>
                      <a:endParaRPr lang="pl-PL" sz="17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just">
                        <a:lnSpc>
                          <a:spcPct val="100000"/>
                        </a:lnSpc>
                        <a:spcBef>
                          <a:spcPts val="0"/>
                        </a:spcBef>
                        <a:spcAft>
                          <a:spcPts val="0"/>
                        </a:spcAft>
                      </a:pPr>
                      <a:r>
                        <a:rPr lang="pl-PL" sz="1700">
                          <a:latin typeface="Arial"/>
                          <a:ea typeface="Times New Roman"/>
                        </a:rPr>
                        <a:t>08</a:t>
                      </a:r>
                      <a:endParaRPr lang="pl-PL" sz="17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just">
                        <a:lnSpc>
                          <a:spcPct val="100000"/>
                        </a:lnSpc>
                        <a:spcBef>
                          <a:spcPts val="0"/>
                        </a:spcBef>
                        <a:spcAft>
                          <a:spcPts val="0"/>
                        </a:spcAft>
                      </a:pPr>
                      <a:r>
                        <a:rPr lang="pl-PL" sz="1700" dirty="0">
                          <a:latin typeface="Arial"/>
                          <a:ea typeface="Times New Roman"/>
                        </a:rPr>
                        <a:t>Zakłady C</a:t>
                      </a:r>
                      <a:endParaRPr lang="pl-PL" sz="1700"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just">
                        <a:lnSpc>
                          <a:spcPct val="100000"/>
                        </a:lnSpc>
                        <a:spcBef>
                          <a:spcPts val="0"/>
                        </a:spcBef>
                        <a:spcAft>
                          <a:spcPts val="0"/>
                        </a:spcAft>
                      </a:pPr>
                      <a:r>
                        <a:rPr lang="pl-PL" sz="1700" dirty="0">
                          <a:latin typeface="Arial"/>
                          <a:ea typeface="Times New Roman"/>
                        </a:rPr>
                        <a:t>Kraków</a:t>
                      </a:r>
                      <a:endParaRPr lang="pl-PL" sz="1700"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00000"/>
                        </a:lnSpc>
                        <a:spcBef>
                          <a:spcPts val="0"/>
                        </a:spcBef>
                        <a:spcAft>
                          <a:spcPts val="0"/>
                        </a:spcAft>
                      </a:pPr>
                      <a:r>
                        <a:rPr lang="pl-PL" sz="1700" dirty="0">
                          <a:latin typeface="Arial"/>
                          <a:ea typeface="Times New Roman"/>
                        </a:rPr>
                        <a:t>200,00 zł</a:t>
                      </a:r>
                      <a:endParaRPr lang="pl-PL" sz="1700"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6"/>
                  </a:ext>
                </a:extLst>
              </a:tr>
              <a:tr h="379766">
                <a:tc>
                  <a:txBody>
                    <a:bodyPr/>
                    <a:lstStyle/>
                    <a:p>
                      <a:pPr algn="just">
                        <a:lnSpc>
                          <a:spcPct val="100000"/>
                        </a:lnSpc>
                        <a:spcBef>
                          <a:spcPts val="0"/>
                        </a:spcBef>
                        <a:spcAft>
                          <a:spcPts val="0"/>
                        </a:spcAft>
                      </a:pPr>
                      <a:r>
                        <a:rPr lang="pl-PL" sz="1700" dirty="0">
                          <a:latin typeface="Arial"/>
                          <a:ea typeface="Times New Roman"/>
                        </a:rPr>
                        <a:t>0007</a:t>
                      </a:r>
                      <a:endParaRPr lang="pl-PL" sz="1700"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just">
                        <a:lnSpc>
                          <a:spcPct val="100000"/>
                        </a:lnSpc>
                        <a:spcBef>
                          <a:spcPts val="0"/>
                        </a:spcBef>
                        <a:spcAft>
                          <a:spcPts val="0"/>
                        </a:spcAft>
                      </a:pPr>
                      <a:r>
                        <a:rPr lang="pl-PL" sz="1700" dirty="0">
                          <a:latin typeface="Arial"/>
                          <a:ea typeface="Times New Roman"/>
                        </a:rPr>
                        <a:t>28-mar-93</a:t>
                      </a:r>
                      <a:endParaRPr lang="pl-PL" sz="1700"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just">
                        <a:lnSpc>
                          <a:spcPct val="100000"/>
                        </a:lnSpc>
                        <a:spcBef>
                          <a:spcPts val="0"/>
                        </a:spcBef>
                        <a:spcAft>
                          <a:spcPts val="0"/>
                        </a:spcAft>
                      </a:pPr>
                      <a:r>
                        <a:rPr lang="pl-PL" sz="1700">
                          <a:latin typeface="Arial"/>
                          <a:ea typeface="Times New Roman"/>
                        </a:rPr>
                        <a:t>03</a:t>
                      </a:r>
                      <a:endParaRPr lang="pl-PL" sz="17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just">
                        <a:lnSpc>
                          <a:spcPct val="100000"/>
                        </a:lnSpc>
                        <a:spcBef>
                          <a:spcPts val="0"/>
                        </a:spcBef>
                        <a:spcAft>
                          <a:spcPts val="0"/>
                        </a:spcAft>
                      </a:pPr>
                      <a:r>
                        <a:rPr lang="pl-PL" sz="1700">
                          <a:latin typeface="Arial"/>
                          <a:ea typeface="Times New Roman"/>
                        </a:rPr>
                        <a:t>Zakłady E</a:t>
                      </a:r>
                      <a:endParaRPr lang="pl-PL" sz="17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just">
                        <a:lnSpc>
                          <a:spcPct val="100000"/>
                        </a:lnSpc>
                        <a:spcBef>
                          <a:spcPts val="0"/>
                        </a:spcBef>
                        <a:spcAft>
                          <a:spcPts val="0"/>
                        </a:spcAft>
                      </a:pPr>
                      <a:r>
                        <a:rPr lang="pl-PL" sz="1700" dirty="0">
                          <a:latin typeface="Arial"/>
                          <a:ea typeface="Times New Roman"/>
                        </a:rPr>
                        <a:t>Katowice</a:t>
                      </a:r>
                      <a:endParaRPr lang="pl-PL" sz="1700"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00000"/>
                        </a:lnSpc>
                        <a:spcBef>
                          <a:spcPts val="0"/>
                        </a:spcBef>
                        <a:spcAft>
                          <a:spcPts val="0"/>
                        </a:spcAft>
                      </a:pPr>
                      <a:r>
                        <a:rPr lang="pl-PL" sz="1700" dirty="0">
                          <a:latin typeface="Arial"/>
                          <a:ea typeface="Times New Roman"/>
                        </a:rPr>
                        <a:t>70,00 zł</a:t>
                      </a:r>
                      <a:endParaRPr lang="pl-PL" sz="1700"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244541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lt">
                                    <p:tmPct val="10000"/>
                                  </p:iterate>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left)">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lt">
                                    <p:tmPct val="10000"/>
                                  </p:iterate>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lt">
                                    <p:tmPct val="10000"/>
                                  </p:iterate>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up)">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up)">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up)">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3" grpId="0"/>
      <p:bldP spid="14" grpId="0"/>
      <p:bldP spid="15" grpId="0"/>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ytuł 1"/>
          <p:cNvSpPr txBox="1">
            <a:spLocks/>
          </p:cNvSpPr>
          <p:nvPr/>
        </p:nvSpPr>
        <p:spPr>
          <a:xfrm>
            <a:off x="0" y="0"/>
            <a:ext cx="12192000" cy="857250"/>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pl-PL" sz="4000" dirty="0">
                <a:solidFill>
                  <a:srgbClr val="000000"/>
                </a:solidFill>
                <a:latin typeface="Minion-Regular"/>
              </a:rPr>
              <a:t>Relacje  </a:t>
            </a:r>
            <a:r>
              <a:rPr lang="pl-PL" sz="3600" dirty="0">
                <a:solidFill>
                  <a:srgbClr val="000000"/>
                </a:solidFill>
                <a:latin typeface="Monoid" panose="02000503000000000000" pitchFamily="2" charset="0"/>
              </a:rPr>
              <a:t>Zamówienia </a:t>
            </a:r>
            <a:r>
              <a:rPr lang="pl-PL" sz="4000" dirty="0">
                <a:solidFill>
                  <a:srgbClr val="000000"/>
                </a:solidFill>
                <a:latin typeface="Minion-Regular"/>
              </a:rPr>
              <a:t> i  </a:t>
            </a:r>
            <a:r>
              <a:rPr lang="pl-PL" sz="3600" dirty="0" err="1">
                <a:solidFill>
                  <a:srgbClr val="000000"/>
                </a:solidFill>
                <a:latin typeface="Monoid" panose="02000503000000000000" pitchFamily="2" charset="0"/>
              </a:rPr>
              <a:t>Pozycje_zamówień</a:t>
            </a:r>
            <a:endParaRPr lang="pl-PL" sz="3600" b="1" dirty="0">
              <a:latin typeface="Monoid" panose="02000503000000000000" pitchFamily="2" charset="0"/>
            </a:endParaRPr>
          </a:p>
        </p:txBody>
      </p:sp>
      <p:sp>
        <p:nvSpPr>
          <p:cNvPr id="4" name="Symbol zastępczy daty 3"/>
          <p:cNvSpPr>
            <a:spLocks noGrp="1"/>
          </p:cNvSpPr>
          <p:nvPr>
            <p:ph type="dt" sz="half" idx="10"/>
          </p:nvPr>
        </p:nvSpPr>
        <p:spPr/>
        <p:txBody>
          <a:bodyPr/>
          <a:lstStyle/>
          <a:p>
            <a:fld id="{1D684510-9475-4884-8951-D3414B1C6E4B}" type="datetime1">
              <a:rPr lang="pl-PL" smtClean="0"/>
              <a:t>25.11.2021</a:t>
            </a:fld>
            <a:endParaRPr lang="pl-PL" dirty="0"/>
          </a:p>
        </p:txBody>
      </p:sp>
      <p:sp>
        <p:nvSpPr>
          <p:cNvPr id="2" name="Prostokąt 1"/>
          <p:cNvSpPr/>
          <p:nvPr/>
        </p:nvSpPr>
        <p:spPr>
          <a:xfrm>
            <a:off x="379606" y="1054088"/>
            <a:ext cx="1792094" cy="769441"/>
          </a:xfrm>
          <a:prstGeom prst="rect">
            <a:avLst/>
          </a:prstGeom>
        </p:spPr>
        <p:txBody>
          <a:bodyPr wrap="square">
            <a:spAutoFit/>
          </a:bodyPr>
          <a:lstStyle/>
          <a:p>
            <a:r>
              <a:rPr lang="pl-PL" sz="2200" dirty="0"/>
              <a:t>Relacja </a:t>
            </a:r>
            <a:r>
              <a:rPr lang="pl-PL" sz="2200" b="1" dirty="0">
                <a:solidFill>
                  <a:srgbClr val="0070C0"/>
                </a:solidFill>
              </a:rPr>
              <a:t>Zamówienia </a:t>
            </a:r>
          </a:p>
        </p:txBody>
      </p:sp>
      <p:sp>
        <p:nvSpPr>
          <p:cNvPr id="13" name="Prostokąt 12"/>
          <p:cNvSpPr/>
          <p:nvPr/>
        </p:nvSpPr>
        <p:spPr>
          <a:xfrm>
            <a:off x="379606" y="3510128"/>
            <a:ext cx="2736974" cy="769441"/>
          </a:xfrm>
          <a:prstGeom prst="rect">
            <a:avLst/>
          </a:prstGeom>
        </p:spPr>
        <p:txBody>
          <a:bodyPr wrap="square">
            <a:spAutoFit/>
          </a:bodyPr>
          <a:lstStyle/>
          <a:p>
            <a:r>
              <a:rPr lang="pl-PL" sz="2200" dirty="0"/>
              <a:t>Relacja </a:t>
            </a:r>
            <a:r>
              <a:rPr lang="pl-PL" sz="2200" b="1" dirty="0" err="1">
                <a:solidFill>
                  <a:srgbClr val="0070C0"/>
                </a:solidFill>
              </a:rPr>
              <a:t>Pozycje_Zamówień</a:t>
            </a:r>
            <a:r>
              <a:rPr lang="pl-PL" sz="2200" b="1" dirty="0">
                <a:solidFill>
                  <a:srgbClr val="0070C0"/>
                </a:solidFill>
              </a:rPr>
              <a:t> </a:t>
            </a:r>
          </a:p>
        </p:txBody>
      </p:sp>
      <p:graphicFrame>
        <p:nvGraphicFramePr>
          <p:cNvPr id="19" name="Tabela 18"/>
          <p:cNvGraphicFramePr>
            <a:graphicFrameLocks noGrp="1"/>
          </p:cNvGraphicFramePr>
          <p:nvPr>
            <p:extLst>
              <p:ext uri="{D42A27DB-BD31-4B8C-83A1-F6EECF244321}">
                <p14:modId xmlns:p14="http://schemas.microsoft.com/office/powerpoint/2010/main" val="3504370632"/>
              </p:ext>
            </p:extLst>
          </p:nvPr>
        </p:nvGraphicFramePr>
        <p:xfrm>
          <a:off x="3464014" y="1072490"/>
          <a:ext cx="5348516" cy="2265072"/>
        </p:xfrm>
        <a:graphic>
          <a:graphicData uri="http://schemas.openxmlformats.org/drawingml/2006/table">
            <a:tbl>
              <a:tblPr/>
              <a:tblGrid>
                <a:gridCol w="756726">
                  <a:extLst>
                    <a:ext uri="{9D8B030D-6E8A-4147-A177-3AD203B41FA5}">
                      <a16:colId xmlns:a16="http://schemas.microsoft.com/office/drawing/2014/main" val="20000"/>
                    </a:ext>
                  </a:extLst>
                </a:gridCol>
                <a:gridCol w="1023064">
                  <a:extLst>
                    <a:ext uri="{9D8B030D-6E8A-4147-A177-3AD203B41FA5}">
                      <a16:colId xmlns:a16="http://schemas.microsoft.com/office/drawing/2014/main" val="20001"/>
                    </a:ext>
                  </a:extLst>
                </a:gridCol>
                <a:gridCol w="651562">
                  <a:extLst>
                    <a:ext uri="{9D8B030D-6E8A-4147-A177-3AD203B41FA5}">
                      <a16:colId xmlns:a16="http://schemas.microsoft.com/office/drawing/2014/main" val="20002"/>
                    </a:ext>
                  </a:extLst>
                </a:gridCol>
                <a:gridCol w="972769">
                  <a:extLst>
                    <a:ext uri="{9D8B030D-6E8A-4147-A177-3AD203B41FA5}">
                      <a16:colId xmlns:a16="http://schemas.microsoft.com/office/drawing/2014/main" val="20003"/>
                    </a:ext>
                  </a:extLst>
                </a:gridCol>
                <a:gridCol w="971626">
                  <a:extLst>
                    <a:ext uri="{9D8B030D-6E8A-4147-A177-3AD203B41FA5}">
                      <a16:colId xmlns:a16="http://schemas.microsoft.com/office/drawing/2014/main" val="20004"/>
                    </a:ext>
                  </a:extLst>
                </a:gridCol>
                <a:gridCol w="972769">
                  <a:extLst>
                    <a:ext uri="{9D8B030D-6E8A-4147-A177-3AD203B41FA5}">
                      <a16:colId xmlns:a16="http://schemas.microsoft.com/office/drawing/2014/main" val="20005"/>
                    </a:ext>
                  </a:extLst>
                </a:gridCol>
              </a:tblGrid>
              <a:tr h="249541">
                <a:tc>
                  <a:txBody>
                    <a:bodyPr/>
                    <a:lstStyle/>
                    <a:p>
                      <a:pPr algn="ctr">
                        <a:lnSpc>
                          <a:spcPct val="100000"/>
                        </a:lnSpc>
                        <a:spcAft>
                          <a:spcPts val="0"/>
                        </a:spcAft>
                      </a:pPr>
                      <a:r>
                        <a:rPr lang="pl-PL" sz="1400" b="1" dirty="0">
                          <a:latin typeface="Arial"/>
                          <a:ea typeface="Times New Roman"/>
                        </a:rPr>
                        <a:t>nr_zam</a:t>
                      </a:r>
                      <a:endParaRPr lang="pl-PL" sz="1400" b="1"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lnSpc>
                          <a:spcPct val="100000"/>
                        </a:lnSpc>
                        <a:spcAft>
                          <a:spcPts val="0"/>
                        </a:spcAft>
                      </a:pPr>
                      <a:r>
                        <a:rPr lang="pl-PL" sz="1400" b="1" dirty="0" err="1">
                          <a:latin typeface="Arial"/>
                          <a:ea typeface="Times New Roman"/>
                        </a:rPr>
                        <a:t>data_zam</a:t>
                      </a:r>
                      <a:endParaRPr lang="pl-PL" sz="1400" b="1"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lnSpc>
                          <a:spcPct val="100000"/>
                        </a:lnSpc>
                        <a:spcAft>
                          <a:spcPts val="0"/>
                        </a:spcAft>
                      </a:pPr>
                      <a:r>
                        <a:rPr lang="pl-PL" sz="1400" b="1" dirty="0">
                          <a:latin typeface="Arial"/>
                          <a:ea typeface="Times New Roman"/>
                        </a:rPr>
                        <a:t>id_kl</a:t>
                      </a:r>
                      <a:endParaRPr lang="pl-PL" sz="1400" b="1"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lnSpc>
                          <a:spcPct val="100000"/>
                        </a:lnSpc>
                        <a:spcAft>
                          <a:spcPts val="0"/>
                        </a:spcAft>
                      </a:pPr>
                      <a:r>
                        <a:rPr lang="pl-PL" sz="1400" b="1" dirty="0">
                          <a:latin typeface="Arial"/>
                          <a:ea typeface="Times New Roman"/>
                        </a:rPr>
                        <a:t>nazwa_kl</a:t>
                      </a:r>
                      <a:endParaRPr lang="pl-PL" sz="1400" b="1"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lnSpc>
                          <a:spcPct val="100000"/>
                        </a:lnSpc>
                        <a:spcAft>
                          <a:spcPts val="0"/>
                        </a:spcAft>
                      </a:pPr>
                      <a:r>
                        <a:rPr lang="pl-PL" sz="1400" b="1" dirty="0">
                          <a:latin typeface="Arial"/>
                          <a:ea typeface="Times New Roman"/>
                        </a:rPr>
                        <a:t>adres_kl</a:t>
                      </a:r>
                      <a:endParaRPr lang="pl-PL" sz="1400" b="1"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lnSpc>
                          <a:spcPct val="100000"/>
                        </a:lnSpc>
                        <a:spcAft>
                          <a:spcPts val="0"/>
                        </a:spcAft>
                      </a:pPr>
                      <a:r>
                        <a:rPr lang="pl-PL" sz="1400" b="1" dirty="0">
                          <a:latin typeface="Arial"/>
                          <a:ea typeface="Times New Roman"/>
                        </a:rPr>
                        <a:t>zam_og</a:t>
                      </a:r>
                      <a:endParaRPr lang="pl-PL" sz="1400" b="1"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0"/>
                  </a:ext>
                </a:extLst>
              </a:tr>
              <a:tr h="287933">
                <a:tc>
                  <a:txBody>
                    <a:bodyPr/>
                    <a:lstStyle/>
                    <a:p>
                      <a:pPr algn="just">
                        <a:lnSpc>
                          <a:spcPct val="100000"/>
                        </a:lnSpc>
                        <a:spcAft>
                          <a:spcPts val="0"/>
                        </a:spcAft>
                      </a:pPr>
                      <a:r>
                        <a:rPr lang="pl-PL" sz="1400" dirty="0">
                          <a:latin typeface="Arial"/>
                          <a:ea typeface="Times New Roman"/>
                        </a:rPr>
                        <a:t>0001</a:t>
                      </a:r>
                      <a:endParaRPr lang="pl-PL" sz="1400"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just">
                        <a:lnSpc>
                          <a:spcPct val="100000"/>
                        </a:lnSpc>
                        <a:spcAft>
                          <a:spcPts val="0"/>
                        </a:spcAft>
                      </a:pPr>
                      <a:r>
                        <a:rPr lang="pl-PL" sz="1400" dirty="0">
                          <a:latin typeface="Arial"/>
                          <a:ea typeface="Times New Roman"/>
                        </a:rPr>
                        <a:t>02-mar-93</a:t>
                      </a:r>
                      <a:endParaRPr lang="pl-PL" sz="1400"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just">
                        <a:lnSpc>
                          <a:spcPct val="100000"/>
                        </a:lnSpc>
                        <a:spcAft>
                          <a:spcPts val="0"/>
                        </a:spcAft>
                      </a:pPr>
                      <a:r>
                        <a:rPr lang="pl-PL" sz="1400">
                          <a:latin typeface="Arial"/>
                          <a:ea typeface="Times New Roman"/>
                        </a:rPr>
                        <a:t>05</a:t>
                      </a:r>
                      <a:endParaRPr lang="pl-PL" sz="14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just">
                        <a:lnSpc>
                          <a:spcPct val="100000"/>
                        </a:lnSpc>
                        <a:spcAft>
                          <a:spcPts val="0"/>
                        </a:spcAft>
                      </a:pPr>
                      <a:r>
                        <a:rPr lang="pl-PL" sz="1400">
                          <a:latin typeface="Arial"/>
                          <a:ea typeface="Times New Roman"/>
                        </a:rPr>
                        <a:t>Zakłady A</a:t>
                      </a:r>
                      <a:endParaRPr lang="pl-PL" sz="14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just">
                        <a:lnSpc>
                          <a:spcPct val="100000"/>
                        </a:lnSpc>
                        <a:spcAft>
                          <a:spcPts val="0"/>
                        </a:spcAft>
                      </a:pPr>
                      <a:r>
                        <a:rPr lang="pl-PL" sz="1400">
                          <a:latin typeface="Arial"/>
                          <a:ea typeface="Times New Roman"/>
                        </a:rPr>
                        <a:t>Warszawa</a:t>
                      </a:r>
                      <a:endParaRPr lang="pl-PL" sz="14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00000"/>
                        </a:lnSpc>
                        <a:spcAft>
                          <a:spcPts val="0"/>
                        </a:spcAft>
                      </a:pPr>
                      <a:r>
                        <a:rPr lang="pl-PL" sz="1400">
                          <a:latin typeface="Arial"/>
                          <a:ea typeface="Times New Roman"/>
                        </a:rPr>
                        <a:t>37,00 zł</a:t>
                      </a:r>
                      <a:endParaRPr lang="pl-PL" sz="14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1"/>
                  </a:ext>
                </a:extLst>
              </a:tr>
              <a:tr h="287933">
                <a:tc>
                  <a:txBody>
                    <a:bodyPr/>
                    <a:lstStyle/>
                    <a:p>
                      <a:pPr algn="just">
                        <a:lnSpc>
                          <a:spcPct val="100000"/>
                        </a:lnSpc>
                        <a:spcAft>
                          <a:spcPts val="0"/>
                        </a:spcAft>
                      </a:pPr>
                      <a:r>
                        <a:rPr lang="pl-PL" sz="1400">
                          <a:latin typeface="Arial"/>
                          <a:ea typeface="Times New Roman"/>
                        </a:rPr>
                        <a:t>0002</a:t>
                      </a:r>
                      <a:endParaRPr lang="pl-PL" sz="14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just">
                        <a:lnSpc>
                          <a:spcPct val="100000"/>
                        </a:lnSpc>
                        <a:spcAft>
                          <a:spcPts val="0"/>
                        </a:spcAft>
                      </a:pPr>
                      <a:r>
                        <a:rPr lang="pl-PL" sz="1400" dirty="0">
                          <a:latin typeface="Arial"/>
                          <a:ea typeface="Times New Roman"/>
                        </a:rPr>
                        <a:t>04-mar-93</a:t>
                      </a:r>
                      <a:endParaRPr lang="pl-PL" sz="1400"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just">
                        <a:lnSpc>
                          <a:spcPct val="100000"/>
                        </a:lnSpc>
                        <a:spcAft>
                          <a:spcPts val="0"/>
                        </a:spcAft>
                      </a:pPr>
                      <a:r>
                        <a:rPr lang="pl-PL" sz="1400" dirty="0">
                          <a:latin typeface="Arial"/>
                          <a:ea typeface="Times New Roman"/>
                        </a:rPr>
                        <a:t>08</a:t>
                      </a:r>
                      <a:endParaRPr lang="pl-PL" sz="1400"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just">
                        <a:lnSpc>
                          <a:spcPct val="100000"/>
                        </a:lnSpc>
                        <a:spcAft>
                          <a:spcPts val="0"/>
                        </a:spcAft>
                      </a:pPr>
                      <a:r>
                        <a:rPr lang="pl-PL" sz="1400">
                          <a:latin typeface="Arial"/>
                          <a:ea typeface="Times New Roman"/>
                        </a:rPr>
                        <a:t>Zakłady C</a:t>
                      </a:r>
                      <a:endParaRPr lang="pl-PL" sz="14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just">
                        <a:lnSpc>
                          <a:spcPct val="100000"/>
                        </a:lnSpc>
                        <a:spcAft>
                          <a:spcPts val="0"/>
                        </a:spcAft>
                      </a:pPr>
                      <a:r>
                        <a:rPr lang="pl-PL" sz="1400">
                          <a:latin typeface="Arial"/>
                          <a:ea typeface="Times New Roman"/>
                        </a:rPr>
                        <a:t>Kraków</a:t>
                      </a:r>
                      <a:endParaRPr lang="pl-PL" sz="14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00000"/>
                        </a:lnSpc>
                        <a:spcAft>
                          <a:spcPts val="0"/>
                        </a:spcAft>
                      </a:pPr>
                      <a:r>
                        <a:rPr lang="pl-PL" sz="1400">
                          <a:latin typeface="Arial"/>
                          <a:ea typeface="Times New Roman"/>
                        </a:rPr>
                        <a:t>100,00 zł</a:t>
                      </a:r>
                      <a:endParaRPr lang="pl-PL" sz="14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2"/>
                  </a:ext>
                </a:extLst>
              </a:tr>
              <a:tr h="287933">
                <a:tc>
                  <a:txBody>
                    <a:bodyPr/>
                    <a:lstStyle/>
                    <a:p>
                      <a:pPr algn="just">
                        <a:lnSpc>
                          <a:spcPct val="100000"/>
                        </a:lnSpc>
                        <a:spcAft>
                          <a:spcPts val="0"/>
                        </a:spcAft>
                      </a:pPr>
                      <a:r>
                        <a:rPr lang="pl-PL" sz="1400">
                          <a:latin typeface="Arial"/>
                          <a:ea typeface="Times New Roman"/>
                        </a:rPr>
                        <a:t>0003</a:t>
                      </a:r>
                      <a:endParaRPr lang="pl-PL" sz="14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just">
                        <a:lnSpc>
                          <a:spcPct val="100000"/>
                        </a:lnSpc>
                        <a:spcAft>
                          <a:spcPts val="0"/>
                        </a:spcAft>
                      </a:pPr>
                      <a:r>
                        <a:rPr lang="pl-PL" sz="1400" dirty="0">
                          <a:latin typeface="Arial"/>
                          <a:ea typeface="Times New Roman"/>
                        </a:rPr>
                        <a:t>05-mar-93</a:t>
                      </a:r>
                      <a:endParaRPr lang="pl-PL" sz="1400"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just">
                        <a:lnSpc>
                          <a:spcPct val="100000"/>
                        </a:lnSpc>
                        <a:spcAft>
                          <a:spcPts val="0"/>
                        </a:spcAft>
                      </a:pPr>
                      <a:r>
                        <a:rPr lang="pl-PL" sz="1400" dirty="0">
                          <a:latin typeface="Arial"/>
                          <a:ea typeface="Times New Roman"/>
                        </a:rPr>
                        <a:t>05</a:t>
                      </a:r>
                      <a:endParaRPr lang="pl-PL" sz="1400"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just">
                        <a:lnSpc>
                          <a:spcPct val="100000"/>
                        </a:lnSpc>
                        <a:spcAft>
                          <a:spcPts val="0"/>
                        </a:spcAft>
                      </a:pPr>
                      <a:r>
                        <a:rPr lang="pl-PL" sz="1400" dirty="0">
                          <a:latin typeface="Arial"/>
                          <a:ea typeface="Times New Roman"/>
                        </a:rPr>
                        <a:t>Zakłady A</a:t>
                      </a:r>
                      <a:endParaRPr lang="pl-PL" sz="1400"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just">
                        <a:lnSpc>
                          <a:spcPct val="100000"/>
                        </a:lnSpc>
                        <a:spcAft>
                          <a:spcPts val="0"/>
                        </a:spcAft>
                      </a:pPr>
                      <a:r>
                        <a:rPr lang="pl-PL" sz="1400">
                          <a:latin typeface="Arial"/>
                          <a:ea typeface="Times New Roman"/>
                        </a:rPr>
                        <a:t>Warszawa</a:t>
                      </a:r>
                      <a:endParaRPr lang="pl-PL" sz="14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00000"/>
                        </a:lnSpc>
                        <a:spcAft>
                          <a:spcPts val="0"/>
                        </a:spcAft>
                      </a:pPr>
                      <a:r>
                        <a:rPr lang="pl-PL" sz="1400">
                          <a:latin typeface="Arial"/>
                          <a:ea typeface="Times New Roman"/>
                        </a:rPr>
                        <a:t>35,00 zł</a:t>
                      </a:r>
                      <a:endParaRPr lang="pl-PL" sz="14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3"/>
                  </a:ext>
                </a:extLst>
              </a:tr>
              <a:tr h="287933">
                <a:tc>
                  <a:txBody>
                    <a:bodyPr/>
                    <a:lstStyle/>
                    <a:p>
                      <a:pPr algn="just">
                        <a:lnSpc>
                          <a:spcPct val="100000"/>
                        </a:lnSpc>
                        <a:spcAft>
                          <a:spcPts val="0"/>
                        </a:spcAft>
                      </a:pPr>
                      <a:r>
                        <a:rPr lang="pl-PL" sz="1400">
                          <a:latin typeface="Arial"/>
                          <a:ea typeface="Times New Roman"/>
                        </a:rPr>
                        <a:t>0004</a:t>
                      </a:r>
                      <a:endParaRPr lang="pl-PL" sz="14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just">
                        <a:lnSpc>
                          <a:spcPct val="100000"/>
                        </a:lnSpc>
                        <a:spcAft>
                          <a:spcPts val="0"/>
                        </a:spcAft>
                      </a:pPr>
                      <a:r>
                        <a:rPr lang="pl-PL" sz="1400">
                          <a:latin typeface="Arial"/>
                          <a:ea typeface="Times New Roman"/>
                        </a:rPr>
                        <a:t>10-mar-93</a:t>
                      </a:r>
                      <a:endParaRPr lang="pl-PL" sz="14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just">
                        <a:lnSpc>
                          <a:spcPct val="100000"/>
                        </a:lnSpc>
                        <a:spcAft>
                          <a:spcPts val="0"/>
                        </a:spcAft>
                      </a:pPr>
                      <a:r>
                        <a:rPr lang="pl-PL" sz="1400" dirty="0">
                          <a:latin typeface="Arial"/>
                          <a:ea typeface="Times New Roman"/>
                        </a:rPr>
                        <a:t>05</a:t>
                      </a:r>
                      <a:endParaRPr lang="pl-PL" sz="1400"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just">
                        <a:lnSpc>
                          <a:spcPct val="100000"/>
                        </a:lnSpc>
                        <a:spcAft>
                          <a:spcPts val="0"/>
                        </a:spcAft>
                      </a:pPr>
                      <a:r>
                        <a:rPr lang="pl-PL" sz="1400" dirty="0">
                          <a:latin typeface="Arial"/>
                          <a:ea typeface="Times New Roman"/>
                        </a:rPr>
                        <a:t>Zakłady A</a:t>
                      </a:r>
                      <a:endParaRPr lang="pl-PL" sz="1400"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just">
                        <a:lnSpc>
                          <a:spcPct val="100000"/>
                        </a:lnSpc>
                        <a:spcAft>
                          <a:spcPts val="0"/>
                        </a:spcAft>
                      </a:pPr>
                      <a:r>
                        <a:rPr lang="pl-PL" sz="1400" dirty="0">
                          <a:latin typeface="Arial"/>
                          <a:ea typeface="Times New Roman"/>
                        </a:rPr>
                        <a:t>Warszawa</a:t>
                      </a:r>
                      <a:endParaRPr lang="pl-PL" sz="1400"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00000"/>
                        </a:lnSpc>
                        <a:spcAft>
                          <a:spcPts val="0"/>
                        </a:spcAft>
                      </a:pPr>
                      <a:r>
                        <a:rPr lang="pl-PL" sz="1400">
                          <a:latin typeface="Arial"/>
                          <a:ea typeface="Times New Roman"/>
                        </a:rPr>
                        <a:t>214,00 zł</a:t>
                      </a:r>
                      <a:endParaRPr lang="pl-PL" sz="14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4"/>
                  </a:ext>
                </a:extLst>
              </a:tr>
              <a:tr h="287933">
                <a:tc>
                  <a:txBody>
                    <a:bodyPr/>
                    <a:lstStyle/>
                    <a:p>
                      <a:pPr algn="just">
                        <a:lnSpc>
                          <a:spcPct val="100000"/>
                        </a:lnSpc>
                        <a:spcAft>
                          <a:spcPts val="0"/>
                        </a:spcAft>
                      </a:pPr>
                      <a:r>
                        <a:rPr lang="pl-PL" sz="1400" dirty="0">
                          <a:latin typeface="Arial"/>
                          <a:ea typeface="Times New Roman"/>
                        </a:rPr>
                        <a:t>0005</a:t>
                      </a:r>
                      <a:endParaRPr lang="pl-PL" sz="1400"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just">
                        <a:lnSpc>
                          <a:spcPct val="100000"/>
                        </a:lnSpc>
                        <a:spcAft>
                          <a:spcPts val="0"/>
                        </a:spcAft>
                      </a:pPr>
                      <a:r>
                        <a:rPr lang="pl-PL" sz="1400">
                          <a:latin typeface="Arial"/>
                          <a:ea typeface="Times New Roman"/>
                        </a:rPr>
                        <a:t>13-mar-93</a:t>
                      </a:r>
                      <a:endParaRPr lang="pl-PL" sz="14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just">
                        <a:lnSpc>
                          <a:spcPct val="100000"/>
                        </a:lnSpc>
                        <a:spcAft>
                          <a:spcPts val="0"/>
                        </a:spcAft>
                      </a:pPr>
                      <a:r>
                        <a:rPr lang="pl-PL" sz="1400">
                          <a:latin typeface="Arial"/>
                          <a:ea typeface="Times New Roman"/>
                        </a:rPr>
                        <a:t>03</a:t>
                      </a:r>
                      <a:endParaRPr lang="pl-PL" sz="14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just">
                        <a:lnSpc>
                          <a:spcPct val="100000"/>
                        </a:lnSpc>
                        <a:spcAft>
                          <a:spcPts val="0"/>
                        </a:spcAft>
                      </a:pPr>
                      <a:r>
                        <a:rPr lang="pl-PL" sz="1400" dirty="0">
                          <a:latin typeface="Arial"/>
                          <a:ea typeface="Times New Roman"/>
                        </a:rPr>
                        <a:t>Zakłady E</a:t>
                      </a:r>
                      <a:endParaRPr lang="pl-PL" sz="1400"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just">
                        <a:lnSpc>
                          <a:spcPct val="100000"/>
                        </a:lnSpc>
                        <a:spcAft>
                          <a:spcPts val="0"/>
                        </a:spcAft>
                      </a:pPr>
                      <a:r>
                        <a:rPr lang="pl-PL" sz="1400" dirty="0">
                          <a:latin typeface="Arial"/>
                          <a:ea typeface="Times New Roman"/>
                        </a:rPr>
                        <a:t>Katowice</a:t>
                      </a:r>
                      <a:endParaRPr lang="pl-PL" sz="1400"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00000"/>
                        </a:lnSpc>
                        <a:spcAft>
                          <a:spcPts val="0"/>
                        </a:spcAft>
                      </a:pPr>
                      <a:r>
                        <a:rPr lang="pl-PL" sz="1400" dirty="0">
                          <a:latin typeface="Arial"/>
                          <a:ea typeface="Times New Roman"/>
                        </a:rPr>
                        <a:t>50,00 zł</a:t>
                      </a:r>
                      <a:endParaRPr lang="pl-PL" sz="1400"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5"/>
                  </a:ext>
                </a:extLst>
              </a:tr>
              <a:tr h="287933">
                <a:tc>
                  <a:txBody>
                    <a:bodyPr/>
                    <a:lstStyle/>
                    <a:p>
                      <a:pPr algn="just">
                        <a:lnSpc>
                          <a:spcPct val="100000"/>
                        </a:lnSpc>
                        <a:spcAft>
                          <a:spcPts val="0"/>
                        </a:spcAft>
                      </a:pPr>
                      <a:r>
                        <a:rPr lang="pl-PL" sz="1400">
                          <a:latin typeface="Arial"/>
                          <a:ea typeface="Times New Roman"/>
                        </a:rPr>
                        <a:t>0006</a:t>
                      </a:r>
                      <a:endParaRPr lang="pl-PL" sz="14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just">
                        <a:lnSpc>
                          <a:spcPct val="100000"/>
                        </a:lnSpc>
                        <a:spcAft>
                          <a:spcPts val="0"/>
                        </a:spcAft>
                      </a:pPr>
                      <a:r>
                        <a:rPr lang="pl-PL" sz="1400">
                          <a:latin typeface="Arial"/>
                          <a:ea typeface="Times New Roman"/>
                        </a:rPr>
                        <a:t>21-mar-93</a:t>
                      </a:r>
                      <a:endParaRPr lang="pl-PL" sz="14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just">
                        <a:lnSpc>
                          <a:spcPct val="100000"/>
                        </a:lnSpc>
                        <a:spcAft>
                          <a:spcPts val="0"/>
                        </a:spcAft>
                      </a:pPr>
                      <a:r>
                        <a:rPr lang="pl-PL" sz="1400">
                          <a:latin typeface="Arial"/>
                          <a:ea typeface="Times New Roman"/>
                        </a:rPr>
                        <a:t>08</a:t>
                      </a:r>
                      <a:endParaRPr lang="pl-PL" sz="14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just">
                        <a:lnSpc>
                          <a:spcPct val="100000"/>
                        </a:lnSpc>
                        <a:spcAft>
                          <a:spcPts val="0"/>
                        </a:spcAft>
                      </a:pPr>
                      <a:r>
                        <a:rPr lang="pl-PL" sz="1400" dirty="0">
                          <a:latin typeface="Arial"/>
                          <a:ea typeface="Times New Roman"/>
                        </a:rPr>
                        <a:t>Zakłady C</a:t>
                      </a:r>
                      <a:endParaRPr lang="pl-PL" sz="1400"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just">
                        <a:lnSpc>
                          <a:spcPct val="100000"/>
                        </a:lnSpc>
                        <a:spcAft>
                          <a:spcPts val="0"/>
                        </a:spcAft>
                      </a:pPr>
                      <a:r>
                        <a:rPr lang="pl-PL" sz="1400" dirty="0">
                          <a:latin typeface="Arial"/>
                          <a:ea typeface="Times New Roman"/>
                        </a:rPr>
                        <a:t>Kraków</a:t>
                      </a:r>
                      <a:endParaRPr lang="pl-PL" sz="1400"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00000"/>
                        </a:lnSpc>
                        <a:spcAft>
                          <a:spcPts val="0"/>
                        </a:spcAft>
                      </a:pPr>
                      <a:r>
                        <a:rPr lang="pl-PL" sz="1400" dirty="0">
                          <a:latin typeface="Arial"/>
                          <a:ea typeface="Times New Roman"/>
                        </a:rPr>
                        <a:t>200,00 zł</a:t>
                      </a:r>
                      <a:endParaRPr lang="pl-PL" sz="1400"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6"/>
                  </a:ext>
                </a:extLst>
              </a:tr>
              <a:tr h="287933">
                <a:tc>
                  <a:txBody>
                    <a:bodyPr/>
                    <a:lstStyle/>
                    <a:p>
                      <a:pPr algn="just">
                        <a:lnSpc>
                          <a:spcPct val="100000"/>
                        </a:lnSpc>
                        <a:spcAft>
                          <a:spcPts val="0"/>
                        </a:spcAft>
                      </a:pPr>
                      <a:r>
                        <a:rPr lang="pl-PL" sz="1400" dirty="0">
                          <a:latin typeface="Arial"/>
                          <a:ea typeface="Times New Roman"/>
                        </a:rPr>
                        <a:t>0007</a:t>
                      </a:r>
                      <a:endParaRPr lang="pl-PL" sz="1400"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just">
                        <a:lnSpc>
                          <a:spcPct val="100000"/>
                        </a:lnSpc>
                        <a:spcAft>
                          <a:spcPts val="0"/>
                        </a:spcAft>
                      </a:pPr>
                      <a:r>
                        <a:rPr lang="pl-PL" sz="1400" dirty="0">
                          <a:latin typeface="Arial"/>
                          <a:ea typeface="Times New Roman"/>
                        </a:rPr>
                        <a:t>28-mar-93</a:t>
                      </a:r>
                      <a:endParaRPr lang="pl-PL" sz="1400"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just">
                        <a:lnSpc>
                          <a:spcPct val="100000"/>
                        </a:lnSpc>
                        <a:spcAft>
                          <a:spcPts val="0"/>
                        </a:spcAft>
                      </a:pPr>
                      <a:r>
                        <a:rPr lang="pl-PL" sz="1400">
                          <a:latin typeface="Arial"/>
                          <a:ea typeface="Times New Roman"/>
                        </a:rPr>
                        <a:t>03</a:t>
                      </a:r>
                      <a:endParaRPr lang="pl-PL" sz="14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just">
                        <a:lnSpc>
                          <a:spcPct val="100000"/>
                        </a:lnSpc>
                        <a:spcAft>
                          <a:spcPts val="0"/>
                        </a:spcAft>
                      </a:pPr>
                      <a:r>
                        <a:rPr lang="pl-PL" sz="1400">
                          <a:latin typeface="Arial"/>
                          <a:ea typeface="Times New Roman"/>
                        </a:rPr>
                        <a:t>Zakłady E</a:t>
                      </a:r>
                      <a:endParaRPr lang="pl-PL" sz="14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just">
                        <a:lnSpc>
                          <a:spcPct val="100000"/>
                        </a:lnSpc>
                        <a:spcAft>
                          <a:spcPts val="0"/>
                        </a:spcAft>
                      </a:pPr>
                      <a:r>
                        <a:rPr lang="pl-PL" sz="1400" dirty="0">
                          <a:latin typeface="Arial"/>
                          <a:ea typeface="Times New Roman"/>
                        </a:rPr>
                        <a:t>Katowice</a:t>
                      </a:r>
                      <a:endParaRPr lang="pl-PL" sz="1400"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00000"/>
                        </a:lnSpc>
                        <a:spcAft>
                          <a:spcPts val="0"/>
                        </a:spcAft>
                      </a:pPr>
                      <a:r>
                        <a:rPr lang="pl-PL" sz="1400" dirty="0">
                          <a:latin typeface="Arial"/>
                          <a:ea typeface="Times New Roman"/>
                        </a:rPr>
                        <a:t>70,00 zł</a:t>
                      </a:r>
                      <a:endParaRPr lang="pl-PL" sz="1400"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graphicFrame>
        <p:nvGraphicFramePr>
          <p:cNvPr id="20" name="Tabela 19"/>
          <p:cNvGraphicFramePr>
            <a:graphicFrameLocks noGrp="1"/>
          </p:cNvGraphicFramePr>
          <p:nvPr>
            <p:extLst>
              <p:ext uri="{D42A27DB-BD31-4B8C-83A1-F6EECF244321}">
                <p14:modId xmlns:p14="http://schemas.microsoft.com/office/powerpoint/2010/main" val="3146653932"/>
              </p:ext>
            </p:extLst>
          </p:nvPr>
        </p:nvGraphicFramePr>
        <p:xfrm>
          <a:off x="3464014" y="3626179"/>
          <a:ext cx="6297207" cy="3107844"/>
        </p:xfrm>
        <a:graphic>
          <a:graphicData uri="http://schemas.openxmlformats.org/drawingml/2006/table">
            <a:tbl>
              <a:tblPr/>
              <a:tblGrid>
                <a:gridCol w="955295">
                  <a:extLst>
                    <a:ext uri="{9D8B030D-6E8A-4147-A177-3AD203B41FA5}">
                      <a16:colId xmlns:a16="http://schemas.microsoft.com/office/drawing/2014/main" val="20000"/>
                    </a:ext>
                  </a:extLst>
                </a:gridCol>
                <a:gridCol w="980181">
                  <a:extLst>
                    <a:ext uri="{9D8B030D-6E8A-4147-A177-3AD203B41FA5}">
                      <a16:colId xmlns:a16="http://schemas.microsoft.com/office/drawing/2014/main" val="20001"/>
                    </a:ext>
                  </a:extLst>
                </a:gridCol>
                <a:gridCol w="1371421">
                  <a:extLst>
                    <a:ext uri="{9D8B030D-6E8A-4147-A177-3AD203B41FA5}">
                      <a16:colId xmlns:a16="http://schemas.microsoft.com/office/drawing/2014/main" val="20002"/>
                    </a:ext>
                  </a:extLst>
                </a:gridCol>
                <a:gridCol w="980181">
                  <a:extLst>
                    <a:ext uri="{9D8B030D-6E8A-4147-A177-3AD203B41FA5}">
                      <a16:colId xmlns:a16="http://schemas.microsoft.com/office/drawing/2014/main" val="20003"/>
                    </a:ext>
                  </a:extLst>
                </a:gridCol>
                <a:gridCol w="788014">
                  <a:extLst>
                    <a:ext uri="{9D8B030D-6E8A-4147-A177-3AD203B41FA5}">
                      <a16:colId xmlns:a16="http://schemas.microsoft.com/office/drawing/2014/main" val="20004"/>
                    </a:ext>
                  </a:extLst>
                </a:gridCol>
                <a:gridCol w="1222115">
                  <a:extLst>
                    <a:ext uri="{9D8B030D-6E8A-4147-A177-3AD203B41FA5}">
                      <a16:colId xmlns:a16="http://schemas.microsoft.com/office/drawing/2014/main" val="20005"/>
                    </a:ext>
                  </a:extLst>
                </a:gridCol>
              </a:tblGrid>
              <a:tr h="247864">
                <a:tc>
                  <a:txBody>
                    <a:bodyPr/>
                    <a:lstStyle/>
                    <a:p>
                      <a:pPr algn="ctr">
                        <a:lnSpc>
                          <a:spcPct val="100000"/>
                        </a:lnSpc>
                        <a:spcAft>
                          <a:spcPts val="0"/>
                        </a:spcAft>
                      </a:pPr>
                      <a:r>
                        <a:rPr lang="pl-PL" sz="1400" b="1" dirty="0">
                          <a:latin typeface="Arial"/>
                          <a:ea typeface="Times New Roman"/>
                        </a:rPr>
                        <a:t>nr_zam</a:t>
                      </a:r>
                      <a:endParaRPr lang="pl-PL" sz="1400" b="1"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lnSpc>
                          <a:spcPct val="100000"/>
                        </a:lnSpc>
                        <a:spcAft>
                          <a:spcPts val="0"/>
                        </a:spcAft>
                      </a:pPr>
                      <a:r>
                        <a:rPr lang="pl-PL" sz="1400" b="1" dirty="0" err="1">
                          <a:latin typeface="Arial"/>
                          <a:ea typeface="Times New Roman"/>
                        </a:rPr>
                        <a:t>kod_w</a:t>
                      </a:r>
                      <a:endParaRPr lang="pl-PL" sz="1400" b="1"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lnSpc>
                          <a:spcPct val="100000"/>
                        </a:lnSpc>
                        <a:spcAft>
                          <a:spcPts val="0"/>
                        </a:spcAft>
                      </a:pPr>
                      <a:r>
                        <a:rPr lang="pl-PL" sz="1400" b="1" dirty="0">
                          <a:latin typeface="Arial"/>
                          <a:ea typeface="Times New Roman"/>
                        </a:rPr>
                        <a:t>nazwa_w</a:t>
                      </a:r>
                      <a:endParaRPr lang="pl-PL" sz="1400" b="1"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lnSpc>
                          <a:spcPct val="100000"/>
                        </a:lnSpc>
                        <a:spcAft>
                          <a:spcPts val="0"/>
                        </a:spcAft>
                      </a:pPr>
                      <a:r>
                        <a:rPr lang="pl-PL" sz="1400" b="1" dirty="0">
                          <a:latin typeface="Arial"/>
                          <a:ea typeface="Times New Roman"/>
                        </a:rPr>
                        <a:t>cena_w</a:t>
                      </a:r>
                      <a:endParaRPr lang="pl-PL" sz="1400" b="1"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lnSpc>
                          <a:spcPct val="100000"/>
                        </a:lnSpc>
                        <a:spcAft>
                          <a:spcPts val="0"/>
                        </a:spcAft>
                      </a:pPr>
                      <a:r>
                        <a:rPr lang="pl-PL" sz="1400" b="1" dirty="0">
                          <a:latin typeface="Arial"/>
                          <a:ea typeface="Times New Roman"/>
                        </a:rPr>
                        <a:t>il_zam</a:t>
                      </a:r>
                      <a:endParaRPr lang="pl-PL" sz="1400" b="1"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lnSpc>
                          <a:spcPct val="100000"/>
                        </a:lnSpc>
                        <a:spcAft>
                          <a:spcPts val="0"/>
                        </a:spcAft>
                      </a:pPr>
                      <a:r>
                        <a:rPr lang="pl-PL" sz="1400" b="1" dirty="0">
                          <a:latin typeface="Arial"/>
                          <a:ea typeface="Times New Roman"/>
                        </a:rPr>
                        <a:t>wyr_og</a:t>
                      </a:r>
                      <a:endParaRPr lang="pl-PL" sz="1400" b="1"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0"/>
                  </a:ext>
                </a:extLst>
              </a:tr>
              <a:tr h="285998">
                <a:tc>
                  <a:txBody>
                    <a:bodyPr/>
                    <a:lstStyle/>
                    <a:p>
                      <a:pPr algn="just">
                        <a:lnSpc>
                          <a:spcPct val="100000"/>
                        </a:lnSpc>
                        <a:spcAft>
                          <a:spcPts val="0"/>
                        </a:spcAft>
                      </a:pPr>
                      <a:r>
                        <a:rPr lang="pl-PL" sz="1400" dirty="0">
                          <a:latin typeface="Arial"/>
                          <a:ea typeface="Times New Roman"/>
                        </a:rPr>
                        <a:t>0001</a:t>
                      </a:r>
                      <a:endParaRPr lang="pl-PL" sz="1400"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just">
                        <a:lnSpc>
                          <a:spcPct val="100000"/>
                        </a:lnSpc>
                        <a:spcAft>
                          <a:spcPts val="0"/>
                        </a:spcAft>
                      </a:pPr>
                      <a:r>
                        <a:rPr lang="pl-PL" sz="1400" dirty="0">
                          <a:latin typeface="Arial"/>
                          <a:ea typeface="Times New Roman"/>
                        </a:rPr>
                        <a:t>001</a:t>
                      </a:r>
                      <a:endParaRPr lang="pl-PL" sz="1400"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just">
                        <a:lnSpc>
                          <a:spcPct val="100000"/>
                        </a:lnSpc>
                        <a:spcAft>
                          <a:spcPts val="0"/>
                        </a:spcAft>
                      </a:pPr>
                      <a:r>
                        <a:rPr lang="pl-PL" sz="1400" dirty="0">
                          <a:latin typeface="Arial"/>
                          <a:ea typeface="Times New Roman"/>
                        </a:rPr>
                        <a:t>śruba</a:t>
                      </a:r>
                      <a:endParaRPr lang="pl-PL" sz="1400"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00000"/>
                        </a:lnSpc>
                        <a:spcAft>
                          <a:spcPts val="0"/>
                        </a:spcAft>
                      </a:pPr>
                      <a:r>
                        <a:rPr lang="pl-PL" sz="1400">
                          <a:latin typeface="Arial"/>
                          <a:ea typeface="Times New Roman"/>
                        </a:rPr>
                        <a:t>2,00 zł</a:t>
                      </a:r>
                      <a:endParaRPr lang="pl-PL" sz="14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00000"/>
                        </a:lnSpc>
                        <a:spcAft>
                          <a:spcPts val="0"/>
                        </a:spcAft>
                      </a:pPr>
                      <a:r>
                        <a:rPr lang="pl-PL" sz="1400">
                          <a:latin typeface="Arial"/>
                          <a:ea typeface="Times New Roman"/>
                        </a:rPr>
                        <a:t>10</a:t>
                      </a:r>
                      <a:endParaRPr lang="pl-PL" sz="14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00000"/>
                        </a:lnSpc>
                        <a:spcAft>
                          <a:spcPts val="0"/>
                        </a:spcAft>
                      </a:pPr>
                      <a:r>
                        <a:rPr lang="pl-PL" sz="1400">
                          <a:latin typeface="Arial"/>
                          <a:ea typeface="Times New Roman"/>
                        </a:rPr>
                        <a:t>20,00 zł</a:t>
                      </a:r>
                      <a:endParaRPr lang="pl-PL" sz="14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1"/>
                  </a:ext>
                </a:extLst>
              </a:tr>
              <a:tr h="285998">
                <a:tc>
                  <a:txBody>
                    <a:bodyPr/>
                    <a:lstStyle/>
                    <a:p>
                      <a:pPr algn="just">
                        <a:lnSpc>
                          <a:spcPct val="100000"/>
                        </a:lnSpc>
                        <a:spcAft>
                          <a:spcPts val="0"/>
                        </a:spcAft>
                      </a:pPr>
                      <a:r>
                        <a:rPr lang="pl-PL" sz="1400">
                          <a:latin typeface="Arial"/>
                          <a:ea typeface="Times New Roman"/>
                        </a:rPr>
                        <a:t>0001</a:t>
                      </a:r>
                      <a:endParaRPr lang="pl-PL" sz="14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just">
                        <a:lnSpc>
                          <a:spcPct val="100000"/>
                        </a:lnSpc>
                        <a:spcAft>
                          <a:spcPts val="0"/>
                        </a:spcAft>
                      </a:pPr>
                      <a:r>
                        <a:rPr lang="pl-PL" sz="1400" dirty="0">
                          <a:latin typeface="Arial"/>
                          <a:ea typeface="Times New Roman"/>
                        </a:rPr>
                        <a:t>003</a:t>
                      </a:r>
                      <a:endParaRPr lang="pl-PL" sz="1400"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just">
                        <a:lnSpc>
                          <a:spcPct val="100000"/>
                        </a:lnSpc>
                        <a:spcAft>
                          <a:spcPts val="0"/>
                        </a:spcAft>
                      </a:pPr>
                      <a:r>
                        <a:rPr lang="pl-PL" sz="1400" dirty="0">
                          <a:latin typeface="Arial"/>
                          <a:ea typeface="Times New Roman"/>
                        </a:rPr>
                        <a:t>nakrętka</a:t>
                      </a:r>
                      <a:endParaRPr lang="pl-PL" sz="1400"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00000"/>
                        </a:lnSpc>
                        <a:spcAft>
                          <a:spcPts val="0"/>
                        </a:spcAft>
                      </a:pPr>
                      <a:r>
                        <a:rPr lang="pl-PL" sz="1400">
                          <a:latin typeface="Arial"/>
                          <a:ea typeface="Times New Roman"/>
                        </a:rPr>
                        <a:t>1,00 zł</a:t>
                      </a:r>
                      <a:endParaRPr lang="pl-PL" sz="14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00000"/>
                        </a:lnSpc>
                        <a:spcAft>
                          <a:spcPts val="0"/>
                        </a:spcAft>
                      </a:pPr>
                      <a:r>
                        <a:rPr lang="pl-PL" sz="1400">
                          <a:latin typeface="Arial"/>
                          <a:ea typeface="Times New Roman"/>
                        </a:rPr>
                        <a:t>10</a:t>
                      </a:r>
                      <a:endParaRPr lang="pl-PL" sz="14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00000"/>
                        </a:lnSpc>
                        <a:spcAft>
                          <a:spcPts val="0"/>
                        </a:spcAft>
                      </a:pPr>
                      <a:r>
                        <a:rPr lang="pl-PL" sz="1400">
                          <a:latin typeface="Arial"/>
                          <a:ea typeface="Times New Roman"/>
                        </a:rPr>
                        <a:t>10,00 zł</a:t>
                      </a:r>
                      <a:endParaRPr lang="pl-PL" sz="14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2"/>
                  </a:ext>
                </a:extLst>
              </a:tr>
              <a:tr h="285998">
                <a:tc>
                  <a:txBody>
                    <a:bodyPr/>
                    <a:lstStyle/>
                    <a:p>
                      <a:pPr algn="just">
                        <a:lnSpc>
                          <a:spcPct val="100000"/>
                        </a:lnSpc>
                        <a:spcAft>
                          <a:spcPts val="0"/>
                        </a:spcAft>
                      </a:pPr>
                      <a:r>
                        <a:rPr lang="pl-PL" sz="1400">
                          <a:latin typeface="Arial"/>
                          <a:ea typeface="Times New Roman"/>
                        </a:rPr>
                        <a:t>0001</a:t>
                      </a:r>
                      <a:endParaRPr lang="pl-PL" sz="14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just">
                        <a:lnSpc>
                          <a:spcPct val="100000"/>
                        </a:lnSpc>
                        <a:spcAft>
                          <a:spcPts val="0"/>
                        </a:spcAft>
                      </a:pPr>
                      <a:r>
                        <a:rPr lang="pl-PL" sz="1400" dirty="0">
                          <a:latin typeface="Arial"/>
                          <a:ea typeface="Times New Roman"/>
                        </a:rPr>
                        <a:t>005</a:t>
                      </a:r>
                      <a:endParaRPr lang="pl-PL" sz="1400"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just">
                        <a:lnSpc>
                          <a:spcPct val="100000"/>
                        </a:lnSpc>
                        <a:spcAft>
                          <a:spcPts val="0"/>
                        </a:spcAft>
                      </a:pPr>
                      <a:r>
                        <a:rPr lang="pl-PL" sz="1400" dirty="0">
                          <a:latin typeface="Arial"/>
                          <a:ea typeface="Times New Roman"/>
                        </a:rPr>
                        <a:t>wiertło</a:t>
                      </a:r>
                      <a:endParaRPr lang="pl-PL" sz="1400"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00000"/>
                        </a:lnSpc>
                        <a:spcAft>
                          <a:spcPts val="0"/>
                        </a:spcAft>
                      </a:pPr>
                      <a:r>
                        <a:rPr lang="pl-PL" sz="1400" dirty="0">
                          <a:latin typeface="Arial"/>
                          <a:ea typeface="Times New Roman"/>
                        </a:rPr>
                        <a:t>7,00 zł</a:t>
                      </a:r>
                      <a:endParaRPr lang="pl-PL" sz="1400"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00000"/>
                        </a:lnSpc>
                        <a:spcAft>
                          <a:spcPts val="0"/>
                        </a:spcAft>
                      </a:pPr>
                      <a:r>
                        <a:rPr lang="pl-PL" sz="1400">
                          <a:latin typeface="Arial"/>
                          <a:ea typeface="Times New Roman"/>
                        </a:rPr>
                        <a:t>1</a:t>
                      </a:r>
                      <a:endParaRPr lang="pl-PL" sz="14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00000"/>
                        </a:lnSpc>
                        <a:spcAft>
                          <a:spcPts val="0"/>
                        </a:spcAft>
                      </a:pPr>
                      <a:r>
                        <a:rPr lang="pl-PL" sz="1400">
                          <a:latin typeface="Arial"/>
                          <a:ea typeface="Times New Roman"/>
                        </a:rPr>
                        <a:t>7,00 zł</a:t>
                      </a:r>
                      <a:endParaRPr lang="pl-PL" sz="14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3"/>
                  </a:ext>
                </a:extLst>
              </a:tr>
              <a:tr h="285998">
                <a:tc>
                  <a:txBody>
                    <a:bodyPr/>
                    <a:lstStyle/>
                    <a:p>
                      <a:pPr algn="just">
                        <a:lnSpc>
                          <a:spcPct val="100000"/>
                        </a:lnSpc>
                        <a:spcAft>
                          <a:spcPts val="0"/>
                        </a:spcAft>
                      </a:pPr>
                      <a:r>
                        <a:rPr lang="pl-PL" sz="1400">
                          <a:latin typeface="Arial"/>
                          <a:ea typeface="Times New Roman"/>
                        </a:rPr>
                        <a:t>0002</a:t>
                      </a:r>
                      <a:endParaRPr lang="pl-PL" sz="14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just">
                        <a:lnSpc>
                          <a:spcPct val="100000"/>
                        </a:lnSpc>
                        <a:spcAft>
                          <a:spcPts val="0"/>
                        </a:spcAft>
                      </a:pPr>
                      <a:r>
                        <a:rPr lang="pl-PL" sz="1400">
                          <a:latin typeface="Arial"/>
                          <a:ea typeface="Times New Roman"/>
                        </a:rPr>
                        <a:t>002</a:t>
                      </a:r>
                      <a:endParaRPr lang="pl-PL" sz="14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just">
                        <a:lnSpc>
                          <a:spcPct val="100000"/>
                        </a:lnSpc>
                        <a:spcAft>
                          <a:spcPts val="0"/>
                        </a:spcAft>
                      </a:pPr>
                      <a:r>
                        <a:rPr lang="pl-PL" sz="1400" dirty="0">
                          <a:latin typeface="Arial"/>
                          <a:ea typeface="Times New Roman"/>
                        </a:rPr>
                        <a:t>gwoździe</a:t>
                      </a:r>
                      <a:endParaRPr lang="pl-PL" sz="1400"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00000"/>
                        </a:lnSpc>
                        <a:spcAft>
                          <a:spcPts val="0"/>
                        </a:spcAft>
                      </a:pPr>
                      <a:r>
                        <a:rPr lang="pl-PL" sz="1400" dirty="0">
                          <a:latin typeface="Arial"/>
                          <a:ea typeface="Times New Roman"/>
                        </a:rPr>
                        <a:t>1,00 zł</a:t>
                      </a:r>
                      <a:endParaRPr lang="pl-PL" sz="1400"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00000"/>
                        </a:lnSpc>
                        <a:spcAft>
                          <a:spcPts val="0"/>
                        </a:spcAft>
                      </a:pPr>
                      <a:r>
                        <a:rPr lang="pl-PL" sz="1400">
                          <a:latin typeface="Arial"/>
                          <a:ea typeface="Times New Roman"/>
                        </a:rPr>
                        <a:t>100</a:t>
                      </a:r>
                      <a:endParaRPr lang="pl-PL" sz="14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00000"/>
                        </a:lnSpc>
                        <a:spcAft>
                          <a:spcPts val="0"/>
                        </a:spcAft>
                      </a:pPr>
                      <a:r>
                        <a:rPr lang="pl-PL" sz="1400">
                          <a:latin typeface="Arial"/>
                          <a:ea typeface="Times New Roman"/>
                        </a:rPr>
                        <a:t>100,00 zł</a:t>
                      </a:r>
                      <a:endParaRPr lang="pl-PL" sz="14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4"/>
                  </a:ext>
                </a:extLst>
              </a:tr>
              <a:tr h="285998">
                <a:tc>
                  <a:txBody>
                    <a:bodyPr/>
                    <a:lstStyle/>
                    <a:p>
                      <a:pPr algn="just">
                        <a:lnSpc>
                          <a:spcPct val="100000"/>
                        </a:lnSpc>
                        <a:spcAft>
                          <a:spcPts val="0"/>
                        </a:spcAft>
                      </a:pPr>
                      <a:r>
                        <a:rPr lang="pl-PL" sz="1400">
                          <a:latin typeface="Arial"/>
                          <a:ea typeface="Times New Roman"/>
                        </a:rPr>
                        <a:t>0003</a:t>
                      </a:r>
                      <a:endParaRPr lang="pl-PL" sz="14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just">
                        <a:lnSpc>
                          <a:spcPct val="100000"/>
                        </a:lnSpc>
                        <a:spcAft>
                          <a:spcPts val="0"/>
                        </a:spcAft>
                      </a:pPr>
                      <a:r>
                        <a:rPr lang="pl-PL" sz="1400">
                          <a:latin typeface="Arial"/>
                          <a:ea typeface="Times New Roman"/>
                        </a:rPr>
                        <a:t>005</a:t>
                      </a:r>
                      <a:endParaRPr lang="pl-PL" sz="14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just">
                        <a:lnSpc>
                          <a:spcPct val="100000"/>
                        </a:lnSpc>
                        <a:spcAft>
                          <a:spcPts val="0"/>
                        </a:spcAft>
                      </a:pPr>
                      <a:r>
                        <a:rPr lang="pl-PL" sz="1400" dirty="0">
                          <a:latin typeface="Arial"/>
                          <a:ea typeface="Times New Roman"/>
                        </a:rPr>
                        <a:t>wiertło</a:t>
                      </a:r>
                      <a:endParaRPr lang="pl-PL" sz="1400"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00000"/>
                        </a:lnSpc>
                        <a:spcAft>
                          <a:spcPts val="0"/>
                        </a:spcAft>
                      </a:pPr>
                      <a:r>
                        <a:rPr lang="pl-PL" sz="1400" dirty="0">
                          <a:latin typeface="Arial"/>
                          <a:ea typeface="Times New Roman"/>
                        </a:rPr>
                        <a:t>7,00 zł</a:t>
                      </a:r>
                      <a:endParaRPr lang="pl-PL" sz="1400"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00000"/>
                        </a:lnSpc>
                        <a:spcAft>
                          <a:spcPts val="0"/>
                        </a:spcAft>
                      </a:pPr>
                      <a:r>
                        <a:rPr lang="pl-PL" sz="1400" dirty="0">
                          <a:latin typeface="Arial"/>
                          <a:ea typeface="Times New Roman"/>
                        </a:rPr>
                        <a:t>5</a:t>
                      </a:r>
                      <a:endParaRPr lang="pl-PL" sz="1400"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00000"/>
                        </a:lnSpc>
                        <a:spcAft>
                          <a:spcPts val="0"/>
                        </a:spcAft>
                      </a:pPr>
                      <a:r>
                        <a:rPr lang="pl-PL" sz="1400">
                          <a:latin typeface="Arial"/>
                          <a:ea typeface="Times New Roman"/>
                        </a:rPr>
                        <a:t>35,00 zł</a:t>
                      </a:r>
                      <a:endParaRPr lang="pl-PL" sz="14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5"/>
                  </a:ext>
                </a:extLst>
              </a:tr>
              <a:tr h="285998">
                <a:tc>
                  <a:txBody>
                    <a:bodyPr/>
                    <a:lstStyle/>
                    <a:p>
                      <a:pPr algn="just">
                        <a:lnSpc>
                          <a:spcPct val="100000"/>
                        </a:lnSpc>
                        <a:spcAft>
                          <a:spcPts val="0"/>
                        </a:spcAft>
                      </a:pPr>
                      <a:r>
                        <a:rPr lang="pl-PL" sz="1400">
                          <a:latin typeface="Arial"/>
                          <a:ea typeface="Times New Roman"/>
                        </a:rPr>
                        <a:t>0004</a:t>
                      </a:r>
                      <a:endParaRPr lang="pl-PL" sz="14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just">
                        <a:lnSpc>
                          <a:spcPct val="100000"/>
                        </a:lnSpc>
                        <a:spcAft>
                          <a:spcPts val="0"/>
                        </a:spcAft>
                      </a:pPr>
                      <a:r>
                        <a:rPr lang="pl-PL" sz="1400">
                          <a:latin typeface="Arial"/>
                          <a:ea typeface="Times New Roman"/>
                        </a:rPr>
                        <a:t>001</a:t>
                      </a:r>
                      <a:endParaRPr lang="pl-PL" sz="14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just">
                        <a:lnSpc>
                          <a:spcPct val="100000"/>
                        </a:lnSpc>
                        <a:spcAft>
                          <a:spcPts val="0"/>
                        </a:spcAft>
                      </a:pPr>
                      <a:r>
                        <a:rPr lang="pl-PL" sz="1400" dirty="0">
                          <a:latin typeface="Arial"/>
                          <a:ea typeface="Times New Roman"/>
                        </a:rPr>
                        <a:t>śruba</a:t>
                      </a:r>
                      <a:endParaRPr lang="pl-PL" sz="1400"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00000"/>
                        </a:lnSpc>
                        <a:spcAft>
                          <a:spcPts val="0"/>
                        </a:spcAft>
                      </a:pPr>
                      <a:r>
                        <a:rPr lang="pl-PL" sz="1400" dirty="0">
                          <a:latin typeface="Arial"/>
                          <a:ea typeface="Times New Roman"/>
                        </a:rPr>
                        <a:t>2,00 zł</a:t>
                      </a:r>
                      <a:endParaRPr lang="pl-PL" sz="1400"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00000"/>
                        </a:lnSpc>
                        <a:spcAft>
                          <a:spcPts val="0"/>
                        </a:spcAft>
                      </a:pPr>
                      <a:r>
                        <a:rPr lang="pl-PL" sz="1400" dirty="0">
                          <a:latin typeface="Arial"/>
                          <a:ea typeface="Times New Roman"/>
                        </a:rPr>
                        <a:t>100</a:t>
                      </a:r>
                      <a:endParaRPr lang="pl-PL" sz="1400"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00000"/>
                        </a:lnSpc>
                        <a:spcAft>
                          <a:spcPts val="0"/>
                        </a:spcAft>
                      </a:pPr>
                      <a:r>
                        <a:rPr lang="pl-PL" sz="1400">
                          <a:latin typeface="Arial"/>
                          <a:ea typeface="Times New Roman"/>
                        </a:rPr>
                        <a:t>200,00 zł</a:t>
                      </a:r>
                      <a:endParaRPr lang="pl-PL" sz="14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6"/>
                  </a:ext>
                </a:extLst>
              </a:tr>
              <a:tr h="285998">
                <a:tc>
                  <a:txBody>
                    <a:bodyPr/>
                    <a:lstStyle/>
                    <a:p>
                      <a:pPr algn="just">
                        <a:lnSpc>
                          <a:spcPct val="100000"/>
                        </a:lnSpc>
                        <a:spcAft>
                          <a:spcPts val="0"/>
                        </a:spcAft>
                      </a:pPr>
                      <a:r>
                        <a:rPr lang="pl-PL" sz="1400">
                          <a:latin typeface="Arial"/>
                          <a:ea typeface="Times New Roman"/>
                        </a:rPr>
                        <a:t>0004</a:t>
                      </a:r>
                      <a:endParaRPr lang="pl-PL" sz="14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just">
                        <a:lnSpc>
                          <a:spcPct val="100000"/>
                        </a:lnSpc>
                        <a:spcAft>
                          <a:spcPts val="0"/>
                        </a:spcAft>
                      </a:pPr>
                      <a:r>
                        <a:rPr lang="pl-PL" sz="1400">
                          <a:latin typeface="Arial"/>
                          <a:ea typeface="Times New Roman"/>
                        </a:rPr>
                        <a:t>005</a:t>
                      </a:r>
                      <a:endParaRPr lang="pl-PL" sz="14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just">
                        <a:lnSpc>
                          <a:spcPct val="100000"/>
                        </a:lnSpc>
                        <a:spcAft>
                          <a:spcPts val="0"/>
                        </a:spcAft>
                      </a:pPr>
                      <a:r>
                        <a:rPr lang="pl-PL" sz="1400">
                          <a:latin typeface="Arial"/>
                          <a:ea typeface="Times New Roman"/>
                        </a:rPr>
                        <a:t>wiertło</a:t>
                      </a:r>
                      <a:endParaRPr lang="pl-PL" sz="14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00000"/>
                        </a:lnSpc>
                        <a:spcAft>
                          <a:spcPts val="0"/>
                        </a:spcAft>
                      </a:pPr>
                      <a:r>
                        <a:rPr lang="pl-PL" sz="1400" dirty="0">
                          <a:latin typeface="Arial"/>
                          <a:ea typeface="Times New Roman"/>
                        </a:rPr>
                        <a:t>7,00 zł</a:t>
                      </a:r>
                      <a:endParaRPr lang="pl-PL" sz="1400"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00000"/>
                        </a:lnSpc>
                        <a:spcAft>
                          <a:spcPts val="0"/>
                        </a:spcAft>
                      </a:pPr>
                      <a:r>
                        <a:rPr lang="pl-PL" sz="1400">
                          <a:latin typeface="Arial"/>
                          <a:ea typeface="Times New Roman"/>
                        </a:rPr>
                        <a:t>2</a:t>
                      </a:r>
                      <a:endParaRPr lang="pl-PL" sz="14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00000"/>
                        </a:lnSpc>
                        <a:spcAft>
                          <a:spcPts val="0"/>
                        </a:spcAft>
                      </a:pPr>
                      <a:r>
                        <a:rPr lang="pl-PL" sz="1400" dirty="0">
                          <a:latin typeface="Arial"/>
                          <a:ea typeface="Times New Roman"/>
                        </a:rPr>
                        <a:t>14,00 zł</a:t>
                      </a:r>
                      <a:endParaRPr lang="pl-PL" sz="1400"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7"/>
                  </a:ext>
                </a:extLst>
              </a:tr>
              <a:tr h="285998">
                <a:tc>
                  <a:txBody>
                    <a:bodyPr/>
                    <a:lstStyle/>
                    <a:p>
                      <a:pPr algn="just">
                        <a:lnSpc>
                          <a:spcPct val="100000"/>
                        </a:lnSpc>
                        <a:spcAft>
                          <a:spcPts val="0"/>
                        </a:spcAft>
                      </a:pPr>
                      <a:r>
                        <a:rPr lang="pl-PL" sz="1400">
                          <a:latin typeface="Arial"/>
                          <a:ea typeface="Times New Roman"/>
                        </a:rPr>
                        <a:t>0005</a:t>
                      </a:r>
                      <a:endParaRPr lang="pl-PL" sz="14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just">
                        <a:lnSpc>
                          <a:spcPct val="100000"/>
                        </a:lnSpc>
                        <a:spcAft>
                          <a:spcPts val="0"/>
                        </a:spcAft>
                      </a:pPr>
                      <a:r>
                        <a:rPr lang="pl-PL" sz="1400">
                          <a:latin typeface="Arial"/>
                          <a:ea typeface="Times New Roman"/>
                        </a:rPr>
                        <a:t>002</a:t>
                      </a:r>
                      <a:endParaRPr lang="pl-PL" sz="14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just">
                        <a:lnSpc>
                          <a:spcPct val="100000"/>
                        </a:lnSpc>
                        <a:spcAft>
                          <a:spcPts val="0"/>
                        </a:spcAft>
                      </a:pPr>
                      <a:r>
                        <a:rPr lang="pl-PL" sz="1400">
                          <a:latin typeface="Arial"/>
                          <a:ea typeface="Times New Roman"/>
                        </a:rPr>
                        <a:t>gwoździe</a:t>
                      </a:r>
                      <a:endParaRPr lang="pl-PL" sz="14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00000"/>
                        </a:lnSpc>
                        <a:spcAft>
                          <a:spcPts val="0"/>
                        </a:spcAft>
                      </a:pPr>
                      <a:r>
                        <a:rPr lang="pl-PL" sz="1400" dirty="0">
                          <a:latin typeface="Arial"/>
                          <a:ea typeface="Times New Roman"/>
                        </a:rPr>
                        <a:t>1,00 zł</a:t>
                      </a:r>
                      <a:endParaRPr lang="pl-PL" sz="1400"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00000"/>
                        </a:lnSpc>
                        <a:spcAft>
                          <a:spcPts val="0"/>
                        </a:spcAft>
                      </a:pPr>
                      <a:r>
                        <a:rPr lang="pl-PL" sz="1400" dirty="0">
                          <a:latin typeface="Arial"/>
                          <a:ea typeface="Times New Roman"/>
                        </a:rPr>
                        <a:t>50</a:t>
                      </a:r>
                      <a:endParaRPr lang="pl-PL" sz="1400"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00000"/>
                        </a:lnSpc>
                        <a:spcAft>
                          <a:spcPts val="0"/>
                        </a:spcAft>
                      </a:pPr>
                      <a:r>
                        <a:rPr lang="pl-PL" sz="1400" dirty="0">
                          <a:latin typeface="Arial"/>
                          <a:ea typeface="Times New Roman"/>
                        </a:rPr>
                        <a:t>50,00 zł</a:t>
                      </a:r>
                      <a:endParaRPr lang="pl-PL" sz="1400"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8"/>
                  </a:ext>
                </a:extLst>
              </a:tr>
              <a:tr h="285998">
                <a:tc>
                  <a:txBody>
                    <a:bodyPr/>
                    <a:lstStyle/>
                    <a:p>
                      <a:pPr algn="just">
                        <a:lnSpc>
                          <a:spcPct val="100000"/>
                        </a:lnSpc>
                        <a:spcAft>
                          <a:spcPts val="0"/>
                        </a:spcAft>
                      </a:pPr>
                      <a:r>
                        <a:rPr lang="pl-PL" sz="1400">
                          <a:latin typeface="Arial"/>
                          <a:ea typeface="Times New Roman"/>
                        </a:rPr>
                        <a:t>0006</a:t>
                      </a:r>
                      <a:endParaRPr lang="pl-PL" sz="14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just">
                        <a:lnSpc>
                          <a:spcPct val="100000"/>
                        </a:lnSpc>
                        <a:spcAft>
                          <a:spcPts val="0"/>
                        </a:spcAft>
                      </a:pPr>
                      <a:r>
                        <a:rPr lang="pl-PL" sz="1400">
                          <a:latin typeface="Arial"/>
                          <a:ea typeface="Times New Roman"/>
                        </a:rPr>
                        <a:t>002</a:t>
                      </a:r>
                      <a:endParaRPr lang="pl-PL" sz="14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just">
                        <a:lnSpc>
                          <a:spcPct val="100000"/>
                        </a:lnSpc>
                        <a:spcAft>
                          <a:spcPts val="0"/>
                        </a:spcAft>
                      </a:pPr>
                      <a:r>
                        <a:rPr lang="pl-PL" sz="1400">
                          <a:latin typeface="Arial"/>
                          <a:ea typeface="Times New Roman"/>
                        </a:rPr>
                        <a:t>gwoździe</a:t>
                      </a:r>
                      <a:endParaRPr lang="pl-PL" sz="14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00000"/>
                        </a:lnSpc>
                        <a:spcAft>
                          <a:spcPts val="0"/>
                        </a:spcAft>
                      </a:pPr>
                      <a:r>
                        <a:rPr lang="pl-PL" sz="1400">
                          <a:latin typeface="Arial"/>
                          <a:ea typeface="Times New Roman"/>
                        </a:rPr>
                        <a:t>1,00 zł</a:t>
                      </a:r>
                      <a:endParaRPr lang="pl-PL" sz="14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00000"/>
                        </a:lnSpc>
                        <a:spcAft>
                          <a:spcPts val="0"/>
                        </a:spcAft>
                      </a:pPr>
                      <a:r>
                        <a:rPr lang="pl-PL" sz="1400" dirty="0">
                          <a:latin typeface="Arial"/>
                          <a:ea typeface="Times New Roman"/>
                        </a:rPr>
                        <a:t>200</a:t>
                      </a:r>
                      <a:endParaRPr lang="pl-PL" sz="1400"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00000"/>
                        </a:lnSpc>
                        <a:spcAft>
                          <a:spcPts val="0"/>
                        </a:spcAft>
                      </a:pPr>
                      <a:r>
                        <a:rPr lang="pl-PL" sz="1400" dirty="0">
                          <a:latin typeface="Arial"/>
                          <a:ea typeface="Times New Roman"/>
                        </a:rPr>
                        <a:t>200,00 zł</a:t>
                      </a:r>
                      <a:endParaRPr lang="pl-PL" sz="1400"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9"/>
                  </a:ext>
                </a:extLst>
              </a:tr>
              <a:tr h="285998">
                <a:tc>
                  <a:txBody>
                    <a:bodyPr/>
                    <a:lstStyle/>
                    <a:p>
                      <a:pPr algn="just">
                        <a:lnSpc>
                          <a:spcPct val="100000"/>
                        </a:lnSpc>
                        <a:spcAft>
                          <a:spcPts val="0"/>
                        </a:spcAft>
                      </a:pPr>
                      <a:r>
                        <a:rPr lang="pl-PL" sz="1400" dirty="0">
                          <a:latin typeface="Arial"/>
                          <a:ea typeface="Times New Roman"/>
                        </a:rPr>
                        <a:t>0007</a:t>
                      </a:r>
                      <a:endParaRPr lang="pl-PL" sz="1400"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just">
                        <a:lnSpc>
                          <a:spcPct val="100000"/>
                        </a:lnSpc>
                        <a:spcAft>
                          <a:spcPts val="0"/>
                        </a:spcAft>
                      </a:pPr>
                      <a:r>
                        <a:rPr lang="pl-PL" sz="1400">
                          <a:latin typeface="Arial"/>
                          <a:ea typeface="Times New Roman"/>
                        </a:rPr>
                        <a:t>002</a:t>
                      </a:r>
                      <a:endParaRPr lang="pl-PL" sz="14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just">
                        <a:lnSpc>
                          <a:spcPct val="100000"/>
                        </a:lnSpc>
                        <a:spcAft>
                          <a:spcPts val="0"/>
                        </a:spcAft>
                      </a:pPr>
                      <a:r>
                        <a:rPr lang="pl-PL" sz="1400">
                          <a:latin typeface="Arial"/>
                          <a:ea typeface="Times New Roman"/>
                        </a:rPr>
                        <a:t>gwoździe</a:t>
                      </a:r>
                      <a:endParaRPr lang="pl-PL" sz="14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00000"/>
                        </a:lnSpc>
                        <a:spcAft>
                          <a:spcPts val="0"/>
                        </a:spcAft>
                      </a:pPr>
                      <a:r>
                        <a:rPr lang="pl-PL" sz="1400">
                          <a:latin typeface="Arial"/>
                          <a:ea typeface="Times New Roman"/>
                        </a:rPr>
                        <a:t>1,00 zł</a:t>
                      </a:r>
                      <a:endParaRPr lang="pl-PL" sz="14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00000"/>
                        </a:lnSpc>
                        <a:spcAft>
                          <a:spcPts val="0"/>
                        </a:spcAft>
                      </a:pPr>
                      <a:r>
                        <a:rPr lang="pl-PL" sz="1400">
                          <a:latin typeface="Arial"/>
                          <a:ea typeface="Times New Roman"/>
                        </a:rPr>
                        <a:t>70</a:t>
                      </a:r>
                      <a:endParaRPr lang="pl-PL" sz="14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00000"/>
                        </a:lnSpc>
                        <a:spcAft>
                          <a:spcPts val="0"/>
                        </a:spcAft>
                      </a:pPr>
                      <a:r>
                        <a:rPr lang="pl-PL" sz="1400" dirty="0">
                          <a:latin typeface="Arial"/>
                          <a:ea typeface="Times New Roman"/>
                        </a:rPr>
                        <a:t>70,00 zł</a:t>
                      </a:r>
                      <a:endParaRPr lang="pl-PL" sz="1400"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836878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up)">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up)">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ytuł 1"/>
          <p:cNvSpPr txBox="1">
            <a:spLocks/>
          </p:cNvSpPr>
          <p:nvPr/>
        </p:nvSpPr>
        <p:spPr>
          <a:xfrm>
            <a:off x="0" y="0"/>
            <a:ext cx="12192000" cy="857250"/>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pl-PL" sz="4000" dirty="0">
                <a:solidFill>
                  <a:srgbClr val="000000"/>
                </a:solidFill>
                <a:latin typeface="Minion-Regular"/>
              </a:rPr>
              <a:t>Klucze relacji</a:t>
            </a:r>
            <a:endParaRPr lang="pl-PL" sz="4000" b="1" dirty="0"/>
          </a:p>
        </p:txBody>
      </p:sp>
      <p:sp>
        <p:nvSpPr>
          <p:cNvPr id="4" name="Symbol zastępczy daty 3"/>
          <p:cNvSpPr>
            <a:spLocks noGrp="1"/>
          </p:cNvSpPr>
          <p:nvPr>
            <p:ph type="dt" sz="half" idx="10"/>
          </p:nvPr>
        </p:nvSpPr>
        <p:spPr/>
        <p:txBody>
          <a:bodyPr/>
          <a:lstStyle/>
          <a:p>
            <a:fld id="{1D684510-9475-4884-8951-D3414B1C6E4B}" type="datetime1">
              <a:rPr lang="pl-PL" smtClean="0"/>
              <a:t>25.11.2021</a:t>
            </a:fld>
            <a:endParaRPr lang="pl-PL" dirty="0"/>
          </a:p>
        </p:txBody>
      </p:sp>
      <p:sp>
        <p:nvSpPr>
          <p:cNvPr id="2" name="Prostokąt 1"/>
          <p:cNvSpPr/>
          <p:nvPr/>
        </p:nvSpPr>
        <p:spPr>
          <a:xfrm>
            <a:off x="502851" y="1010213"/>
            <a:ext cx="1373453" cy="461665"/>
          </a:xfrm>
          <a:prstGeom prst="rect">
            <a:avLst/>
          </a:prstGeom>
        </p:spPr>
        <p:txBody>
          <a:bodyPr wrap="none">
            <a:spAutoFit/>
          </a:bodyPr>
          <a:lstStyle/>
          <a:p>
            <a:r>
              <a:rPr lang="pl-PL" sz="2400" b="1" dirty="0">
                <a:solidFill>
                  <a:srgbClr val="0070C0"/>
                </a:solidFill>
              </a:rPr>
              <a:t>Definicja </a:t>
            </a:r>
          </a:p>
        </p:txBody>
      </p:sp>
      <p:sp>
        <p:nvSpPr>
          <p:cNvPr id="10" name="Prostokąt 9"/>
          <p:cNvSpPr/>
          <p:nvPr/>
        </p:nvSpPr>
        <p:spPr>
          <a:xfrm>
            <a:off x="1876304" y="956284"/>
            <a:ext cx="9919456" cy="1438855"/>
          </a:xfrm>
          <a:prstGeom prst="rect">
            <a:avLst/>
          </a:prstGeom>
          <a:ln>
            <a:noFill/>
          </a:ln>
        </p:spPr>
        <p:txBody>
          <a:bodyPr wrap="square">
            <a:spAutoFit/>
          </a:bodyPr>
          <a:lstStyle/>
          <a:p>
            <a:pPr>
              <a:lnSpc>
                <a:spcPts val="3500"/>
              </a:lnSpc>
            </a:pPr>
            <a:r>
              <a:rPr lang="pl-PL" sz="2400" dirty="0">
                <a:solidFill>
                  <a:srgbClr val="FF0000"/>
                </a:solidFill>
                <a:cs typeface="Times New Roman" pitchFamily="18" charset="0"/>
              </a:rPr>
              <a:t>Kluczem głównym </a:t>
            </a:r>
            <a:r>
              <a:rPr lang="pl-PL" sz="2400" dirty="0">
                <a:cs typeface="Times New Roman" pitchFamily="18" charset="0"/>
              </a:rPr>
              <a:t>relacji nazywamy podzbiór tych atrybutów, dla których kombinacje ich wartości jednoznacznie identyfikują każdą krotkę.</a:t>
            </a:r>
          </a:p>
          <a:p>
            <a:pPr>
              <a:lnSpc>
                <a:spcPts val="3500"/>
              </a:lnSpc>
            </a:pPr>
            <a:r>
              <a:rPr lang="pl-PL" sz="2400" dirty="0">
                <a:cs typeface="Times New Roman" pitchFamily="18" charset="0"/>
              </a:rPr>
              <a:t>Wymaga się przy tym, aby żaden podzbiór klucza nie był kluczem.</a:t>
            </a:r>
          </a:p>
        </p:txBody>
      </p:sp>
      <p:sp>
        <p:nvSpPr>
          <p:cNvPr id="14" name="Prostokąt 13"/>
          <p:cNvSpPr/>
          <p:nvPr/>
        </p:nvSpPr>
        <p:spPr>
          <a:xfrm>
            <a:off x="483801" y="2727341"/>
            <a:ext cx="1269258" cy="461665"/>
          </a:xfrm>
          <a:prstGeom prst="rect">
            <a:avLst/>
          </a:prstGeom>
        </p:spPr>
        <p:txBody>
          <a:bodyPr wrap="none">
            <a:spAutoFit/>
          </a:bodyPr>
          <a:lstStyle/>
          <a:p>
            <a:r>
              <a:rPr lang="pl-PL" sz="2400" b="1" dirty="0">
                <a:solidFill>
                  <a:srgbClr val="0070C0"/>
                </a:solidFill>
              </a:rPr>
              <a:t>Przykład</a:t>
            </a:r>
          </a:p>
        </p:txBody>
      </p:sp>
      <p:sp>
        <p:nvSpPr>
          <p:cNvPr id="15" name="Rectangle 1"/>
          <p:cNvSpPr>
            <a:spLocks noChangeArrowheads="1"/>
          </p:cNvSpPr>
          <p:nvPr/>
        </p:nvSpPr>
        <p:spPr bwMode="auto">
          <a:xfrm>
            <a:off x="1876304" y="3303390"/>
            <a:ext cx="10123170" cy="5027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892175" marR="0" lvl="0" indent="-892175" defTabSz="914400" rtl="0" eaLnBrk="1" fontAlgn="base" latinLnBrk="0" hangingPunct="1">
              <a:lnSpc>
                <a:spcPts val="3200"/>
              </a:lnSpc>
              <a:spcBef>
                <a:spcPct val="0"/>
              </a:spcBef>
              <a:spcAft>
                <a:spcPct val="0"/>
              </a:spcAft>
              <a:buClrTx/>
              <a:buSzTx/>
              <a:buFontTx/>
              <a:buNone/>
              <a:tabLst/>
            </a:pPr>
            <a:r>
              <a:rPr kumimoji="0" lang="pl-PL" sz="2000" b="0" i="0" u="none" strike="noStrike" cap="none" normalizeH="0" baseline="0" dirty="0">
                <a:ln>
                  <a:noFill/>
                </a:ln>
                <a:solidFill>
                  <a:schemeClr val="tx1"/>
                </a:solidFill>
                <a:effectLst/>
                <a:latin typeface="Monoid" panose="02000503000000000000" pitchFamily="2" charset="0"/>
                <a:ea typeface="Times New Roman" pitchFamily="18" charset="0"/>
                <a:cs typeface="Times New Roman" pitchFamily="18" charset="0"/>
              </a:rPr>
              <a:t>R</a:t>
            </a:r>
            <a:r>
              <a:rPr kumimoji="0" lang="pl-PL" sz="2000" b="0" i="0" u="none" strike="noStrike" cap="none" normalizeH="0" baseline="-25000" dirty="0">
                <a:ln>
                  <a:noFill/>
                </a:ln>
                <a:solidFill>
                  <a:schemeClr val="tx1"/>
                </a:solidFill>
                <a:effectLst/>
                <a:latin typeface="Monoid" panose="02000503000000000000" pitchFamily="2" charset="0"/>
                <a:ea typeface="Times New Roman" pitchFamily="18" charset="0"/>
                <a:cs typeface="Times New Roman" pitchFamily="18" charset="0"/>
              </a:rPr>
              <a:t>1</a:t>
            </a:r>
            <a:r>
              <a:rPr kumimoji="0" lang="pl-PL" sz="2000" b="0" i="0" u="none" strike="noStrike" cap="none" normalizeH="0" baseline="0" dirty="0">
                <a:ln>
                  <a:noFill/>
                </a:ln>
                <a:solidFill>
                  <a:schemeClr val="tx1"/>
                </a:solidFill>
                <a:effectLst/>
                <a:latin typeface="Monoid" panose="02000503000000000000" pitchFamily="2" charset="0"/>
                <a:ea typeface="Times New Roman" pitchFamily="18" charset="0"/>
                <a:cs typeface="Times New Roman" pitchFamily="18" charset="0"/>
              </a:rPr>
              <a:t> = {</a:t>
            </a:r>
            <a:r>
              <a:rPr kumimoji="0" lang="pl-PL" sz="2000" b="0" i="0" u="sng" strike="noStrike" cap="none" normalizeH="0" baseline="0" dirty="0">
                <a:ln>
                  <a:noFill/>
                </a:ln>
                <a:solidFill>
                  <a:schemeClr val="tx1"/>
                </a:solidFill>
                <a:effectLst/>
                <a:latin typeface="Monoid" panose="02000503000000000000" pitchFamily="2" charset="0"/>
                <a:ea typeface="Times New Roman" pitchFamily="18" charset="0"/>
                <a:cs typeface="Times New Roman" pitchFamily="18" charset="0"/>
              </a:rPr>
              <a:t>nr_zam</a:t>
            </a:r>
            <a:r>
              <a:rPr kumimoji="0" lang="pl-PL" sz="2000" b="0" i="0" u="none" strike="noStrike" cap="none" normalizeH="0" baseline="0" dirty="0">
                <a:ln>
                  <a:noFill/>
                </a:ln>
                <a:solidFill>
                  <a:schemeClr val="tx1"/>
                </a:solidFill>
                <a:effectLst/>
                <a:latin typeface="Monoid" panose="02000503000000000000" pitchFamily="2" charset="0"/>
                <a:ea typeface="Times New Roman" pitchFamily="18" charset="0"/>
                <a:cs typeface="Times New Roman" pitchFamily="18" charset="0"/>
              </a:rPr>
              <a:t>, </a:t>
            </a:r>
            <a:r>
              <a:rPr kumimoji="0" lang="pl-PL" sz="2000" b="0" i="0" u="none" strike="noStrike" cap="none" normalizeH="0" baseline="0" dirty="0" err="1">
                <a:ln>
                  <a:noFill/>
                </a:ln>
                <a:solidFill>
                  <a:schemeClr val="tx1"/>
                </a:solidFill>
                <a:effectLst/>
                <a:latin typeface="Monoid" panose="02000503000000000000" pitchFamily="2" charset="0"/>
                <a:ea typeface="Times New Roman" pitchFamily="18" charset="0"/>
                <a:cs typeface="Times New Roman" pitchFamily="18" charset="0"/>
              </a:rPr>
              <a:t>data_zam</a:t>
            </a:r>
            <a:r>
              <a:rPr kumimoji="0" lang="pl-PL" sz="2000" b="0" i="0" u="none" strike="noStrike" cap="none" normalizeH="0" baseline="0" dirty="0">
                <a:ln>
                  <a:noFill/>
                </a:ln>
                <a:solidFill>
                  <a:schemeClr val="tx1"/>
                </a:solidFill>
                <a:effectLst/>
                <a:latin typeface="Monoid" panose="02000503000000000000" pitchFamily="2" charset="0"/>
                <a:ea typeface="Times New Roman" pitchFamily="18" charset="0"/>
                <a:cs typeface="Times New Roman" pitchFamily="18" charset="0"/>
              </a:rPr>
              <a:t>, id_kl, nazwa_kl, adres_kl, zam_og}</a:t>
            </a:r>
            <a:endParaRPr kumimoji="0" lang="pl-PL" sz="2000" b="0" i="0" u="none" strike="noStrike" cap="none" normalizeH="0" baseline="0" dirty="0">
              <a:ln>
                <a:noFill/>
              </a:ln>
              <a:solidFill>
                <a:schemeClr val="tx1"/>
              </a:solidFill>
              <a:effectLst/>
              <a:latin typeface="Monoid" panose="02000503000000000000" pitchFamily="2" charset="0"/>
              <a:cs typeface="Times New Roman" pitchFamily="18" charset="0"/>
            </a:endParaRPr>
          </a:p>
        </p:txBody>
      </p:sp>
      <mc:AlternateContent xmlns:mc="http://schemas.openxmlformats.org/markup-compatibility/2006" xmlns:a14="http://schemas.microsoft.com/office/drawing/2010/main">
        <mc:Choice Requires="a14">
          <p:sp>
            <p:nvSpPr>
              <p:cNvPr id="6" name="Prostokąt 5"/>
              <p:cNvSpPr/>
              <p:nvPr/>
            </p:nvSpPr>
            <p:spPr>
              <a:xfrm>
                <a:off x="1876304" y="2727341"/>
                <a:ext cx="9748006" cy="461665"/>
              </a:xfrm>
              <a:prstGeom prst="rect">
                <a:avLst/>
              </a:prstGeom>
            </p:spPr>
            <p:txBody>
              <a:bodyPr wrap="square">
                <a:spAutoFit/>
              </a:bodyPr>
              <a:lstStyle/>
              <a:p>
                <a:r>
                  <a:rPr lang="pl-PL" sz="2400" dirty="0"/>
                  <a:t>Rozważymy </a:t>
                </a:r>
                <a:r>
                  <a:rPr lang="pl-PL" sz="2400" dirty="0">
                    <a:solidFill>
                      <a:srgbClr val="FF0000"/>
                    </a:solidFill>
                  </a:rPr>
                  <a:t>ponownie </a:t>
                </a:r>
                <a:r>
                  <a:rPr lang="pl-PL" sz="2400" dirty="0"/>
                  <a:t>relacje o schematach </a:t>
                </a:r>
                <a14:m>
                  <m:oMath xmlns:m="http://schemas.openxmlformats.org/officeDocument/2006/math">
                    <m:sSub>
                      <m:sSubPr>
                        <m:ctrlPr>
                          <a:rPr lang="pl-PL" sz="2300" i="1">
                            <a:latin typeface="Cambria Math" panose="02040503050406030204" pitchFamily="18" charset="0"/>
                          </a:rPr>
                        </m:ctrlPr>
                      </m:sSubPr>
                      <m:e>
                        <m:r>
                          <a:rPr lang="pl-PL" sz="2300" i="1">
                            <a:latin typeface="Cambria Math" panose="02040503050406030204" pitchFamily="18" charset="0"/>
                          </a:rPr>
                          <m:t>𝑅</m:t>
                        </m:r>
                      </m:e>
                      <m:sub>
                        <m:r>
                          <a:rPr lang="pl-PL" sz="2300" i="1">
                            <a:latin typeface="Cambria Math" panose="02040503050406030204" pitchFamily="18" charset="0"/>
                          </a:rPr>
                          <m:t>1</m:t>
                        </m:r>
                      </m:sub>
                    </m:sSub>
                  </m:oMath>
                </a14:m>
                <a:r>
                  <a:rPr lang="pl-PL" sz="2400" dirty="0"/>
                  <a:t> i </a:t>
                </a:r>
                <a14:m>
                  <m:oMath xmlns:m="http://schemas.openxmlformats.org/officeDocument/2006/math">
                    <m:sSub>
                      <m:sSubPr>
                        <m:ctrlPr>
                          <a:rPr lang="pl-PL" sz="2300" i="1">
                            <a:latin typeface="Cambria Math" panose="02040503050406030204" pitchFamily="18" charset="0"/>
                          </a:rPr>
                        </m:ctrlPr>
                      </m:sSubPr>
                      <m:e>
                        <m:r>
                          <a:rPr lang="pl-PL" sz="2300" i="1">
                            <a:latin typeface="Cambria Math" panose="02040503050406030204" pitchFamily="18" charset="0"/>
                          </a:rPr>
                          <m:t>𝑅</m:t>
                        </m:r>
                      </m:e>
                      <m:sub>
                        <m:r>
                          <a:rPr lang="pl-PL" sz="2300" b="0" i="1" smtClean="0">
                            <a:latin typeface="Cambria Math" panose="02040503050406030204" pitchFamily="18" charset="0"/>
                          </a:rPr>
                          <m:t>2</m:t>
                        </m:r>
                      </m:sub>
                    </m:sSub>
                  </m:oMath>
                </a14:m>
                <a:r>
                  <a:rPr lang="pl-PL" sz="2400" dirty="0"/>
                  <a:t>.</a:t>
                </a:r>
              </a:p>
            </p:txBody>
          </p:sp>
        </mc:Choice>
        <mc:Fallback xmlns="">
          <p:sp>
            <p:nvSpPr>
              <p:cNvPr id="6" name="Prostokąt 5"/>
              <p:cNvSpPr>
                <a:spLocks noRot="1" noChangeAspect="1" noMove="1" noResize="1" noEditPoints="1" noAdjustHandles="1" noChangeArrowheads="1" noChangeShapeType="1" noTextEdit="1"/>
              </p:cNvSpPr>
              <p:nvPr/>
            </p:nvSpPr>
            <p:spPr>
              <a:xfrm>
                <a:off x="1876304" y="2727341"/>
                <a:ext cx="9748006" cy="461665"/>
              </a:xfrm>
              <a:prstGeom prst="rect">
                <a:avLst/>
              </a:prstGeom>
              <a:blipFill rotWithShape="0">
                <a:blip r:embed="rId2"/>
                <a:stretch>
                  <a:fillRect l="-1001" t="-10526" b="-28947"/>
                </a:stretch>
              </a:blipFill>
            </p:spPr>
            <p:txBody>
              <a:bodyPr/>
              <a:lstStyle/>
              <a:p>
                <a:r>
                  <a:rPr lang="pl-PL">
                    <a:noFill/>
                  </a:rPr>
                  <a:t> </a:t>
                </a:r>
              </a:p>
            </p:txBody>
          </p:sp>
        </mc:Fallback>
      </mc:AlternateContent>
      <p:sp>
        <p:nvSpPr>
          <p:cNvPr id="16" name="Rectangle 1"/>
          <p:cNvSpPr>
            <a:spLocks noChangeArrowheads="1"/>
          </p:cNvSpPr>
          <p:nvPr/>
        </p:nvSpPr>
        <p:spPr bwMode="auto">
          <a:xfrm>
            <a:off x="1896367" y="3894072"/>
            <a:ext cx="8399266" cy="5027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892175" marR="0" lvl="0" indent="-892175" defTabSz="914400" rtl="0" eaLnBrk="1" fontAlgn="base" latinLnBrk="0" hangingPunct="1">
              <a:lnSpc>
                <a:spcPts val="3200"/>
              </a:lnSpc>
              <a:spcBef>
                <a:spcPct val="0"/>
              </a:spcBef>
              <a:spcAft>
                <a:spcPct val="0"/>
              </a:spcAft>
              <a:buClrTx/>
              <a:buSzTx/>
              <a:buFontTx/>
              <a:buNone/>
              <a:tabLst/>
            </a:pPr>
            <a:r>
              <a:rPr kumimoji="0" lang="pl-PL" sz="2000" b="0" i="0" u="none" strike="noStrike" cap="none" normalizeH="0" baseline="0" dirty="0">
                <a:ln>
                  <a:noFill/>
                </a:ln>
                <a:solidFill>
                  <a:schemeClr val="tx1"/>
                </a:solidFill>
                <a:effectLst/>
                <a:latin typeface="Monoid" panose="02000503000000000000" pitchFamily="2" charset="0"/>
                <a:ea typeface="Times New Roman" pitchFamily="18" charset="0"/>
                <a:cs typeface="Times New Roman" pitchFamily="18" charset="0"/>
              </a:rPr>
              <a:t>R</a:t>
            </a:r>
            <a:r>
              <a:rPr kumimoji="0" lang="pl-PL" sz="2000" b="0" i="0" u="none" strike="noStrike" cap="none" normalizeH="0" baseline="-25000" dirty="0">
                <a:ln>
                  <a:noFill/>
                </a:ln>
                <a:solidFill>
                  <a:schemeClr val="tx1"/>
                </a:solidFill>
                <a:effectLst/>
                <a:latin typeface="Monoid" panose="02000503000000000000" pitchFamily="2" charset="0"/>
                <a:ea typeface="Times New Roman" pitchFamily="18" charset="0"/>
                <a:cs typeface="Times New Roman" pitchFamily="18" charset="0"/>
              </a:rPr>
              <a:t>2</a:t>
            </a:r>
            <a:r>
              <a:rPr kumimoji="0" lang="pl-PL" sz="2000" b="0" i="0" u="none" strike="noStrike" cap="none" normalizeH="0" baseline="0" dirty="0">
                <a:ln>
                  <a:noFill/>
                </a:ln>
                <a:solidFill>
                  <a:schemeClr val="tx1"/>
                </a:solidFill>
                <a:effectLst/>
                <a:latin typeface="Monoid" panose="02000503000000000000" pitchFamily="2" charset="0"/>
                <a:ea typeface="Times New Roman" pitchFamily="18" charset="0"/>
                <a:cs typeface="Times New Roman" pitchFamily="18" charset="0"/>
              </a:rPr>
              <a:t> = {</a:t>
            </a:r>
            <a:r>
              <a:rPr kumimoji="0" lang="pl-PL" sz="2000" b="0" i="0" u="sng" strike="noStrike" cap="none" normalizeH="0" baseline="0" dirty="0">
                <a:ln>
                  <a:noFill/>
                </a:ln>
                <a:solidFill>
                  <a:schemeClr val="tx1"/>
                </a:solidFill>
                <a:effectLst/>
                <a:latin typeface="Monoid" panose="02000503000000000000" pitchFamily="2" charset="0"/>
                <a:ea typeface="Times New Roman" pitchFamily="18" charset="0"/>
                <a:cs typeface="Times New Roman" pitchFamily="18" charset="0"/>
              </a:rPr>
              <a:t>nr_zam</a:t>
            </a:r>
            <a:r>
              <a:rPr kumimoji="0" lang="pl-PL" sz="2000" b="0" i="0" u="none" strike="noStrike" cap="none" normalizeH="0" baseline="0" dirty="0">
                <a:ln>
                  <a:noFill/>
                </a:ln>
                <a:solidFill>
                  <a:schemeClr val="tx1"/>
                </a:solidFill>
                <a:effectLst/>
                <a:latin typeface="Monoid" panose="02000503000000000000" pitchFamily="2" charset="0"/>
                <a:ea typeface="Times New Roman" pitchFamily="18" charset="0"/>
                <a:cs typeface="Times New Roman" pitchFamily="18" charset="0"/>
              </a:rPr>
              <a:t>, </a:t>
            </a:r>
            <a:r>
              <a:rPr kumimoji="0" lang="pl-PL" sz="2000" b="0" i="0" u="sng" strike="noStrike" cap="none" normalizeH="0" baseline="0" dirty="0" err="1">
                <a:ln>
                  <a:noFill/>
                </a:ln>
                <a:solidFill>
                  <a:schemeClr val="tx1"/>
                </a:solidFill>
                <a:effectLst/>
                <a:latin typeface="Monoid" panose="02000503000000000000" pitchFamily="2" charset="0"/>
                <a:ea typeface="Times New Roman" pitchFamily="18" charset="0"/>
                <a:cs typeface="Times New Roman" pitchFamily="18" charset="0"/>
              </a:rPr>
              <a:t>kod_w</a:t>
            </a:r>
            <a:r>
              <a:rPr kumimoji="0" lang="pl-PL" sz="2000" b="0" i="0" u="none" strike="noStrike" cap="none" normalizeH="0" baseline="0" dirty="0">
                <a:ln>
                  <a:noFill/>
                </a:ln>
                <a:solidFill>
                  <a:schemeClr val="tx1"/>
                </a:solidFill>
                <a:effectLst/>
                <a:latin typeface="Monoid" panose="02000503000000000000" pitchFamily="2" charset="0"/>
                <a:ea typeface="Times New Roman" pitchFamily="18" charset="0"/>
                <a:cs typeface="Times New Roman" pitchFamily="18" charset="0"/>
              </a:rPr>
              <a:t>, nazwa_w, cena_w, il_zam, wyr_og}</a:t>
            </a:r>
            <a:endParaRPr kumimoji="0" lang="pl-PL" sz="2000" b="0" i="0" u="none" strike="noStrike" cap="none" normalizeH="0" baseline="0" dirty="0">
              <a:ln>
                <a:noFill/>
              </a:ln>
              <a:solidFill>
                <a:schemeClr val="tx1"/>
              </a:solidFill>
              <a:effectLst/>
              <a:latin typeface="Monoid" panose="02000503000000000000" pitchFamily="2" charset="0"/>
              <a:cs typeface="Times New Roman" pitchFamily="18" charset="0"/>
            </a:endParaRPr>
          </a:p>
        </p:txBody>
      </p:sp>
      <p:sp>
        <p:nvSpPr>
          <p:cNvPr id="18" name="Prostokąt 17"/>
          <p:cNvSpPr/>
          <p:nvPr/>
        </p:nvSpPr>
        <p:spPr>
          <a:xfrm>
            <a:off x="1896367" y="4654678"/>
            <a:ext cx="9373613" cy="1438855"/>
          </a:xfrm>
          <a:prstGeom prst="rect">
            <a:avLst/>
          </a:prstGeom>
          <a:ln>
            <a:noFill/>
          </a:ln>
        </p:spPr>
        <p:txBody>
          <a:bodyPr wrap="square">
            <a:spAutoFit/>
          </a:bodyPr>
          <a:lstStyle/>
          <a:p>
            <a:pPr>
              <a:lnSpc>
                <a:spcPts val="3500"/>
              </a:lnSpc>
            </a:pPr>
            <a:r>
              <a:rPr lang="pl-PL" sz="2400" dirty="0">
                <a:cs typeface="Times New Roman" pitchFamily="18" charset="0"/>
              </a:rPr>
              <a:t>Kluczem głównym w relacji o schemacie </a:t>
            </a:r>
            <a:r>
              <a:rPr lang="pl-PL" sz="2000" dirty="0">
                <a:solidFill>
                  <a:prstClr val="black"/>
                </a:solidFill>
                <a:latin typeface="Monoid" panose="02000503000000000000" pitchFamily="2" charset="0"/>
                <a:ea typeface="Times New Roman" pitchFamily="18" charset="0"/>
                <a:cs typeface="Times New Roman" pitchFamily="18" charset="0"/>
              </a:rPr>
              <a:t>R</a:t>
            </a:r>
            <a:r>
              <a:rPr lang="pl-PL" sz="2000" baseline="-25000" dirty="0">
                <a:solidFill>
                  <a:prstClr val="black"/>
                </a:solidFill>
                <a:latin typeface="Monoid" panose="02000503000000000000" pitchFamily="2" charset="0"/>
                <a:ea typeface="Times New Roman" pitchFamily="18" charset="0"/>
                <a:cs typeface="Times New Roman" pitchFamily="18" charset="0"/>
              </a:rPr>
              <a:t>1</a:t>
            </a:r>
            <a:r>
              <a:rPr lang="pl-PL" sz="2400" dirty="0">
                <a:cs typeface="Times New Roman" pitchFamily="18" charset="0"/>
              </a:rPr>
              <a:t> jest </a:t>
            </a:r>
            <a:r>
              <a:rPr lang="pl-PL" sz="2400" dirty="0">
                <a:solidFill>
                  <a:srgbClr val="FF0000"/>
                </a:solidFill>
                <a:cs typeface="Times New Roman" pitchFamily="18" charset="0"/>
              </a:rPr>
              <a:t>atrybut</a:t>
            </a:r>
            <a:r>
              <a:rPr lang="pl-PL" sz="2400" dirty="0">
                <a:cs typeface="Times New Roman" pitchFamily="18" charset="0"/>
              </a:rPr>
              <a:t> </a:t>
            </a:r>
            <a:r>
              <a:rPr lang="pl-PL" sz="2000" dirty="0">
                <a:solidFill>
                  <a:prstClr val="black"/>
                </a:solidFill>
                <a:latin typeface="Monoid" panose="02000503000000000000" pitchFamily="2" charset="0"/>
                <a:ea typeface="Times New Roman" pitchFamily="18" charset="0"/>
                <a:cs typeface="Times New Roman" pitchFamily="18" charset="0"/>
              </a:rPr>
              <a:t>nr_zam</a:t>
            </a:r>
            <a:r>
              <a:rPr lang="pl-PL" sz="2400" dirty="0">
                <a:cs typeface="Times New Roman" pitchFamily="18" charset="0"/>
              </a:rPr>
              <a:t>, a w relacji o schemacie </a:t>
            </a:r>
            <a:r>
              <a:rPr lang="pl-PL" sz="2000" dirty="0">
                <a:solidFill>
                  <a:prstClr val="black"/>
                </a:solidFill>
                <a:latin typeface="Monoid" panose="02000503000000000000" pitchFamily="2" charset="0"/>
                <a:ea typeface="Times New Roman" pitchFamily="18" charset="0"/>
                <a:cs typeface="Times New Roman" pitchFamily="18" charset="0"/>
              </a:rPr>
              <a:t>R</a:t>
            </a:r>
            <a:r>
              <a:rPr lang="pl-PL" sz="2000" baseline="-25000" dirty="0">
                <a:solidFill>
                  <a:prstClr val="black"/>
                </a:solidFill>
                <a:latin typeface="Monoid" panose="02000503000000000000" pitchFamily="2" charset="0"/>
                <a:ea typeface="Times New Roman" pitchFamily="18" charset="0"/>
                <a:cs typeface="Times New Roman" pitchFamily="18" charset="0"/>
              </a:rPr>
              <a:t>2</a:t>
            </a:r>
            <a:r>
              <a:rPr lang="pl-PL" sz="2400" dirty="0">
                <a:cs typeface="Times New Roman" pitchFamily="18" charset="0"/>
              </a:rPr>
              <a:t> </a:t>
            </a:r>
            <a:r>
              <a:rPr lang="pl-PL" sz="2400" dirty="0">
                <a:solidFill>
                  <a:srgbClr val="FF0000"/>
                </a:solidFill>
                <a:cs typeface="Times New Roman" pitchFamily="18" charset="0"/>
              </a:rPr>
              <a:t>para atrybutów </a:t>
            </a:r>
            <a:r>
              <a:rPr lang="pl-PL" sz="2400" dirty="0">
                <a:cs typeface="Times New Roman" pitchFamily="18" charset="0"/>
              </a:rPr>
              <a:t>(</a:t>
            </a:r>
            <a:r>
              <a:rPr lang="pl-PL" sz="2000" dirty="0">
                <a:solidFill>
                  <a:prstClr val="black"/>
                </a:solidFill>
                <a:latin typeface="Monoid" panose="02000503000000000000" pitchFamily="2" charset="0"/>
                <a:ea typeface="Times New Roman" pitchFamily="18" charset="0"/>
                <a:cs typeface="Times New Roman" pitchFamily="18" charset="0"/>
              </a:rPr>
              <a:t>nr_zam, </a:t>
            </a:r>
            <a:r>
              <a:rPr lang="pl-PL" sz="2000" dirty="0" err="1">
                <a:solidFill>
                  <a:prstClr val="black"/>
                </a:solidFill>
                <a:latin typeface="Monoid" panose="02000503000000000000" pitchFamily="2" charset="0"/>
                <a:ea typeface="Times New Roman" pitchFamily="18" charset="0"/>
                <a:cs typeface="Times New Roman" pitchFamily="18" charset="0"/>
              </a:rPr>
              <a:t>kod_w</a:t>
            </a:r>
            <a:r>
              <a:rPr lang="pl-PL" sz="2400" dirty="0">
                <a:cs typeface="Times New Roman" pitchFamily="18" charset="0"/>
              </a:rPr>
              <a:t>). W obu przypadkach atrybuty tworzące klucz główny </a:t>
            </a:r>
            <a:r>
              <a:rPr lang="pl-PL" sz="2400" dirty="0">
                <a:solidFill>
                  <a:srgbClr val="FF0000"/>
                </a:solidFill>
                <a:cs typeface="Times New Roman" pitchFamily="18" charset="0"/>
              </a:rPr>
              <a:t>podkreślono</a:t>
            </a:r>
            <a:r>
              <a:rPr lang="pl-PL" sz="2400" dirty="0">
                <a:cs typeface="Times New Roman" pitchFamily="18" charset="0"/>
              </a:rPr>
              <a:t>.</a:t>
            </a:r>
          </a:p>
        </p:txBody>
      </p:sp>
    </p:spTree>
    <p:extLst>
      <p:ext uri="{BB962C8B-B14F-4D97-AF65-F5344CB8AC3E}">
        <p14:creationId xmlns:p14="http://schemas.microsoft.com/office/powerpoint/2010/main" val="1481713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lt">
                                    <p:tmPct val="10000"/>
                                  </p:iterate>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left)">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lt">
                                    <p:tmPct val="10000"/>
                                  </p:iterate>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wipe(left)">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up)">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up)">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up)">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up)">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15" grpId="0"/>
      <p:bldP spid="6" grpId="0"/>
      <p:bldP spid="16" grpId="0"/>
      <p:bldP spid="18" grpId="0"/>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7" name="Schemat blokowy: opóźnienie 126"/>
          <p:cNvSpPr/>
          <p:nvPr/>
        </p:nvSpPr>
        <p:spPr>
          <a:xfrm rot="16200000">
            <a:off x="4595672" y="4740403"/>
            <a:ext cx="246151" cy="1395244"/>
          </a:xfrm>
          <a:prstGeom prst="flowChartDelay">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Tytuł 1"/>
          <p:cNvSpPr txBox="1">
            <a:spLocks/>
          </p:cNvSpPr>
          <p:nvPr/>
        </p:nvSpPr>
        <p:spPr>
          <a:xfrm>
            <a:off x="0" y="0"/>
            <a:ext cx="12192000" cy="857250"/>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pl-PL" sz="4000" dirty="0">
                <a:solidFill>
                  <a:srgbClr val="000000"/>
                </a:solidFill>
                <a:latin typeface="Minion-Regular"/>
              </a:rPr>
              <a:t>Zależność funkcyjna atrybutów</a:t>
            </a:r>
            <a:endParaRPr lang="pl-PL" sz="4000" b="1" dirty="0"/>
          </a:p>
        </p:txBody>
      </p:sp>
      <p:sp>
        <p:nvSpPr>
          <p:cNvPr id="4" name="Symbol zastępczy daty 3"/>
          <p:cNvSpPr>
            <a:spLocks noGrp="1"/>
          </p:cNvSpPr>
          <p:nvPr>
            <p:ph type="dt" sz="half" idx="10"/>
          </p:nvPr>
        </p:nvSpPr>
        <p:spPr/>
        <p:txBody>
          <a:bodyPr/>
          <a:lstStyle/>
          <a:p>
            <a:fld id="{1D684510-9475-4884-8951-D3414B1C6E4B}" type="datetime1">
              <a:rPr lang="pl-PL" smtClean="0"/>
              <a:t>25.11.2021</a:t>
            </a:fld>
            <a:endParaRPr lang="pl-PL" dirty="0"/>
          </a:p>
        </p:txBody>
      </p:sp>
      <p:sp>
        <p:nvSpPr>
          <p:cNvPr id="2" name="Prostokąt 1"/>
          <p:cNvSpPr/>
          <p:nvPr/>
        </p:nvSpPr>
        <p:spPr>
          <a:xfrm>
            <a:off x="319971" y="1000055"/>
            <a:ext cx="1373453" cy="461665"/>
          </a:xfrm>
          <a:prstGeom prst="rect">
            <a:avLst/>
          </a:prstGeom>
        </p:spPr>
        <p:txBody>
          <a:bodyPr wrap="none">
            <a:spAutoFit/>
          </a:bodyPr>
          <a:lstStyle/>
          <a:p>
            <a:r>
              <a:rPr lang="pl-PL" sz="2400" b="1" dirty="0">
                <a:solidFill>
                  <a:srgbClr val="0070C0"/>
                </a:solidFill>
              </a:rPr>
              <a:t>Definicja </a:t>
            </a:r>
          </a:p>
        </p:txBody>
      </p:sp>
      <mc:AlternateContent xmlns:mc="http://schemas.openxmlformats.org/markup-compatibility/2006" xmlns:a14="http://schemas.microsoft.com/office/drawing/2010/main">
        <mc:Choice Requires="a14">
          <p:sp>
            <p:nvSpPr>
              <p:cNvPr id="10" name="Prostokąt 9"/>
              <p:cNvSpPr/>
              <p:nvPr/>
            </p:nvSpPr>
            <p:spPr>
              <a:xfrm>
                <a:off x="1693423" y="946126"/>
                <a:ext cx="10251833" cy="1438855"/>
              </a:xfrm>
              <a:prstGeom prst="rect">
                <a:avLst/>
              </a:prstGeom>
              <a:ln>
                <a:noFill/>
              </a:ln>
            </p:spPr>
            <p:txBody>
              <a:bodyPr wrap="square">
                <a:spAutoFit/>
              </a:bodyPr>
              <a:lstStyle/>
              <a:p>
                <a:pPr>
                  <a:lnSpc>
                    <a:spcPts val="3500"/>
                  </a:lnSpc>
                </a:pPr>
                <a:r>
                  <a:rPr lang="pl-PL" sz="2400" dirty="0">
                    <a:cs typeface="Times New Roman" pitchFamily="18" charset="0"/>
                  </a:rPr>
                  <a:t>Niech </a:t>
                </a:r>
                <a14:m>
                  <m:oMath xmlns:m="http://schemas.openxmlformats.org/officeDocument/2006/math">
                    <m:r>
                      <a:rPr lang="pl-PL" sz="2400" b="0" i="1" smtClean="0">
                        <a:latin typeface="Cambria Math" panose="02040503050406030204" pitchFamily="18" charset="0"/>
                        <a:cs typeface="Times New Roman" pitchFamily="18" charset="0"/>
                      </a:rPr>
                      <m:t>𝐴</m:t>
                    </m:r>
                  </m:oMath>
                </a14:m>
                <a:r>
                  <a:rPr lang="pl-PL" sz="2400" dirty="0">
                    <a:cs typeface="Times New Roman" pitchFamily="18" charset="0"/>
                  </a:rPr>
                  <a:t> i </a:t>
                </a:r>
                <a14:m>
                  <m:oMath xmlns:m="http://schemas.openxmlformats.org/officeDocument/2006/math">
                    <m:r>
                      <a:rPr lang="pl-PL" sz="2400" i="1" dirty="0" smtClean="0">
                        <a:latin typeface="Cambria Math" panose="02040503050406030204" pitchFamily="18" charset="0"/>
                        <a:cs typeface="Times New Roman" pitchFamily="18" charset="0"/>
                      </a:rPr>
                      <m:t>𝐵</m:t>
                    </m:r>
                  </m:oMath>
                </a14:m>
                <a:r>
                  <a:rPr lang="pl-PL" sz="2400" dirty="0">
                    <a:cs typeface="Times New Roman" pitchFamily="18" charset="0"/>
                  </a:rPr>
                  <a:t> będą atrybutami (podzbiorami atrybutów) pewnej relacji. Atrybut </a:t>
                </a:r>
                <a14:m>
                  <m:oMath xmlns:m="http://schemas.openxmlformats.org/officeDocument/2006/math">
                    <m:r>
                      <a:rPr lang="pl-PL" sz="2400" i="1">
                        <a:latin typeface="Cambria Math" panose="02040503050406030204" pitchFamily="18" charset="0"/>
                        <a:cs typeface="Times New Roman" pitchFamily="18" charset="0"/>
                      </a:rPr>
                      <m:t>𝐵</m:t>
                    </m:r>
                  </m:oMath>
                </a14:m>
                <a:r>
                  <a:rPr lang="pl-PL" sz="2400" dirty="0">
                    <a:cs typeface="Times New Roman" pitchFamily="18" charset="0"/>
                  </a:rPr>
                  <a:t> jest </a:t>
                </a:r>
                <a:r>
                  <a:rPr lang="pl-PL" sz="2400" dirty="0">
                    <a:solidFill>
                      <a:srgbClr val="FF0000"/>
                    </a:solidFill>
                    <a:cs typeface="Times New Roman" pitchFamily="18" charset="0"/>
                  </a:rPr>
                  <a:t>funkcyjnie zależny </a:t>
                </a:r>
                <a:r>
                  <a:rPr lang="pl-PL" sz="2400" dirty="0">
                    <a:cs typeface="Times New Roman" pitchFamily="18" charset="0"/>
                  </a:rPr>
                  <a:t>od atrybutu </a:t>
                </a:r>
                <a14:m>
                  <m:oMath xmlns:m="http://schemas.openxmlformats.org/officeDocument/2006/math">
                    <m:r>
                      <a:rPr lang="pl-PL" sz="2400" b="0" i="1" smtClean="0">
                        <a:latin typeface="Cambria Math" panose="02040503050406030204" pitchFamily="18" charset="0"/>
                        <a:cs typeface="Times New Roman" pitchFamily="18" charset="0"/>
                      </a:rPr>
                      <m:t>𝐴</m:t>
                    </m:r>
                  </m:oMath>
                </a14:m>
                <a:r>
                  <a:rPr lang="pl-PL" sz="2400" dirty="0">
                    <a:cs typeface="Times New Roman" pitchFamily="18" charset="0"/>
                  </a:rPr>
                  <a:t> (zapisujemy to jako </a:t>
                </a:r>
                <a14:m>
                  <m:oMath xmlns:m="http://schemas.openxmlformats.org/officeDocument/2006/math">
                    <m:r>
                      <a:rPr lang="pl-PL" sz="2400" b="0" i="1" smtClean="0">
                        <a:latin typeface="Cambria Math" panose="02040503050406030204" pitchFamily="18" charset="0"/>
                        <a:cs typeface="Times New Roman" pitchFamily="18" charset="0"/>
                      </a:rPr>
                      <m:t>𝐴</m:t>
                    </m:r>
                    <m:r>
                      <a:rPr lang="pl-PL" sz="2400" b="0" i="1" smtClean="0">
                        <a:latin typeface="Cambria Math" panose="02040503050406030204" pitchFamily="18" charset="0"/>
                        <a:ea typeface="Cambria Math" panose="02040503050406030204" pitchFamily="18" charset="0"/>
                        <a:cs typeface="Times New Roman" pitchFamily="18" charset="0"/>
                      </a:rPr>
                      <m:t>→</m:t>
                    </m:r>
                    <m:r>
                      <a:rPr lang="pl-PL" sz="2400" b="0" i="1" smtClean="0">
                        <a:latin typeface="Cambria Math" panose="02040503050406030204" pitchFamily="18" charset="0"/>
                        <a:ea typeface="Cambria Math" panose="02040503050406030204" pitchFamily="18" charset="0"/>
                        <a:cs typeface="Times New Roman" pitchFamily="18" charset="0"/>
                      </a:rPr>
                      <m:t>𝐵</m:t>
                    </m:r>
                  </m:oMath>
                </a14:m>
                <a:r>
                  <a:rPr lang="pl-PL" sz="2400" dirty="0">
                    <a:cs typeface="Times New Roman" pitchFamily="18" charset="0"/>
                  </a:rPr>
                  <a:t>), jeśli każdej wartości </a:t>
                </a:r>
                <a14:m>
                  <m:oMath xmlns:m="http://schemas.openxmlformats.org/officeDocument/2006/math">
                    <m:r>
                      <a:rPr lang="pl-PL" sz="2400" b="0" i="1" smtClean="0">
                        <a:latin typeface="Cambria Math" panose="02040503050406030204" pitchFamily="18" charset="0"/>
                        <a:cs typeface="Times New Roman" pitchFamily="18" charset="0"/>
                      </a:rPr>
                      <m:t>𝑎</m:t>
                    </m:r>
                  </m:oMath>
                </a14:m>
                <a:r>
                  <a:rPr lang="pl-PL" sz="2400" dirty="0">
                    <a:cs typeface="Times New Roman" pitchFamily="18" charset="0"/>
                  </a:rPr>
                  <a:t> atrybutu </a:t>
                </a:r>
                <a14:m>
                  <m:oMath xmlns:m="http://schemas.openxmlformats.org/officeDocument/2006/math">
                    <m:r>
                      <a:rPr lang="pl-PL" sz="2400" i="1">
                        <a:latin typeface="Cambria Math" panose="02040503050406030204" pitchFamily="18" charset="0"/>
                        <a:cs typeface="Times New Roman" pitchFamily="18" charset="0"/>
                      </a:rPr>
                      <m:t>𝐴</m:t>
                    </m:r>
                  </m:oMath>
                </a14:m>
                <a:r>
                  <a:rPr lang="pl-PL" sz="2400" dirty="0">
                    <a:cs typeface="Times New Roman" pitchFamily="18" charset="0"/>
                  </a:rPr>
                  <a:t> odpowiada </a:t>
                </a:r>
                <a:r>
                  <a:rPr lang="pl-PL" sz="2400" dirty="0">
                    <a:solidFill>
                      <a:srgbClr val="FF0000"/>
                    </a:solidFill>
                    <a:cs typeface="Times New Roman" pitchFamily="18" charset="0"/>
                  </a:rPr>
                  <a:t>nie więcej niż jedna </a:t>
                </a:r>
                <a:r>
                  <a:rPr lang="pl-PL" sz="2400" dirty="0">
                    <a:cs typeface="Times New Roman" pitchFamily="18" charset="0"/>
                  </a:rPr>
                  <a:t>wartość </a:t>
                </a:r>
                <a14:m>
                  <m:oMath xmlns:m="http://schemas.openxmlformats.org/officeDocument/2006/math">
                    <m:r>
                      <a:rPr lang="pl-PL" sz="2400" b="0" i="1" smtClean="0">
                        <a:latin typeface="Cambria Math" panose="02040503050406030204" pitchFamily="18" charset="0"/>
                        <a:cs typeface="Times New Roman" pitchFamily="18" charset="0"/>
                      </a:rPr>
                      <m:t>𝑏</m:t>
                    </m:r>
                  </m:oMath>
                </a14:m>
                <a:r>
                  <a:rPr lang="pl-PL" sz="2400" dirty="0">
                    <a:cs typeface="Times New Roman" pitchFamily="18" charset="0"/>
                  </a:rPr>
                  <a:t> atrybutu </a:t>
                </a:r>
                <a14:m>
                  <m:oMath xmlns:m="http://schemas.openxmlformats.org/officeDocument/2006/math">
                    <m:r>
                      <a:rPr lang="pl-PL" sz="2400" b="0" i="1" smtClean="0">
                        <a:latin typeface="Cambria Math" panose="02040503050406030204" pitchFamily="18" charset="0"/>
                        <a:cs typeface="Times New Roman" pitchFamily="18" charset="0"/>
                      </a:rPr>
                      <m:t>𝐵</m:t>
                    </m:r>
                  </m:oMath>
                </a14:m>
                <a:r>
                  <a:rPr lang="pl-PL" sz="2400" dirty="0">
                    <a:cs typeface="Times New Roman" pitchFamily="18" charset="0"/>
                  </a:rPr>
                  <a:t>.</a:t>
                </a:r>
              </a:p>
            </p:txBody>
          </p:sp>
        </mc:Choice>
        <mc:Fallback xmlns="">
          <p:sp>
            <p:nvSpPr>
              <p:cNvPr id="10" name="Prostokąt 9"/>
              <p:cNvSpPr>
                <a:spLocks noRot="1" noChangeAspect="1" noMove="1" noResize="1" noEditPoints="1" noAdjustHandles="1" noChangeArrowheads="1" noChangeShapeType="1" noTextEdit="1"/>
              </p:cNvSpPr>
              <p:nvPr/>
            </p:nvSpPr>
            <p:spPr>
              <a:xfrm>
                <a:off x="1693423" y="946126"/>
                <a:ext cx="10251833" cy="1438855"/>
              </a:xfrm>
              <a:prstGeom prst="rect">
                <a:avLst/>
              </a:prstGeom>
              <a:blipFill rotWithShape="0">
                <a:blip r:embed="rId2"/>
                <a:stretch>
                  <a:fillRect l="-951" b="-6780"/>
                </a:stretch>
              </a:blipFill>
              <a:ln>
                <a:noFill/>
              </a:ln>
            </p:spPr>
            <p:txBody>
              <a:bodyPr/>
              <a:lstStyle/>
              <a:p>
                <a:r>
                  <a:rPr lang="pl-PL">
                    <a:noFill/>
                  </a:rPr>
                  <a:t> </a:t>
                </a:r>
              </a:p>
            </p:txBody>
          </p:sp>
        </mc:Fallback>
      </mc:AlternateContent>
      <p:sp>
        <p:nvSpPr>
          <p:cNvPr id="14" name="Prostokąt 13"/>
          <p:cNvSpPr/>
          <p:nvPr/>
        </p:nvSpPr>
        <p:spPr>
          <a:xfrm>
            <a:off x="319971" y="2651197"/>
            <a:ext cx="1269258" cy="461665"/>
          </a:xfrm>
          <a:prstGeom prst="rect">
            <a:avLst/>
          </a:prstGeom>
        </p:spPr>
        <p:txBody>
          <a:bodyPr wrap="none">
            <a:spAutoFit/>
          </a:bodyPr>
          <a:lstStyle/>
          <a:p>
            <a:r>
              <a:rPr lang="pl-PL" sz="2400" b="1" dirty="0">
                <a:solidFill>
                  <a:srgbClr val="0070C0"/>
                </a:solidFill>
              </a:rPr>
              <a:t>Przykład</a:t>
            </a:r>
          </a:p>
        </p:txBody>
      </p:sp>
      <mc:AlternateContent xmlns:mc="http://schemas.openxmlformats.org/markup-compatibility/2006" xmlns:a14="http://schemas.microsoft.com/office/drawing/2010/main">
        <mc:Choice Requires="a14">
          <p:sp>
            <p:nvSpPr>
              <p:cNvPr id="12" name="Prostokąt 11"/>
              <p:cNvSpPr/>
              <p:nvPr/>
            </p:nvSpPr>
            <p:spPr>
              <a:xfrm>
                <a:off x="1693424" y="2608515"/>
                <a:ext cx="10041376" cy="541174"/>
              </a:xfrm>
              <a:prstGeom prst="rect">
                <a:avLst/>
              </a:prstGeom>
              <a:ln>
                <a:noFill/>
              </a:ln>
            </p:spPr>
            <p:txBody>
              <a:bodyPr wrap="square">
                <a:spAutoFit/>
              </a:bodyPr>
              <a:lstStyle/>
              <a:p>
                <a:pPr>
                  <a:lnSpc>
                    <a:spcPts val="3500"/>
                  </a:lnSpc>
                </a:pPr>
                <a:r>
                  <a:rPr lang="pl-PL" sz="2400" dirty="0">
                    <a:cs typeface="Times New Roman" pitchFamily="18" charset="0"/>
                  </a:rPr>
                  <a:t>Wskażemy zależności funkcyjne występujące w relacjach </a:t>
                </a:r>
                <a:r>
                  <a:rPr lang="pl-PL" sz="2400" dirty="0"/>
                  <a:t>o schematach </a:t>
                </a:r>
                <a14:m>
                  <m:oMath xmlns:m="http://schemas.openxmlformats.org/officeDocument/2006/math">
                    <m:sSub>
                      <m:sSubPr>
                        <m:ctrlPr>
                          <a:rPr lang="pl-PL" sz="2300" i="1">
                            <a:latin typeface="Cambria Math" panose="02040503050406030204" pitchFamily="18" charset="0"/>
                          </a:rPr>
                        </m:ctrlPr>
                      </m:sSubPr>
                      <m:e>
                        <m:r>
                          <a:rPr lang="pl-PL" sz="2300" i="1">
                            <a:latin typeface="Cambria Math" panose="02040503050406030204" pitchFamily="18" charset="0"/>
                          </a:rPr>
                          <m:t>𝑅</m:t>
                        </m:r>
                      </m:e>
                      <m:sub>
                        <m:r>
                          <a:rPr lang="pl-PL" sz="2300" i="1">
                            <a:latin typeface="Cambria Math" panose="02040503050406030204" pitchFamily="18" charset="0"/>
                          </a:rPr>
                          <m:t>1</m:t>
                        </m:r>
                      </m:sub>
                    </m:sSub>
                  </m:oMath>
                </a14:m>
                <a:r>
                  <a:rPr lang="pl-PL" sz="2400" dirty="0"/>
                  <a:t> i </a:t>
                </a:r>
                <a14:m>
                  <m:oMath xmlns:m="http://schemas.openxmlformats.org/officeDocument/2006/math">
                    <m:sSub>
                      <m:sSubPr>
                        <m:ctrlPr>
                          <a:rPr lang="pl-PL" sz="2300" i="1">
                            <a:latin typeface="Cambria Math" panose="02040503050406030204" pitchFamily="18" charset="0"/>
                          </a:rPr>
                        </m:ctrlPr>
                      </m:sSubPr>
                      <m:e>
                        <m:r>
                          <a:rPr lang="pl-PL" sz="2300" i="1">
                            <a:latin typeface="Cambria Math" panose="02040503050406030204" pitchFamily="18" charset="0"/>
                          </a:rPr>
                          <m:t>𝑅</m:t>
                        </m:r>
                      </m:e>
                      <m:sub>
                        <m:r>
                          <a:rPr lang="pl-PL" sz="2300" i="1">
                            <a:latin typeface="Cambria Math" panose="02040503050406030204" pitchFamily="18" charset="0"/>
                          </a:rPr>
                          <m:t>2</m:t>
                        </m:r>
                      </m:sub>
                    </m:sSub>
                  </m:oMath>
                </a14:m>
                <a:r>
                  <a:rPr lang="pl-PL" sz="2400" dirty="0">
                    <a:cs typeface="Times New Roman" pitchFamily="18" charset="0"/>
                  </a:rPr>
                  <a:t>.</a:t>
                </a:r>
              </a:p>
            </p:txBody>
          </p:sp>
        </mc:Choice>
        <mc:Fallback xmlns="">
          <p:sp>
            <p:nvSpPr>
              <p:cNvPr id="12" name="Prostokąt 11"/>
              <p:cNvSpPr>
                <a:spLocks noRot="1" noChangeAspect="1" noMove="1" noResize="1" noEditPoints="1" noAdjustHandles="1" noChangeArrowheads="1" noChangeShapeType="1" noTextEdit="1"/>
              </p:cNvSpPr>
              <p:nvPr/>
            </p:nvSpPr>
            <p:spPr>
              <a:xfrm>
                <a:off x="1693424" y="2608515"/>
                <a:ext cx="10041376" cy="541174"/>
              </a:xfrm>
              <a:prstGeom prst="rect">
                <a:avLst/>
              </a:prstGeom>
              <a:blipFill rotWithShape="0">
                <a:blip r:embed="rId3"/>
                <a:stretch>
                  <a:fillRect l="-971" b="-19101"/>
                </a:stretch>
              </a:blipFill>
              <a:ln>
                <a:noFill/>
              </a:ln>
            </p:spPr>
            <p:txBody>
              <a:bodyPr/>
              <a:lstStyle/>
              <a:p>
                <a:r>
                  <a:rPr lang="pl-PL">
                    <a:noFill/>
                  </a:rPr>
                  <a:t> </a:t>
                </a:r>
              </a:p>
            </p:txBody>
          </p:sp>
        </mc:Fallback>
      </mc:AlternateContent>
      <p:sp>
        <p:nvSpPr>
          <p:cNvPr id="13" name="Rectangle 1"/>
          <p:cNvSpPr>
            <a:spLocks noChangeArrowheads="1"/>
          </p:cNvSpPr>
          <p:nvPr/>
        </p:nvSpPr>
        <p:spPr bwMode="auto">
          <a:xfrm>
            <a:off x="288335" y="3816038"/>
            <a:ext cx="2284216" cy="5027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892175" marR="0" lvl="0" indent="-892175" defTabSz="914400" rtl="0" eaLnBrk="1" fontAlgn="base" latinLnBrk="0" hangingPunct="1">
              <a:lnSpc>
                <a:spcPts val="3200"/>
              </a:lnSpc>
              <a:spcBef>
                <a:spcPct val="0"/>
              </a:spcBef>
              <a:spcAft>
                <a:spcPct val="0"/>
              </a:spcAft>
              <a:buClrTx/>
              <a:buSzTx/>
              <a:buFontTx/>
              <a:buNone/>
              <a:tabLst/>
            </a:pPr>
            <a:r>
              <a:rPr kumimoji="0" lang="pl-PL" sz="2000" b="0" i="0" u="none" strike="noStrike" cap="none" normalizeH="0" baseline="0" dirty="0">
                <a:ln>
                  <a:noFill/>
                </a:ln>
                <a:solidFill>
                  <a:schemeClr val="tx1"/>
                </a:solidFill>
                <a:effectLst/>
                <a:latin typeface="Monoid" panose="02000503000000000000" pitchFamily="2" charset="0"/>
                <a:ea typeface="Times New Roman" pitchFamily="18" charset="0"/>
                <a:cs typeface="Times New Roman" pitchFamily="18" charset="0"/>
              </a:rPr>
              <a:t>R</a:t>
            </a:r>
            <a:r>
              <a:rPr kumimoji="0" lang="pl-PL" sz="2000" b="0" i="0" u="none" strike="noStrike" cap="none" normalizeH="0" baseline="-25000" dirty="0">
                <a:ln>
                  <a:noFill/>
                </a:ln>
                <a:solidFill>
                  <a:schemeClr val="tx1"/>
                </a:solidFill>
                <a:effectLst/>
                <a:latin typeface="Monoid" panose="02000503000000000000" pitchFamily="2" charset="0"/>
                <a:ea typeface="Times New Roman" pitchFamily="18" charset="0"/>
                <a:cs typeface="Times New Roman" pitchFamily="18" charset="0"/>
              </a:rPr>
              <a:t>1</a:t>
            </a:r>
            <a:r>
              <a:rPr kumimoji="0" lang="pl-PL" sz="2000" b="0" i="0" u="none" strike="noStrike" cap="none" normalizeH="0" dirty="0">
                <a:ln>
                  <a:noFill/>
                </a:ln>
                <a:solidFill>
                  <a:schemeClr val="tx1"/>
                </a:solidFill>
                <a:effectLst/>
                <a:latin typeface="Monoid" panose="02000503000000000000" pitchFamily="2" charset="0"/>
                <a:ea typeface="Times New Roman" pitchFamily="18" charset="0"/>
                <a:cs typeface="Times New Roman" pitchFamily="18" charset="0"/>
              </a:rPr>
              <a:t>: Zamówienia</a:t>
            </a:r>
            <a:endParaRPr kumimoji="0" lang="pl-PL" sz="2000" b="0" i="0" u="none" strike="noStrike" cap="none" normalizeH="0" baseline="0" dirty="0">
              <a:ln>
                <a:noFill/>
              </a:ln>
              <a:solidFill>
                <a:schemeClr val="tx1"/>
              </a:solidFill>
              <a:effectLst/>
              <a:latin typeface="Monoid" panose="02000503000000000000" pitchFamily="2" charset="0"/>
              <a:cs typeface="Times New Roman" pitchFamily="18" charset="0"/>
            </a:endParaRPr>
          </a:p>
        </p:txBody>
      </p:sp>
      <p:sp>
        <p:nvSpPr>
          <p:cNvPr id="17" name="Rectangle 1"/>
          <p:cNvSpPr>
            <a:spLocks noChangeArrowheads="1"/>
          </p:cNvSpPr>
          <p:nvPr/>
        </p:nvSpPr>
        <p:spPr bwMode="auto">
          <a:xfrm>
            <a:off x="161185" y="5567148"/>
            <a:ext cx="3244336" cy="5027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892175" marR="0" lvl="0" indent="-892175" defTabSz="914400" rtl="0" eaLnBrk="1" fontAlgn="base" latinLnBrk="0" hangingPunct="1">
              <a:lnSpc>
                <a:spcPts val="3200"/>
              </a:lnSpc>
              <a:spcBef>
                <a:spcPct val="0"/>
              </a:spcBef>
              <a:spcAft>
                <a:spcPct val="0"/>
              </a:spcAft>
              <a:buClrTx/>
              <a:buSzTx/>
              <a:buFontTx/>
              <a:buNone/>
              <a:tabLst/>
            </a:pPr>
            <a:r>
              <a:rPr kumimoji="0" lang="pl-PL" sz="2000" b="0" i="0" u="none" strike="noStrike" cap="none" normalizeH="0" baseline="0" dirty="0">
                <a:ln>
                  <a:noFill/>
                </a:ln>
                <a:solidFill>
                  <a:schemeClr val="tx1"/>
                </a:solidFill>
                <a:effectLst/>
                <a:latin typeface="Monoid" panose="02000503000000000000" pitchFamily="2" charset="0"/>
                <a:ea typeface="Times New Roman" pitchFamily="18" charset="0"/>
                <a:cs typeface="Times New Roman" pitchFamily="18" charset="0"/>
              </a:rPr>
              <a:t>R</a:t>
            </a:r>
            <a:r>
              <a:rPr kumimoji="0" lang="pl-PL" sz="2000" b="0" i="0" u="none" strike="noStrike" cap="none" normalizeH="0" baseline="-25000" dirty="0">
                <a:ln>
                  <a:noFill/>
                </a:ln>
                <a:solidFill>
                  <a:schemeClr val="tx1"/>
                </a:solidFill>
                <a:effectLst/>
                <a:latin typeface="Monoid" panose="02000503000000000000" pitchFamily="2" charset="0"/>
                <a:ea typeface="Times New Roman" pitchFamily="18" charset="0"/>
                <a:cs typeface="Times New Roman" pitchFamily="18" charset="0"/>
              </a:rPr>
              <a:t>2</a:t>
            </a:r>
            <a:r>
              <a:rPr kumimoji="0" lang="pl-PL" sz="2000" b="0" i="0" u="none" strike="noStrike" cap="none" normalizeH="0" dirty="0">
                <a:ln>
                  <a:noFill/>
                </a:ln>
                <a:solidFill>
                  <a:schemeClr val="tx1"/>
                </a:solidFill>
                <a:effectLst/>
                <a:latin typeface="Monoid" panose="02000503000000000000" pitchFamily="2" charset="0"/>
                <a:ea typeface="Times New Roman" pitchFamily="18" charset="0"/>
                <a:cs typeface="Times New Roman" pitchFamily="18" charset="0"/>
              </a:rPr>
              <a:t>: </a:t>
            </a:r>
            <a:r>
              <a:rPr kumimoji="0" lang="pl-PL" sz="2000" b="0" i="0" u="none" strike="noStrike" cap="none" normalizeH="0" dirty="0" err="1">
                <a:ln>
                  <a:noFill/>
                </a:ln>
                <a:solidFill>
                  <a:schemeClr val="tx1"/>
                </a:solidFill>
                <a:effectLst/>
                <a:latin typeface="Monoid" panose="02000503000000000000" pitchFamily="2" charset="0"/>
                <a:ea typeface="Times New Roman" pitchFamily="18" charset="0"/>
                <a:cs typeface="Times New Roman" pitchFamily="18" charset="0"/>
              </a:rPr>
              <a:t>Pozycje_Zamówień</a:t>
            </a:r>
            <a:endParaRPr kumimoji="0" lang="pl-PL" sz="2000" b="0" i="0" u="none" strike="noStrike" cap="none" normalizeH="0" baseline="0" dirty="0">
              <a:ln>
                <a:noFill/>
              </a:ln>
              <a:solidFill>
                <a:schemeClr val="tx1"/>
              </a:solidFill>
              <a:effectLst/>
              <a:latin typeface="Monoid" panose="02000503000000000000" pitchFamily="2" charset="0"/>
              <a:cs typeface="Times New Roman" pitchFamily="18" charset="0"/>
            </a:endParaRPr>
          </a:p>
        </p:txBody>
      </p:sp>
      <p:grpSp>
        <p:nvGrpSpPr>
          <p:cNvPr id="29" name="Grupa 28"/>
          <p:cNvGrpSpPr/>
          <p:nvPr/>
        </p:nvGrpSpPr>
        <p:grpSpPr>
          <a:xfrm>
            <a:off x="3683001" y="3809948"/>
            <a:ext cx="6453195" cy="603520"/>
            <a:chOff x="3683001" y="3901388"/>
            <a:chExt cx="6453195" cy="603520"/>
          </a:xfrm>
        </p:grpSpPr>
        <p:sp>
          <p:nvSpPr>
            <p:cNvPr id="3" name="Prostokąt 2"/>
            <p:cNvSpPr/>
            <p:nvPr/>
          </p:nvSpPr>
          <p:spPr>
            <a:xfrm>
              <a:off x="3683001" y="3901388"/>
              <a:ext cx="6453195" cy="603520"/>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pole tekstowe 4"/>
            <p:cNvSpPr txBox="1"/>
            <p:nvPr/>
          </p:nvSpPr>
          <p:spPr>
            <a:xfrm>
              <a:off x="3697515" y="3932081"/>
              <a:ext cx="1027845" cy="461665"/>
            </a:xfrm>
            <a:prstGeom prst="rect">
              <a:avLst/>
            </a:prstGeom>
            <a:noFill/>
          </p:spPr>
          <p:txBody>
            <a:bodyPr wrap="none" rtlCol="0">
              <a:spAutoFit/>
            </a:bodyPr>
            <a:lstStyle/>
            <a:p>
              <a:r>
                <a:rPr lang="pl-PL" sz="2400" u="sng" dirty="0">
                  <a:latin typeface="Arial Narrow" panose="020B0606020202030204" pitchFamily="34" charset="0"/>
                </a:rPr>
                <a:t>nr_zam</a:t>
              </a:r>
            </a:p>
          </p:txBody>
        </p:sp>
        <p:cxnSp>
          <p:nvCxnSpPr>
            <p:cNvPr id="8" name="Łącznik prosty 7"/>
            <p:cNvCxnSpPr/>
            <p:nvPr/>
          </p:nvCxnSpPr>
          <p:spPr>
            <a:xfrm>
              <a:off x="4725360" y="3901388"/>
              <a:ext cx="0" cy="60352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ole tekstowe 19"/>
            <p:cNvSpPr txBox="1"/>
            <p:nvPr/>
          </p:nvSpPr>
          <p:spPr>
            <a:xfrm>
              <a:off x="4754790" y="3932081"/>
              <a:ext cx="946093" cy="461665"/>
            </a:xfrm>
            <a:prstGeom prst="rect">
              <a:avLst/>
            </a:prstGeom>
            <a:noFill/>
          </p:spPr>
          <p:txBody>
            <a:bodyPr wrap="none" rtlCol="0">
              <a:spAutoFit/>
            </a:bodyPr>
            <a:lstStyle/>
            <a:p>
              <a:r>
                <a:rPr lang="pl-PL" sz="2400" dirty="0">
                  <a:latin typeface="Arial Narrow" panose="020B0606020202030204" pitchFamily="34" charset="0"/>
                </a:rPr>
                <a:t>data_z</a:t>
              </a:r>
            </a:p>
          </p:txBody>
        </p:sp>
        <p:cxnSp>
          <p:nvCxnSpPr>
            <p:cNvPr id="21" name="Łącznik prosty 20"/>
            <p:cNvCxnSpPr/>
            <p:nvPr/>
          </p:nvCxnSpPr>
          <p:spPr>
            <a:xfrm>
              <a:off x="5720722" y="3901388"/>
              <a:ext cx="0" cy="60352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pole tekstowe 21"/>
            <p:cNvSpPr txBox="1"/>
            <p:nvPr/>
          </p:nvSpPr>
          <p:spPr>
            <a:xfrm>
              <a:off x="5740562" y="3932081"/>
              <a:ext cx="705642" cy="461665"/>
            </a:xfrm>
            <a:prstGeom prst="rect">
              <a:avLst/>
            </a:prstGeom>
            <a:noFill/>
          </p:spPr>
          <p:txBody>
            <a:bodyPr wrap="none" rtlCol="0">
              <a:spAutoFit/>
            </a:bodyPr>
            <a:lstStyle/>
            <a:p>
              <a:r>
                <a:rPr lang="pl-PL" sz="2400" dirty="0">
                  <a:latin typeface="Arial Narrow" panose="020B0606020202030204" pitchFamily="34" charset="0"/>
                </a:rPr>
                <a:t>id_kl</a:t>
              </a:r>
            </a:p>
          </p:txBody>
        </p:sp>
        <p:cxnSp>
          <p:nvCxnSpPr>
            <p:cNvPr id="23" name="Łącznik prosty 22"/>
            <p:cNvCxnSpPr/>
            <p:nvPr/>
          </p:nvCxnSpPr>
          <p:spPr>
            <a:xfrm>
              <a:off x="6482949" y="3901388"/>
              <a:ext cx="0" cy="60352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pole tekstowe 23"/>
            <p:cNvSpPr txBox="1"/>
            <p:nvPr/>
          </p:nvSpPr>
          <p:spPr>
            <a:xfrm>
              <a:off x="6502992" y="3927998"/>
              <a:ext cx="1241045" cy="461665"/>
            </a:xfrm>
            <a:prstGeom prst="rect">
              <a:avLst/>
            </a:prstGeom>
            <a:noFill/>
          </p:spPr>
          <p:txBody>
            <a:bodyPr wrap="none" rtlCol="0">
              <a:spAutoFit/>
            </a:bodyPr>
            <a:lstStyle/>
            <a:p>
              <a:r>
                <a:rPr lang="pl-PL" sz="2400" dirty="0">
                  <a:latin typeface="Arial Narrow" panose="020B0606020202030204" pitchFamily="34" charset="0"/>
                </a:rPr>
                <a:t>nazwa_kl</a:t>
              </a:r>
            </a:p>
          </p:txBody>
        </p:sp>
        <p:cxnSp>
          <p:nvCxnSpPr>
            <p:cNvPr id="25" name="Łącznik prosty 24"/>
            <p:cNvCxnSpPr/>
            <p:nvPr/>
          </p:nvCxnSpPr>
          <p:spPr>
            <a:xfrm>
              <a:off x="7775036" y="3901388"/>
              <a:ext cx="0" cy="60352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ole tekstowe 25"/>
            <p:cNvSpPr txBox="1"/>
            <p:nvPr/>
          </p:nvSpPr>
          <p:spPr>
            <a:xfrm>
              <a:off x="7831138" y="3935349"/>
              <a:ext cx="1141659" cy="461665"/>
            </a:xfrm>
            <a:prstGeom prst="rect">
              <a:avLst/>
            </a:prstGeom>
            <a:noFill/>
          </p:spPr>
          <p:txBody>
            <a:bodyPr wrap="none" rtlCol="0">
              <a:spAutoFit/>
            </a:bodyPr>
            <a:lstStyle/>
            <a:p>
              <a:r>
                <a:rPr lang="pl-PL" sz="2400" dirty="0">
                  <a:latin typeface="Arial Narrow" panose="020B0606020202030204" pitchFamily="34" charset="0"/>
                </a:rPr>
                <a:t>adres_kl</a:t>
              </a:r>
            </a:p>
          </p:txBody>
        </p:sp>
        <p:cxnSp>
          <p:nvCxnSpPr>
            <p:cNvPr id="27" name="Łącznik prosty 26"/>
            <p:cNvCxnSpPr/>
            <p:nvPr/>
          </p:nvCxnSpPr>
          <p:spPr>
            <a:xfrm>
              <a:off x="9018976" y="3901388"/>
              <a:ext cx="0" cy="60352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pole tekstowe 27"/>
            <p:cNvSpPr txBox="1"/>
            <p:nvPr/>
          </p:nvSpPr>
          <p:spPr>
            <a:xfrm>
              <a:off x="9028898" y="3927997"/>
              <a:ext cx="1107298" cy="461665"/>
            </a:xfrm>
            <a:prstGeom prst="rect">
              <a:avLst/>
            </a:prstGeom>
            <a:noFill/>
          </p:spPr>
          <p:txBody>
            <a:bodyPr wrap="square" rtlCol="0">
              <a:spAutoFit/>
            </a:bodyPr>
            <a:lstStyle/>
            <a:p>
              <a:r>
                <a:rPr lang="pl-PL" sz="2400" dirty="0">
                  <a:latin typeface="Arial Narrow" panose="020B0606020202030204" pitchFamily="34" charset="0"/>
                </a:rPr>
                <a:t>zam_og</a:t>
              </a:r>
            </a:p>
          </p:txBody>
        </p:sp>
      </p:grpSp>
      <p:grpSp>
        <p:nvGrpSpPr>
          <p:cNvPr id="204" name="Grupa 203"/>
          <p:cNvGrpSpPr/>
          <p:nvPr/>
        </p:nvGrpSpPr>
        <p:grpSpPr>
          <a:xfrm>
            <a:off x="3683001" y="5551170"/>
            <a:ext cx="6725377" cy="605938"/>
            <a:chOff x="3683001" y="5551170"/>
            <a:chExt cx="6725377" cy="605938"/>
          </a:xfrm>
        </p:grpSpPr>
        <p:sp>
          <p:nvSpPr>
            <p:cNvPr id="31" name="Prostokąt 30"/>
            <p:cNvSpPr/>
            <p:nvPr/>
          </p:nvSpPr>
          <p:spPr>
            <a:xfrm>
              <a:off x="3683001" y="5553588"/>
              <a:ext cx="6622142" cy="603520"/>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2" name="pole tekstowe 31"/>
            <p:cNvSpPr txBox="1"/>
            <p:nvPr/>
          </p:nvSpPr>
          <p:spPr>
            <a:xfrm>
              <a:off x="3697515" y="5584281"/>
              <a:ext cx="1027845" cy="461665"/>
            </a:xfrm>
            <a:prstGeom prst="rect">
              <a:avLst/>
            </a:prstGeom>
            <a:noFill/>
          </p:spPr>
          <p:txBody>
            <a:bodyPr wrap="none" rtlCol="0">
              <a:spAutoFit/>
            </a:bodyPr>
            <a:lstStyle/>
            <a:p>
              <a:r>
                <a:rPr lang="pl-PL" sz="2400" u="sng" dirty="0">
                  <a:latin typeface="Arial Narrow" panose="020B0606020202030204" pitchFamily="34" charset="0"/>
                </a:rPr>
                <a:t>nr_zam</a:t>
              </a:r>
            </a:p>
          </p:txBody>
        </p:sp>
        <p:cxnSp>
          <p:nvCxnSpPr>
            <p:cNvPr id="33" name="Łącznik prosty 32"/>
            <p:cNvCxnSpPr/>
            <p:nvPr/>
          </p:nvCxnSpPr>
          <p:spPr>
            <a:xfrm>
              <a:off x="4725360" y="5553588"/>
              <a:ext cx="0" cy="60352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pole tekstowe 33"/>
            <p:cNvSpPr txBox="1"/>
            <p:nvPr/>
          </p:nvSpPr>
          <p:spPr>
            <a:xfrm>
              <a:off x="4754790" y="5584281"/>
              <a:ext cx="917239" cy="461665"/>
            </a:xfrm>
            <a:prstGeom prst="rect">
              <a:avLst/>
            </a:prstGeom>
            <a:noFill/>
          </p:spPr>
          <p:txBody>
            <a:bodyPr wrap="none" rtlCol="0">
              <a:spAutoFit/>
            </a:bodyPr>
            <a:lstStyle/>
            <a:p>
              <a:r>
                <a:rPr lang="pl-PL" sz="2400" u="sng" dirty="0" err="1">
                  <a:latin typeface="Arial Narrow" panose="020B0606020202030204" pitchFamily="34" charset="0"/>
                </a:rPr>
                <a:t>kod_w</a:t>
              </a:r>
              <a:endParaRPr lang="pl-PL" sz="2400" u="sng" dirty="0">
                <a:latin typeface="Arial Narrow" panose="020B0606020202030204" pitchFamily="34" charset="0"/>
              </a:endParaRPr>
            </a:p>
          </p:txBody>
        </p:sp>
        <p:cxnSp>
          <p:nvCxnSpPr>
            <p:cNvPr id="35" name="Łącznik prosty 34"/>
            <p:cNvCxnSpPr/>
            <p:nvPr/>
          </p:nvCxnSpPr>
          <p:spPr>
            <a:xfrm>
              <a:off x="5720722" y="5553588"/>
              <a:ext cx="0" cy="60352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pole tekstowe 35"/>
            <p:cNvSpPr txBox="1"/>
            <p:nvPr/>
          </p:nvSpPr>
          <p:spPr>
            <a:xfrm>
              <a:off x="5740562" y="5584281"/>
              <a:ext cx="1241045" cy="461665"/>
            </a:xfrm>
            <a:prstGeom prst="rect">
              <a:avLst/>
            </a:prstGeom>
            <a:noFill/>
          </p:spPr>
          <p:txBody>
            <a:bodyPr wrap="none" rtlCol="0">
              <a:spAutoFit/>
            </a:bodyPr>
            <a:lstStyle/>
            <a:p>
              <a:r>
                <a:rPr lang="pl-PL" sz="2400" dirty="0">
                  <a:latin typeface="Arial Narrow" panose="020B0606020202030204" pitchFamily="34" charset="0"/>
                </a:rPr>
                <a:t>nazwa_w</a:t>
              </a:r>
            </a:p>
          </p:txBody>
        </p:sp>
        <p:cxnSp>
          <p:nvCxnSpPr>
            <p:cNvPr id="37" name="Łącznik prosty 36"/>
            <p:cNvCxnSpPr/>
            <p:nvPr/>
          </p:nvCxnSpPr>
          <p:spPr>
            <a:xfrm>
              <a:off x="7017213" y="5551170"/>
              <a:ext cx="0" cy="60352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pole tekstowe 37"/>
            <p:cNvSpPr txBox="1"/>
            <p:nvPr/>
          </p:nvSpPr>
          <p:spPr>
            <a:xfrm>
              <a:off x="7061110" y="5584279"/>
              <a:ext cx="1058303" cy="461665"/>
            </a:xfrm>
            <a:prstGeom prst="rect">
              <a:avLst/>
            </a:prstGeom>
            <a:noFill/>
          </p:spPr>
          <p:txBody>
            <a:bodyPr wrap="none" rtlCol="0">
              <a:spAutoFit/>
            </a:bodyPr>
            <a:lstStyle/>
            <a:p>
              <a:r>
                <a:rPr lang="pl-PL" sz="2400" dirty="0">
                  <a:latin typeface="Arial Narrow" panose="020B0606020202030204" pitchFamily="34" charset="0"/>
                </a:rPr>
                <a:t>cena_w</a:t>
              </a:r>
            </a:p>
          </p:txBody>
        </p:sp>
        <p:cxnSp>
          <p:nvCxnSpPr>
            <p:cNvPr id="39" name="Łącznik prosty 38"/>
            <p:cNvCxnSpPr/>
            <p:nvPr/>
          </p:nvCxnSpPr>
          <p:spPr>
            <a:xfrm>
              <a:off x="8172849" y="5551170"/>
              <a:ext cx="0" cy="60352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pole tekstowe 39"/>
            <p:cNvSpPr txBox="1"/>
            <p:nvPr/>
          </p:nvSpPr>
          <p:spPr>
            <a:xfrm>
              <a:off x="8257994" y="5584278"/>
              <a:ext cx="915635" cy="461665"/>
            </a:xfrm>
            <a:prstGeom prst="rect">
              <a:avLst/>
            </a:prstGeom>
            <a:noFill/>
          </p:spPr>
          <p:txBody>
            <a:bodyPr wrap="none" rtlCol="0">
              <a:spAutoFit/>
            </a:bodyPr>
            <a:lstStyle/>
            <a:p>
              <a:r>
                <a:rPr lang="pl-PL" sz="2400" dirty="0">
                  <a:latin typeface="Arial Narrow" panose="020B0606020202030204" pitchFamily="34" charset="0"/>
                </a:rPr>
                <a:t>il_zam</a:t>
              </a:r>
            </a:p>
          </p:txBody>
        </p:sp>
        <p:cxnSp>
          <p:nvCxnSpPr>
            <p:cNvPr id="41" name="Łącznik prosty 40"/>
            <p:cNvCxnSpPr/>
            <p:nvPr/>
          </p:nvCxnSpPr>
          <p:spPr>
            <a:xfrm>
              <a:off x="9265719" y="5553588"/>
              <a:ext cx="0" cy="60352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pole tekstowe 41"/>
            <p:cNvSpPr txBox="1"/>
            <p:nvPr/>
          </p:nvSpPr>
          <p:spPr>
            <a:xfrm>
              <a:off x="9301080" y="5580198"/>
              <a:ext cx="1107298" cy="461665"/>
            </a:xfrm>
            <a:prstGeom prst="rect">
              <a:avLst/>
            </a:prstGeom>
            <a:noFill/>
          </p:spPr>
          <p:txBody>
            <a:bodyPr wrap="square" rtlCol="0">
              <a:spAutoFit/>
            </a:bodyPr>
            <a:lstStyle/>
            <a:p>
              <a:r>
                <a:rPr lang="pl-PL" sz="2400" dirty="0">
                  <a:latin typeface="Arial Narrow" panose="020B0606020202030204" pitchFamily="34" charset="0"/>
                </a:rPr>
                <a:t>wyr_og</a:t>
              </a:r>
            </a:p>
          </p:txBody>
        </p:sp>
      </p:grpSp>
      <p:grpSp>
        <p:nvGrpSpPr>
          <p:cNvPr id="66" name="Grupa 65"/>
          <p:cNvGrpSpPr/>
          <p:nvPr/>
        </p:nvGrpSpPr>
        <p:grpSpPr>
          <a:xfrm>
            <a:off x="4586288" y="3696387"/>
            <a:ext cx="641548" cy="95992"/>
            <a:chOff x="4586288" y="3787827"/>
            <a:chExt cx="641548" cy="95992"/>
          </a:xfrm>
        </p:grpSpPr>
        <p:cxnSp>
          <p:nvCxnSpPr>
            <p:cNvPr id="60" name="Łącznik prosty 59"/>
            <p:cNvCxnSpPr/>
            <p:nvPr/>
          </p:nvCxnSpPr>
          <p:spPr>
            <a:xfrm flipV="1">
              <a:off x="4586288" y="3787827"/>
              <a:ext cx="0" cy="9359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Łącznik prosty 61"/>
            <p:cNvCxnSpPr/>
            <p:nvPr/>
          </p:nvCxnSpPr>
          <p:spPr>
            <a:xfrm flipV="1">
              <a:off x="4586288" y="3787827"/>
              <a:ext cx="641548" cy="81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Łącznik prosty 62"/>
            <p:cNvCxnSpPr/>
            <p:nvPr/>
          </p:nvCxnSpPr>
          <p:spPr>
            <a:xfrm flipV="1">
              <a:off x="5227836" y="3790226"/>
              <a:ext cx="0" cy="9359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01" name="Grupa 200"/>
          <p:cNvGrpSpPr/>
          <p:nvPr/>
        </p:nvGrpSpPr>
        <p:grpSpPr>
          <a:xfrm>
            <a:off x="6345407" y="3697901"/>
            <a:ext cx="641548" cy="95992"/>
            <a:chOff x="6345407" y="3697901"/>
            <a:chExt cx="641548" cy="95992"/>
          </a:xfrm>
        </p:grpSpPr>
        <p:cxnSp>
          <p:nvCxnSpPr>
            <p:cNvPr id="68" name="Łącznik prosty 67"/>
            <p:cNvCxnSpPr/>
            <p:nvPr/>
          </p:nvCxnSpPr>
          <p:spPr>
            <a:xfrm flipV="1">
              <a:off x="6345407" y="3697901"/>
              <a:ext cx="0" cy="9359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Łącznik prosty 68"/>
            <p:cNvCxnSpPr/>
            <p:nvPr/>
          </p:nvCxnSpPr>
          <p:spPr>
            <a:xfrm flipV="1">
              <a:off x="6345407" y="3700299"/>
              <a:ext cx="638610" cy="1551"/>
            </a:xfrm>
            <a:prstGeom prst="line">
              <a:avLst/>
            </a:prstGeom>
            <a:ln w="127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Łącznik prosty 69"/>
            <p:cNvCxnSpPr/>
            <p:nvPr/>
          </p:nvCxnSpPr>
          <p:spPr>
            <a:xfrm flipV="1">
              <a:off x="6986955" y="3700300"/>
              <a:ext cx="0" cy="9359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81" name="Grupa 80"/>
          <p:cNvGrpSpPr/>
          <p:nvPr/>
        </p:nvGrpSpPr>
        <p:grpSpPr>
          <a:xfrm>
            <a:off x="4464844" y="3601216"/>
            <a:ext cx="1355923" cy="192326"/>
            <a:chOff x="4464844" y="3692656"/>
            <a:chExt cx="1355923" cy="192326"/>
          </a:xfrm>
        </p:grpSpPr>
        <p:cxnSp>
          <p:nvCxnSpPr>
            <p:cNvPr id="73" name="Łącznik prosty 72"/>
            <p:cNvCxnSpPr/>
            <p:nvPr/>
          </p:nvCxnSpPr>
          <p:spPr>
            <a:xfrm flipV="1">
              <a:off x="4464844" y="3692656"/>
              <a:ext cx="1355923" cy="304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Łącznik prosty 73"/>
            <p:cNvCxnSpPr/>
            <p:nvPr/>
          </p:nvCxnSpPr>
          <p:spPr>
            <a:xfrm flipV="1">
              <a:off x="5820767" y="3697435"/>
              <a:ext cx="0" cy="18516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Łącznik prosty 75"/>
            <p:cNvCxnSpPr/>
            <p:nvPr/>
          </p:nvCxnSpPr>
          <p:spPr>
            <a:xfrm flipV="1">
              <a:off x="4465836" y="3699816"/>
              <a:ext cx="0" cy="18516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02" name="Grupa 201"/>
          <p:cNvGrpSpPr/>
          <p:nvPr/>
        </p:nvGrpSpPr>
        <p:grpSpPr>
          <a:xfrm>
            <a:off x="6082590" y="3604260"/>
            <a:ext cx="1955998" cy="190481"/>
            <a:chOff x="6082590" y="3604260"/>
            <a:chExt cx="1955998" cy="190481"/>
          </a:xfrm>
        </p:grpSpPr>
        <p:cxnSp>
          <p:nvCxnSpPr>
            <p:cNvPr id="83" name="Łącznik prosty 82"/>
            <p:cNvCxnSpPr/>
            <p:nvPr/>
          </p:nvCxnSpPr>
          <p:spPr>
            <a:xfrm flipV="1">
              <a:off x="6082590" y="3604260"/>
              <a:ext cx="1955997" cy="1199"/>
            </a:xfrm>
            <a:prstGeom prst="line">
              <a:avLst/>
            </a:prstGeom>
            <a:ln w="127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Łącznik prosty 83"/>
            <p:cNvCxnSpPr/>
            <p:nvPr/>
          </p:nvCxnSpPr>
          <p:spPr>
            <a:xfrm flipV="1">
              <a:off x="8038588" y="3608376"/>
              <a:ext cx="0" cy="18516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Łącznik prosty 84"/>
            <p:cNvCxnSpPr/>
            <p:nvPr/>
          </p:nvCxnSpPr>
          <p:spPr>
            <a:xfrm flipV="1">
              <a:off x="6083582" y="3609575"/>
              <a:ext cx="0" cy="18516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03" name="Grupa 202"/>
          <p:cNvGrpSpPr/>
          <p:nvPr/>
        </p:nvGrpSpPr>
        <p:grpSpPr>
          <a:xfrm>
            <a:off x="4328087" y="3513199"/>
            <a:ext cx="2796419" cy="280694"/>
            <a:chOff x="4328087" y="3513199"/>
            <a:chExt cx="2796419" cy="280694"/>
          </a:xfrm>
        </p:grpSpPr>
        <p:cxnSp>
          <p:nvCxnSpPr>
            <p:cNvPr id="89" name="Łącznik prosty 88"/>
            <p:cNvCxnSpPr/>
            <p:nvPr/>
          </p:nvCxnSpPr>
          <p:spPr>
            <a:xfrm>
              <a:off x="4333436" y="3513199"/>
              <a:ext cx="2790078"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Łącznik prosty 90"/>
            <p:cNvCxnSpPr/>
            <p:nvPr/>
          </p:nvCxnSpPr>
          <p:spPr>
            <a:xfrm flipV="1">
              <a:off x="4328087" y="3517316"/>
              <a:ext cx="6341" cy="27657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Łącznik prosty 92"/>
            <p:cNvCxnSpPr/>
            <p:nvPr/>
          </p:nvCxnSpPr>
          <p:spPr>
            <a:xfrm flipV="1">
              <a:off x="7123514" y="3514767"/>
              <a:ext cx="992" cy="27266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14" name="Grupa 113"/>
          <p:cNvGrpSpPr/>
          <p:nvPr/>
        </p:nvGrpSpPr>
        <p:grpSpPr>
          <a:xfrm>
            <a:off x="4186180" y="3391714"/>
            <a:ext cx="4071814" cy="402179"/>
            <a:chOff x="4186180" y="3483154"/>
            <a:chExt cx="4071814" cy="402179"/>
          </a:xfrm>
        </p:grpSpPr>
        <p:cxnSp>
          <p:nvCxnSpPr>
            <p:cNvPr id="98" name="Łącznik prosty 97"/>
            <p:cNvCxnSpPr/>
            <p:nvPr/>
          </p:nvCxnSpPr>
          <p:spPr>
            <a:xfrm>
              <a:off x="4190537" y="3483154"/>
              <a:ext cx="4067457" cy="81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9" name="Łącznik prosty 98"/>
            <p:cNvCxnSpPr/>
            <p:nvPr/>
          </p:nvCxnSpPr>
          <p:spPr>
            <a:xfrm flipV="1">
              <a:off x="4186180" y="3484890"/>
              <a:ext cx="5351" cy="40044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2" name="Łącznik prosty 111"/>
            <p:cNvCxnSpPr/>
            <p:nvPr/>
          </p:nvCxnSpPr>
          <p:spPr>
            <a:xfrm flipV="1">
              <a:off x="8247087" y="3483964"/>
              <a:ext cx="5351" cy="40044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25" name="Grupa 124"/>
          <p:cNvGrpSpPr/>
          <p:nvPr/>
        </p:nvGrpSpPr>
        <p:grpSpPr>
          <a:xfrm>
            <a:off x="4041127" y="3259395"/>
            <a:ext cx="5511916" cy="534498"/>
            <a:chOff x="4041127" y="3350835"/>
            <a:chExt cx="5511916" cy="534498"/>
          </a:xfrm>
        </p:grpSpPr>
        <p:cxnSp>
          <p:nvCxnSpPr>
            <p:cNvPr id="116" name="Łącznik prosty 115"/>
            <p:cNvCxnSpPr/>
            <p:nvPr/>
          </p:nvCxnSpPr>
          <p:spPr>
            <a:xfrm>
              <a:off x="4051040" y="3350835"/>
              <a:ext cx="5502003" cy="752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7" name="Łącznik prosty 116"/>
            <p:cNvCxnSpPr/>
            <p:nvPr/>
          </p:nvCxnSpPr>
          <p:spPr>
            <a:xfrm flipV="1">
              <a:off x="4041127" y="3352573"/>
              <a:ext cx="10907" cy="53276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3" name="Łącznik prosty 122"/>
            <p:cNvCxnSpPr/>
            <p:nvPr/>
          </p:nvCxnSpPr>
          <p:spPr>
            <a:xfrm flipV="1">
              <a:off x="9542136" y="3350835"/>
              <a:ext cx="10907" cy="53276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28" name="Grupa 127"/>
          <p:cNvGrpSpPr/>
          <p:nvPr/>
        </p:nvGrpSpPr>
        <p:grpSpPr>
          <a:xfrm>
            <a:off x="5625754" y="5442249"/>
            <a:ext cx="641548" cy="95992"/>
            <a:chOff x="4586288" y="3787827"/>
            <a:chExt cx="641548" cy="95992"/>
          </a:xfrm>
        </p:grpSpPr>
        <p:cxnSp>
          <p:nvCxnSpPr>
            <p:cNvPr id="129" name="Łącznik prosty 128"/>
            <p:cNvCxnSpPr/>
            <p:nvPr/>
          </p:nvCxnSpPr>
          <p:spPr>
            <a:xfrm flipV="1">
              <a:off x="4586288" y="3787827"/>
              <a:ext cx="0" cy="9359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0" name="Łącznik prosty 129"/>
            <p:cNvCxnSpPr/>
            <p:nvPr/>
          </p:nvCxnSpPr>
          <p:spPr>
            <a:xfrm flipV="1">
              <a:off x="4586288" y="3787827"/>
              <a:ext cx="641548" cy="81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1" name="Łącznik prosty 130"/>
            <p:cNvCxnSpPr/>
            <p:nvPr/>
          </p:nvCxnSpPr>
          <p:spPr>
            <a:xfrm flipV="1">
              <a:off x="5227836" y="3790226"/>
              <a:ext cx="0" cy="9359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90" name="Grupa 189"/>
          <p:cNvGrpSpPr/>
          <p:nvPr/>
        </p:nvGrpSpPr>
        <p:grpSpPr>
          <a:xfrm>
            <a:off x="5513339" y="5346449"/>
            <a:ext cx="1800045" cy="188203"/>
            <a:chOff x="5513339" y="5346449"/>
            <a:chExt cx="1800045" cy="188203"/>
          </a:xfrm>
        </p:grpSpPr>
        <p:cxnSp>
          <p:nvCxnSpPr>
            <p:cNvPr id="137" name="Łącznik prosty 136"/>
            <p:cNvCxnSpPr/>
            <p:nvPr/>
          </p:nvCxnSpPr>
          <p:spPr>
            <a:xfrm>
              <a:off x="5513339" y="5346449"/>
              <a:ext cx="1800045" cy="61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8" name="Łącznik prosty 137"/>
            <p:cNvCxnSpPr/>
            <p:nvPr/>
          </p:nvCxnSpPr>
          <p:spPr>
            <a:xfrm flipV="1">
              <a:off x="7309186" y="5349486"/>
              <a:ext cx="0" cy="18516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9" name="Łącznik prosty 138"/>
            <p:cNvCxnSpPr/>
            <p:nvPr/>
          </p:nvCxnSpPr>
          <p:spPr>
            <a:xfrm flipV="1">
              <a:off x="5517031" y="5349486"/>
              <a:ext cx="0" cy="18516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89" name="Grupa 188"/>
          <p:cNvGrpSpPr/>
          <p:nvPr/>
        </p:nvGrpSpPr>
        <p:grpSpPr>
          <a:xfrm>
            <a:off x="5195535" y="5216736"/>
            <a:ext cx="1445468" cy="317917"/>
            <a:chOff x="5195535" y="5216736"/>
            <a:chExt cx="1445468" cy="317917"/>
          </a:xfrm>
        </p:grpSpPr>
        <p:cxnSp>
          <p:nvCxnSpPr>
            <p:cNvPr id="144" name="Łącznik prosty 143"/>
            <p:cNvCxnSpPr/>
            <p:nvPr/>
          </p:nvCxnSpPr>
          <p:spPr>
            <a:xfrm>
              <a:off x="5200884" y="5216736"/>
              <a:ext cx="1438041"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5" name="Łącznik prosty 144"/>
            <p:cNvCxnSpPr/>
            <p:nvPr/>
          </p:nvCxnSpPr>
          <p:spPr>
            <a:xfrm flipV="1">
              <a:off x="5195535" y="5216736"/>
              <a:ext cx="3271" cy="10495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6" name="Łącznik prosty 145"/>
            <p:cNvCxnSpPr/>
            <p:nvPr/>
          </p:nvCxnSpPr>
          <p:spPr>
            <a:xfrm flipH="1" flipV="1">
              <a:off x="6637887" y="5216736"/>
              <a:ext cx="3116" cy="31791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88" name="Grupa 187"/>
          <p:cNvGrpSpPr/>
          <p:nvPr/>
        </p:nvGrpSpPr>
        <p:grpSpPr>
          <a:xfrm>
            <a:off x="4902994" y="5076521"/>
            <a:ext cx="2844735" cy="458131"/>
            <a:chOff x="4902994" y="5076521"/>
            <a:chExt cx="2844735" cy="458131"/>
          </a:xfrm>
        </p:grpSpPr>
        <p:cxnSp>
          <p:nvCxnSpPr>
            <p:cNvPr id="148" name="Łącznik prosty 147"/>
            <p:cNvCxnSpPr/>
            <p:nvPr/>
          </p:nvCxnSpPr>
          <p:spPr>
            <a:xfrm>
              <a:off x="4907062" y="5077337"/>
              <a:ext cx="2836975" cy="469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9" name="Łącznik prosty 148"/>
            <p:cNvCxnSpPr/>
            <p:nvPr/>
          </p:nvCxnSpPr>
          <p:spPr>
            <a:xfrm flipV="1">
              <a:off x="4902994" y="5076521"/>
              <a:ext cx="4068" cy="21223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0" name="Łącznik prosty 149"/>
            <p:cNvCxnSpPr/>
            <p:nvPr/>
          </p:nvCxnSpPr>
          <p:spPr>
            <a:xfrm flipV="1">
              <a:off x="7744037" y="5076521"/>
              <a:ext cx="3692" cy="45813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87" name="Grupa 186"/>
          <p:cNvGrpSpPr/>
          <p:nvPr/>
        </p:nvGrpSpPr>
        <p:grpSpPr>
          <a:xfrm>
            <a:off x="4585294" y="4915960"/>
            <a:ext cx="4165093" cy="622508"/>
            <a:chOff x="4585294" y="4915960"/>
            <a:chExt cx="4165093" cy="622508"/>
          </a:xfrm>
        </p:grpSpPr>
        <p:cxnSp>
          <p:nvCxnSpPr>
            <p:cNvPr id="152" name="Łącznik prosty 151"/>
            <p:cNvCxnSpPr/>
            <p:nvPr/>
          </p:nvCxnSpPr>
          <p:spPr>
            <a:xfrm>
              <a:off x="4585294" y="4920025"/>
              <a:ext cx="4165093" cy="510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3" name="Łącznik prosty 152"/>
            <p:cNvCxnSpPr/>
            <p:nvPr/>
          </p:nvCxnSpPr>
          <p:spPr>
            <a:xfrm flipV="1">
              <a:off x="4586288" y="4915960"/>
              <a:ext cx="0" cy="37281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4" name="Łącznik prosty 153"/>
            <p:cNvCxnSpPr/>
            <p:nvPr/>
          </p:nvCxnSpPr>
          <p:spPr>
            <a:xfrm flipV="1">
              <a:off x="8750387" y="4931610"/>
              <a:ext cx="0" cy="60685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86" name="Grupa 185"/>
          <p:cNvGrpSpPr/>
          <p:nvPr/>
        </p:nvGrpSpPr>
        <p:grpSpPr>
          <a:xfrm>
            <a:off x="4243577" y="4724020"/>
            <a:ext cx="5510499" cy="810632"/>
            <a:chOff x="4243577" y="4724020"/>
            <a:chExt cx="5510499" cy="810632"/>
          </a:xfrm>
        </p:grpSpPr>
        <p:cxnSp>
          <p:nvCxnSpPr>
            <p:cNvPr id="177" name="Łącznik prosty 176"/>
            <p:cNvCxnSpPr/>
            <p:nvPr/>
          </p:nvCxnSpPr>
          <p:spPr>
            <a:xfrm flipV="1">
              <a:off x="4243577" y="4728417"/>
              <a:ext cx="5510499" cy="406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8" name="Łącznik prosty 177"/>
            <p:cNvCxnSpPr/>
            <p:nvPr/>
          </p:nvCxnSpPr>
          <p:spPr>
            <a:xfrm flipV="1">
              <a:off x="4243577" y="4724020"/>
              <a:ext cx="994" cy="59766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9" name="Łącznik prosty 178"/>
            <p:cNvCxnSpPr/>
            <p:nvPr/>
          </p:nvCxnSpPr>
          <p:spPr>
            <a:xfrm flipV="1">
              <a:off x="9745748" y="4724020"/>
              <a:ext cx="8328" cy="81063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18439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500"/>
                                        <p:tgtEl>
                                          <p:spTgt spid="6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1"/>
                                        </p:tgtEl>
                                        <p:attrNameLst>
                                          <p:attrName>style.visibility</p:attrName>
                                        </p:attrNameLst>
                                      </p:cBhvr>
                                      <p:to>
                                        <p:strVal val="visible"/>
                                      </p:to>
                                    </p:set>
                                    <p:animEffect transition="in" filter="fade">
                                      <p:cBhvr>
                                        <p:cTn id="42" dur="500"/>
                                        <p:tgtEl>
                                          <p:spTgt spid="8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03"/>
                                        </p:tgtEl>
                                        <p:attrNameLst>
                                          <p:attrName>style.visibility</p:attrName>
                                        </p:attrNameLst>
                                      </p:cBhvr>
                                      <p:to>
                                        <p:strVal val="visible"/>
                                      </p:to>
                                    </p:set>
                                    <p:animEffect transition="in" filter="fade">
                                      <p:cBhvr>
                                        <p:cTn id="47" dur="500"/>
                                        <p:tgtEl>
                                          <p:spTgt spid="20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14"/>
                                        </p:tgtEl>
                                        <p:attrNameLst>
                                          <p:attrName>style.visibility</p:attrName>
                                        </p:attrNameLst>
                                      </p:cBhvr>
                                      <p:to>
                                        <p:strVal val="visible"/>
                                      </p:to>
                                    </p:set>
                                    <p:animEffect transition="in" filter="fade">
                                      <p:cBhvr>
                                        <p:cTn id="52" dur="500"/>
                                        <p:tgtEl>
                                          <p:spTgt spid="1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25"/>
                                        </p:tgtEl>
                                        <p:attrNameLst>
                                          <p:attrName>style.visibility</p:attrName>
                                        </p:attrNameLst>
                                      </p:cBhvr>
                                      <p:to>
                                        <p:strVal val="visible"/>
                                      </p:to>
                                    </p:set>
                                    <p:animEffect transition="in" filter="fade">
                                      <p:cBhvr>
                                        <p:cTn id="57" dur="500"/>
                                        <p:tgtEl>
                                          <p:spTgt spid="12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01"/>
                                        </p:tgtEl>
                                        <p:attrNameLst>
                                          <p:attrName>style.visibility</p:attrName>
                                        </p:attrNameLst>
                                      </p:cBhvr>
                                      <p:to>
                                        <p:strVal val="visible"/>
                                      </p:to>
                                    </p:set>
                                    <p:animEffect transition="in" filter="fade">
                                      <p:cBhvr>
                                        <p:cTn id="62" dur="500"/>
                                        <p:tgtEl>
                                          <p:spTgt spid="20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02"/>
                                        </p:tgtEl>
                                        <p:attrNameLst>
                                          <p:attrName>style.visibility</p:attrName>
                                        </p:attrNameLst>
                                      </p:cBhvr>
                                      <p:to>
                                        <p:strVal val="visible"/>
                                      </p:to>
                                    </p:set>
                                    <p:animEffect transition="in" filter="fade">
                                      <p:cBhvr>
                                        <p:cTn id="67" dur="500"/>
                                        <p:tgtEl>
                                          <p:spTgt spid="20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up)">
                                      <p:cBhvr>
                                        <p:cTn id="72" dur="500"/>
                                        <p:tgtEl>
                                          <p:spTgt spid="1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04"/>
                                        </p:tgtEl>
                                        <p:attrNameLst>
                                          <p:attrName>style.visibility</p:attrName>
                                        </p:attrNameLst>
                                      </p:cBhvr>
                                      <p:to>
                                        <p:strVal val="visible"/>
                                      </p:to>
                                    </p:set>
                                    <p:animEffect transition="in" filter="fade">
                                      <p:cBhvr>
                                        <p:cTn id="77" dur="500"/>
                                        <p:tgtEl>
                                          <p:spTgt spid="204"/>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27"/>
                                        </p:tgtEl>
                                        <p:attrNameLst>
                                          <p:attrName>style.visibility</p:attrName>
                                        </p:attrNameLst>
                                      </p:cBhvr>
                                      <p:to>
                                        <p:strVal val="visible"/>
                                      </p:to>
                                    </p:set>
                                    <p:animEffect transition="in" filter="fade">
                                      <p:cBhvr>
                                        <p:cTn id="82" dur="500"/>
                                        <p:tgtEl>
                                          <p:spTgt spid="127"/>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189"/>
                                        </p:tgtEl>
                                        <p:attrNameLst>
                                          <p:attrName>style.visibility</p:attrName>
                                        </p:attrNameLst>
                                      </p:cBhvr>
                                      <p:to>
                                        <p:strVal val="visible"/>
                                      </p:to>
                                    </p:set>
                                    <p:animEffect transition="in" filter="fade">
                                      <p:cBhvr>
                                        <p:cTn id="87" dur="500"/>
                                        <p:tgtEl>
                                          <p:spTgt spid="189"/>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188"/>
                                        </p:tgtEl>
                                        <p:attrNameLst>
                                          <p:attrName>style.visibility</p:attrName>
                                        </p:attrNameLst>
                                      </p:cBhvr>
                                      <p:to>
                                        <p:strVal val="visible"/>
                                      </p:to>
                                    </p:set>
                                    <p:animEffect transition="in" filter="fade">
                                      <p:cBhvr>
                                        <p:cTn id="92" dur="500"/>
                                        <p:tgtEl>
                                          <p:spTgt spid="188"/>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187"/>
                                        </p:tgtEl>
                                        <p:attrNameLst>
                                          <p:attrName>style.visibility</p:attrName>
                                        </p:attrNameLst>
                                      </p:cBhvr>
                                      <p:to>
                                        <p:strVal val="visible"/>
                                      </p:to>
                                    </p:set>
                                    <p:animEffect transition="in" filter="fade">
                                      <p:cBhvr>
                                        <p:cTn id="97" dur="500"/>
                                        <p:tgtEl>
                                          <p:spTgt spid="187"/>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186"/>
                                        </p:tgtEl>
                                        <p:attrNameLst>
                                          <p:attrName>style.visibility</p:attrName>
                                        </p:attrNameLst>
                                      </p:cBhvr>
                                      <p:to>
                                        <p:strVal val="visible"/>
                                      </p:to>
                                    </p:set>
                                    <p:animEffect transition="in" filter="fade">
                                      <p:cBhvr>
                                        <p:cTn id="102" dur="500"/>
                                        <p:tgtEl>
                                          <p:spTgt spid="186"/>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128"/>
                                        </p:tgtEl>
                                        <p:attrNameLst>
                                          <p:attrName>style.visibility</p:attrName>
                                        </p:attrNameLst>
                                      </p:cBhvr>
                                      <p:to>
                                        <p:strVal val="visible"/>
                                      </p:to>
                                    </p:set>
                                    <p:animEffect transition="in" filter="fade">
                                      <p:cBhvr>
                                        <p:cTn id="107" dur="500"/>
                                        <p:tgtEl>
                                          <p:spTgt spid="128"/>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190"/>
                                        </p:tgtEl>
                                        <p:attrNameLst>
                                          <p:attrName>style.visibility</p:attrName>
                                        </p:attrNameLst>
                                      </p:cBhvr>
                                      <p:to>
                                        <p:strVal val="visible"/>
                                      </p:to>
                                    </p:set>
                                    <p:animEffect transition="in" filter="fade">
                                      <p:cBhvr>
                                        <p:cTn id="112" dur="500"/>
                                        <p:tgtEl>
                                          <p:spTgt spid="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2" grpId="0"/>
      <p:bldP spid="10" grpId="0"/>
      <p:bldP spid="14" grpId="0"/>
      <p:bldP spid="12" grpId="0"/>
      <p:bldP spid="13"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1"/>
          <p:cNvSpPr txBox="1">
            <a:spLocks/>
          </p:cNvSpPr>
          <p:nvPr/>
        </p:nvSpPr>
        <p:spPr>
          <a:xfrm>
            <a:off x="0" y="0"/>
            <a:ext cx="12192000" cy="857250"/>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pl-PL" sz="4000" b="1" dirty="0"/>
              <a:t>Bazy SQL w kilku zdaniach</a:t>
            </a:r>
            <a:endParaRPr lang="en-US" sz="4000" b="1" dirty="0"/>
          </a:p>
        </p:txBody>
      </p:sp>
      <p:sp>
        <p:nvSpPr>
          <p:cNvPr id="7" name="Text Box 15"/>
          <p:cNvSpPr txBox="1">
            <a:spLocks noChangeArrowheads="1"/>
          </p:cNvSpPr>
          <p:nvPr/>
        </p:nvSpPr>
        <p:spPr bwMode="auto">
          <a:xfrm>
            <a:off x="152400" y="878495"/>
            <a:ext cx="11803380" cy="236988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eaLnBrk="0" hangingPunct="0">
              <a:spcBef>
                <a:spcPts val="1200"/>
              </a:spcBef>
              <a:buClr>
                <a:schemeClr val="tx1"/>
              </a:buClr>
              <a:buFont typeface="Wingdings" panose="05000000000000000000" pitchFamily="2" charset="2"/>
              <a:buChar char="F"/>
            </a:pPr>
            <a:r>
              <a:rPr lang="pl-PL" sz="2300" dirty="0">
                <a:solidFill>
                  <a:srgbClr val="FF0000"/>
                </a:solidFill>
              </a:rPr>
              <a:t>Baza danych </a:t>
            </a:r>
            <a:r>
              <a:rPr lang="pl-PL" sz="2300" dirty="0"/>
              <a:t>to odpowiednio zorganizowana kolekcja (zbiór) danych</a:t>
            </a:r>
            <a:r>
              <a:rPr lang="en-US" sz="2300" dirty="0"/>
              <a:t>. </a:t>
            </a:r>
            <a:endParaRPr lang="pl-PL" sz="2300" dirty="0"/>
          </a:p>
          <a:p>
            <a:pPr marL="342900" indent="-342900" eaLnBrk="0" hangingPunct="0">
              <a:spcBef>
                <a:spcPts val="600"/>
              </a:spcBef>
              <a:buClr>
                <a:schemeClr val="tx1"/>
              </a:buClr>
              <a:buFont typeface="Wingdings" panose="05000000000000000000" pitchFamily="2" charset="2"/>
              <a:buChar char="F"/>
            </a:pPr>
            <a:r>
              <a:rPr lang="pl-PL" sz="2300" dirty="0"/>
              <a:t>Specjalne oprogramowanie określane nazwą </a:t>
            </a:r>
            <a:r>
              <a:rPr lang="pl-PL" sz="2300" dirty="0">
                <a:solidFill>
                  <a:srgbClr val="FF0000"/>
                </a:solidFill>
              </a:rPr>
              <a:t>system zarządzania bazą danych (DBMS) </a:t>
            </a:r>
            <a:r>
              <a:rPr lang="pl-PL" sz="2300" dirty="0"/>
              <a:t>służy do utrzymywania spójności i bezpieczeństwa danych, a także do ich odtworzenia w razie awarii systemu</a:t>
            </a:r>
            <a:r>
              <a:rPr lang="en-US" sz="2300" dirty="0"/>
              <a:t>. </a:t>
            </a:r>
            <a:endParaRPr lang="pl-PL" sz="2300" dirty="0"/>
          </a:p>
          <a:p>
            <a:pPr marL="342900" indent="-342900" eaLnBrk="0" hangingPunct="0">
              <a:spcBef>
                <a:spcPts val="600"/>
              </a:spcBef>
              <a:buClr>
                <a:schemeClr val="tx1"/>
              </a:buClr>
              <a:buFont typeface="Wingdings" panose="05000000000000000000" pitchFamily="2" charset="2"/>
              <a:buChar char="F"/>
            </a:pPr>
            <a:r>
              <a:rPr lang="pl-PL" sz="2300" dirty="0">
                <a:solidFill>
                  <a:srgbClr val="FF0000"/>
                </a:solidFill>
              </a:rPr>
              <a:t>Strukturalny język zapytań (SQL) </a:t>
            </a:r>
            <a:r>
              <a:rPr lang="pl-PL" sz="2300" dirty="0"/>
              <a:t>jest językiem baz danych przeznaczonym do zarządzania i manipulowania danymi.</a:t>
            </a:r>
            <a:r>
              <a:rPr lang="en-US" sz="2300" dirty="0">
                <a:solidFill>
                  <a:srgbClr val="FF0000"/>
                </a:solidFill>
              </a:rPr>
              <a:t> </a:t>
            </a:r>
            <a:endParaRPr lang="pl-PL" sz="2300" dirty="0">
              <a:solidFill>
                <a:srgbClr val="FF0000"/>
              </a:solidFill>
            </a:endParaRPr>
          </a:p>
        </p:txBody>
      </p:sp>
      <p:sp>
        <p:nvSpPr>
          <p:cNvPr id="5" name="Text Box 15"/>
          <p:cNvSpPr txBox="1">
            <a:spLocks noChangeArrowheads="1"/>
          </p:cNvSpPr>
          <p:nvPr/>
        </p:nvSpPr>
        <p:spPr bwMode="auto">
          <a:xfrm>
            <a:off x="152400" y="3344159"/>
            <a:ext cx="4248150" cy="258532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eaLnBrk="0" hangingPunct="0">
              <a:spcBef>
                <a:spcPts val="1200"/>
              </a:spcBef>
              <a:buClr>
                <a:schemeClr val="tx1"/>
              </a:buClr>
              <a:buFont typeface="Wingdings" panose="05000000000000000000" pitchFamily="2" charset="2"/>
              <a:buChar char="F"/>
            </a:pPr>
            <a:r>
              <a:rPr lang="pl-PL" sz="2300" dirty="0"/>
              <a:t>Dane są zorganizowane według pewnego </a:t>
            </a:r>
            <a:r>
              <a:rPr lang="pl-PL" sz="2300" dirty="0">
                <a:solidFill>
                  <a:srgbClr val="FF0000"/>
                </a:solidFill>
              </a:rPr>
              <a:t>schematu</a:t>
            </a:r>
            <a:r>
              <a:rPr lang="pl-PL" sz="2300" dirty="0"/>
              <a:t> oraz rozmieszczone w logicznie powiązanych ze sobą </a:t>
            </a:r>
            <a:r>
              <a:rPr lang="pl-PL" sz="2300" dirty="0">
                <a:solidFill>
                  <a:srgbClr val="FF0000"/>
                </a:solidFill>
              </a:rPr>
              <a:t>tabelach</a:t>
            </a:r>
            <a:r>
              <a:rPr lang="en-US" sz="2300" dirty="0"/>
              <a:t> </a:t>
            </a:r>
            <a:endParaRPr lang="pl-PL" sz="2300" dirty="0"/>
          </a:p>
          <a:p>
            <a:pPr marL="720725" indent="-342900" eaLnBrk="0" hangingPunct="0">
              <a:spcBef>
                <a:spcPts val="1200"/>
              </a:spcBef>
              <a:buClr>
                <a:schemeClr val="tx1"/>
              </a:buClr>
              <a:buFont typeface="Arial" panose="020B0604020202020204" pitchFamily="34" charset="0"/>
              <a:buChar char="•"/>
            </a:pPr>
            <a:r>
              <a:rPr lang="pl-PL" sz="2000" dirty="0"/>
              <a:t>Dostęp do danych jest możliwy przy pomocy </a:t>
            </a:r>
            <a:r>
              <a:rPr lang="pl-PL" sz="2000" dirty="0">
                <a:solidFill>
                  <a:srgbClr val="FF0000"/>
                </a:solidFill>
              </a:rPr>
              <a:t>zapytań</a:t>
            </a:r>
            <a:r>
              <a:rPr lang="pl-PL" sz="2000" dirty="0"/>
              <a:t> SQL jak w pokazanym przykładzie.</a:t>
            </a:r>
            <a:r>
              <a:rPr lang="en-US" sz="2000" dirty="0"/>
              <a:t> </a:t>
            </a:r>
            <a:endParaRPr lang="pl-PL" sz="2000" dirty="0"/>
          </a:p>
        </p:txBody>
      </p:sp>
      <p:pic>
        <p:nvPicPr>
          <p:cNvPr id="3" name="Obraz 2"/>
          <p:cNvPicPr>
            <a:picLocks noChangeAspect="1"/>
          </p:cNvPicPr>
          <p:nvPr/>
        </p:nvPicPr>
        <p:blipFill>
          <a:blip r:embed="rId2"/>
          <a:stretch>
            <a:fillRect/>
          </a:stretch>
        </p:blipFill>
        <p:spPr>
          <a:xfrm>
            <a:off x="5174932" y="2995300"/>
            <a:ext cx="6289358" cy="3685417"/>
          </a:xfrm>
          <a:prstGeom prst="rect">
            <a:avLst/>
          </a:prstGeom>
        </p:spPr>
      </p:pic>
      <p:sp>
        <p:nvSpPr>
          <p:cNvPr id="6" name="Symbol zastępczy daty 5"/>
          <p:cNvSpPr>
            <a:spLocks noGrp="1"/>
          </p:cNvSpPr>
          <p:nvPr>
            <p:ph type="dt" sz="half" idx="10"/>
          </p:nvPr>
        </p:nvSpPr>
        <p:spPr/>
        <p:txBody>
          <a:bodyPr/>
          <a:lstStyle/>
          <a:p>
            <a:fld id="{8EAEEC92-42D2-4A34-B0F9-8F6ECC2A972D}" type="datetime1">
              <a:rPr lang="pl-PL" smtClean="0"/>
              <a:t>25.11.2021</a:t>
            </a:fld>
            <a:endParaRPr lang="pl-PL"/>
          </a:p>
        </p:txBody>
      </p:sp>
    </p:spTree>
    <p:extLst>
      <p:ext uri="{BB962C8B-B14F-4D97-AF65-F5344CB8AC3E}">
        <p14:creationId xmlns:p14="http://schemas.microsoft.com/office/powerpoint/2010/main" val="1694868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up)">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up)">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up)">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wipe(up)">
                                      <p:cBhvr>
                                        <p:cTn id="27" dur="5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7" name="Schemat blokowy: opóźnienie 126"/>
          <p:cNvSpPr/>
          <p:nvPr/>
        </p:nvSpPr>
        <p:spPr>
          <a:xfrm rot="16200000">
            <a:off x="4595672" y="4740403"/>
            <a:ext cx="246151" cy="1395244"/>
          </a:xfrm>
          <a:prstGeom prst="flowChartDelay">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Tytuł 1"/>
          <p:cNvSpPr txBox="1">
            <a:spLocks/>
          </p:cNvSpPr>
          <p:nvPr/>
        </p:nvSpPr>
        <p:spPr>
          <a:xfrm>
            <a:off x="0" y="0"/>
            <a:ext cx="12192000" cy="857250"/>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pl-PL" sz="4000" dirty="0">
                <a:solidFill>
                  <a:srgbClr val="000000"/>
                </a:solidFill>
                <a:latin typeface="Minion-Regular"/>
              </a:rPr>
              <a:t>Pierwsza postać normalna</a:t>
            </a:r>
            <a:endParaRPr lang="pl-PL" sz="4000" b="1" dirty="0"/>
          </a:p>
        </p:txBody>
      </p:sp>
      <p:sp>
        <p:nvSpPr>
          <p:cNvPr id="4" name="Symbol zastępczy daty 3"/>
          <p:cNvSpPr>
            <a:spLocks noGrp="1"/>
          </p:cNvSpPr>
          <p:nvPr>
            <p:ph type="dt" sz="half" idx="10"/>
          </p:nvPr>
        </p:nvSpPr>
        <p:spPr/>
        <p:txBody>
          <a:bodyPr/>
          <a:lstStyle/>
          <a:p>
            <a:fld id="{1D684510-9475-4884-8951-D3414B1C6E4B}" type="datetime1">
              <a:rPr lang="pl-PL" smtClean="0"/>
              <a:t>25.11.2021</a:t>
            </a:fld>
            <a:endParaRPr lang="pl-PL" dirty="0"/>
          </a:p>
        </p:txBody>
      </p:sp>
      <p:sp>
        <p:nvSpPr>
          <p:cNvPr id="2" name="Prostokąt 1"/>
          <p:cNvSpPr/>
          <p:nvPr/>
        </p:nvSpPr>
        <p:spPr>
          <a:xfrm>
            <a:off x="319971" y="908615"/>
            <a:ext cx="1373453" cy="461665"/>
          </a:xfrm>
          <a:prstGeom prst="rect">
            <a:avLst/>
          </a:prstGeom>
        </p:spPr>
        <p:txBody>
          <a:bodyPr wrap="none">
            <a:spAutoFit/>
          </a:bodyPr>
          <a:lstStyle/>
          <a:p>
            <a:r>
              <a:rPr lang="pl-PL" sz="2400" b="1" dirty="0">
                <a:solidFill>
                  <a:srgbClr val="0070C0"/>
                </a:solidFill>
              </a:rPr>
              <a:t>Definicja </a:t>
            </a:r>
          </a:p>
        </p:txBody>
      </p:sp>
      <p:sp>
        <p:nvSpPr>
          <p:cNvPr id="14" name="Prostokąt 13"/>
          <p:cNvSpPr/>
          <p:nvPr/>
        </p:nvSpPr>
        <p:spPr>
          <a:xfrm>
            <a:off x="319971" y="2664408"/>
            <a:ext cx="1269258" cy="461665"/>
          </a:xfrm>
          <a:prstGeom prst="rect">
            <a:avLst/>
          </a:prstGeom>
        </p:spPr>
        <p:txBody>
          <a:bodyPr wrap="none">
            <a:spAutoFit/>
          </a:bodyPr>
          <a:lstStyle/>
          <a:p>
            <a:r>
              <a:rPr lang="pl-PL" sz="2400" b="1" dirty="0">
                <a:solidFill>
                  <a:srgbClr val="0070C0"/>
                </a:solidFill>
              </a:rPr>
              <a:t>Przykład</a:t>
            </a:r>
          </a:p>
        </p:txBody>
      </p:sp>
      <mc:AlternateContent xmlns:mc="http://schemas.openxmlformats.org/markup-compatibility/2006" xmlns:a14="http://schemas.microsoft.com/office/drawing/2010/main">
        <mc:Choice Requires="a14">
          <p:sp>
            <p:nvSpPr>
              <p:cNvPr id="12" name="Prostokąt 11"/>
              <p:cNvSpPr/>
              <p:nvPr/>
            </p:nvSpPr>
            <p:spPr>
              <a:xfrm>
                <a:off x="1693424" y="2608515"/>
                <a:ext cx="10041376" cy="541174"/>
              </a:xfrm>
              <a:prstGeom prst="rect">
                <a:avLst/>
              </a:prstGeom>
              <a:ln>
                <a:noFill/>
              </a:ln>
            </p:spPr>
            <p:txBody>
              <a:bodyPr wrap="square">
                <a:spAutoFit/>
              </a:bodyPr>
              <a:lstStyle/>
              <a:p>
                <a:pPr>
                  <a:lnSpc>
                    <a:spcPts val="3500"/>
                  </a:lnSpc>
                </a:pPr>
                <a:r>
                  <a:rPr lang="pl-PL" sz="2300" dirty="0">
                    <a:cs typeface="Times New Roman" pitchFamily="18" charset="0"/>
                  </a:rPr>
                  <a:t>Zgodnie z definicją relacje o schematach</a:t>
                </a:r>
                <a:r>
                  <a:rPr lang="pl-PL" sz="2300" dirty="0"/>
                  <a:t> </a:t>
                </a:r>
                <a14:m>
                  <m:oMath xmlns:m="http://schemas.openxmlformats.org/officeDocument/2006/math">
                    <m:sSub>
                      <m:sSubPr>
                        <m:ctrlPr>
                          <a:rPr lang="pl-PL" sz="2300" i="1">
                            <a:latin typeface="Cambria Math" panose="02040503050406030204" pitchFamily="18" charset="0"/>
                          </a:rPr>
                        </m:ctrlPr>
                      </m:sSubPr>
                      <m:e>
                        <m:r>
                          <a:rPr lang="pl-PL" sz="2300" i="1">
                            <a:latin typeface="Cambria Math" panose="02040503050406030204" pitchFamily="18" charset="0"/>
                          </a:rPr>
                          <m:t>𝑅</m:t>
                        </m:r>
                      </m:e>
                      <m:sub>
                        <m:r>
                          <a:rPr lang="pl-PL" sz="2300" i="1">
                            <a:latin typeface="Cambria Math" panose="02040503050406030204" pitchFamily="18" charset="0"/>
                          </a:rPr>
                          <m:t>1</m:t>
                        </m:r>
                      </m:sub>
                    </m:sSub>
                  </m:oMath>
                </a14:m>
                <a:r>
                  <a:rPr lang="pl-PL" sz="2300" dirty="0"/>
                  <a:t> i </a:t>
                </a:r>
                <a14:m>
                  <m:oMath xmlns:m="http://schemas.openxmlformats.org/officeDocument/2006/math">
                    <m:sSub>
                      <m:sSubPr>
                        <m:ctrlPr>
                          <a:rPr lang="pl-PL" sz="2300" i="1">
                            <a:latin typeface="Cambria Math" panose="02040503050406030204" pitchFamily="18" charset="0"/>
                          </a:rPr>
                        </m:ctrlPr>
                      </m:sSubPr>
                      <m:e>
                        <m:r>
                          <a:rPr lang="pl-PL" sz="2300" i="1">
                            <a:latin typeface="Cambria Math" panose="02040503050406030204" pitchFamily="18" charset="0"/>
                          </a:rPr>
                          <m:t>𝑅</m:t>
                        </m:r>
                      </m:e>
                      <m:sub>
                        <m:r>
                          <a:rPr lang="pl-PL" sz="2300" i="1">
                            <a:latin typeface="Cambria Math" panose="02040503050406030204" pitchFamily="18" charset="0"/>
                          </a:rPr>
                          <m:t>2</m:t>
                        </m:r>
                      </m:sub>
                    </m:sSub>
                  </m:oMath>
                </a14:m>
                <a:r>
                  <a:rPr lang="pl-PL" sz="2300" dirty="0">
                    <a:cs typeface="Times New Roman" pitchFamily="18" charset="0"/>
                  </a:rPr>
                  <a:t> </a:t>
                </a:r>
                <a:r>
                  <a:rPr lang="pl-PL" sz="2300" dirty="0">
                    <a:solidFill>
                      <a:srgbClr val="FF0000"/>
                    </a:solidFill>
                    <a:cs typeface="Times New Roman" pitchFamily="18" charset="0"/>
                  </a:rPr>
                  <a:t>są</a:t>
                </a:r>
                <a:r>
                  <a:rPr lang="pl-PL" sz="2300" dirty="0">
                    <a:cs typeface="Times New Roman" pitchFamily="18" charset="0"/>
                  </a:rPr>
                  <a:t> w pierwszej postaci normalnej.</a:t>
                </a:r>
              </a:p>
            </p:txBody>
          </p:sp>
        </mc:Choice>
        <mc:Fallback xmlns="">
          <p:sp>
            <p:nvSpPr>
              <p:cNvPr id="12" name="Prostokąt 11"/>
              <p:cNvSpPr>
                <a:spLocks noRot="1" noChangeAspect="1" noMove="1" noResize="1" noEditPoints="1" noAdjustHandles="1" noChangeArrowheads="1" noChangeShapeType="1" noTextEdit="1"/>
              </p:cNvSpPr>
              <p:nvPr/>
            </p:nvSpPr>
            <p:spPr>
              <a:xfrm>
                <a:off x="1693424" y="2608515"/>
                <a:ext cx="10041376" cy="541174"/>
              </a:xfrm>
              <a:prstGeom prst="rect">
                <a:avLst/>
              </a:prstGeom>
              <a:blipFill rotWithShape="0">
                <a:blip r:embed="rId2"/>
                <a:stretch>
                  <a:fillRect l="-911" b="-17978"/>
                </a:stretch>
              </a:blipFill>
              <a:ln>
                <a:noFill/>
              </a:ln>
            </p:spPr>
            <p:txBody>
              <a:bodyPr/>
              <a:lstStyle/>
              <a:p>
                <a:r>
                  <a:rPr lang="pl-PL">
                    <a:noFill/>
                  </a:rPr>
                  <a:t> </a:t>
                </a:r>
              </a:p>
            </p:txBody>
          </p:sp>
        </mc:Fallback>
      </mc:AlternateContent>
      <p:sp>
        <p:nvSpPr>
          <p:cNvPr id="13" name="Rectangle 1"/>
          <p:cNvSpPr>
            <a:spLocks noChangeArrowheads="1"/>
          </p:cNvSpPr>
          <p:nvPr/>
        </p:nvSpPr>
        <p:spPr bwMode="auto">
          <a:xfrm>
            <a:off x="288335" y="3816038"/>
            <a:ext cx="2284216" cy="5027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892175" marR="0" lvl="0" indent="-892175" defTabSz="914400" rtl="0" eaLnBrk="1" fontAlgn="base" latinLnBrk="0" hangingPunct="1">
              <a:lnSpc>
                <a:spcPts val="3200"/>
              </a:lnSpc>
              <a:spcBef>
                <a:spcPct val="0"/>
              </a:spcBef>
              <a:spcAft>
                <a:spcPct val="0"/>
              </a:spcAft>
              <a:buClrTx/>
              <a:buSzTx/>
              <a:buFontTx/>
              <a:buNone/>
              <a:tabLst/>
            </a:pPr>
            <a:r>
              <a:rPr kumimoji="0" lang="pl-PL" sz="2000" b="0" i="0" u="none" strike="noStrike" cap="none" normalizeH="0" baseline="0" dirty="0">
                <a:ln>
                  <a:noFill/>
                </a:ln>
                <a:solidFill>
                  <a:schemeClr val="tx1"/>
                </a:solidFill>
                <a:effectLst/>
                <a:latin typeface="Monoid" panose="02000503000000000000" pitchFamily="2" charset="0"/>
                <a:ea typeface="Times New Roman" pitchFamily="18" charset="0"/>
                <a:cs typeface="Times New Roman" pitchFamily="18" charset="0"/>
              </a:rPr>
              <a:t>R</a:t>
            </a:r>
            <a:r>
              <a:rPr kumimoji="0" lang="pl-PL" sz="2000" b="0" i="0" u="none" strike="noStrike" cap="none" normalizeH="0" baseline="-25000" dirty="0">
                <a:ln>
                  <a:noFill/>
                </a:ln>
                <a:solidFill>
                  <a:schemeClr val="tx1"/>
                </a:solidFill>
                <a:effectLst/>
                <a:latin typeface="Monoid" panose="02000503000000000000" pitchFamily="2" charset="0"/>
                <a:ea typeface="Times New Roman" pitchFamily="18" charset="0"/>
                <a:cs typeface="Times New Roman" pitchFamily="18" charset="0"/>
              </a:rPr>
              <a:t>1</a:t>
            </a:r>
            <a:r>
              <a:rPr kumimoji="0" lang="pl-PL" sz="2000" b="0" i="0" u="none" strike="noStrike" cap="none" normalizeH="0" dirty="0">
                <a:ln>
                  <a:noFill/>
                </a:ln>
                <a:solidFill>
                  <a:schemeClr val="tx1"/>
                </a:solidFill>
                <a:effectLst/>
                <a:latin typeface="Monoid" panose="02000503000000000000" pitchFamily="2" charset="0"/>
                <a:ea typeface="Times New Roman" pitchFamily="18" charset="0"/>
                <a:cs typeface="Times New Roman" pitchFamily="18" charset="0"/>
              </a:rPr>
              <a:t>: Zamówienia</a:t>
            </a:r>
            <a:endParaRPr kumimoji="0" lang="pl-PL" sz="2000" b="0" i="0" u="none" strike="noStrike" cap="none" normalizeH="0" baseline="0" dirty="0">
              <a:ln>
                <a:noFill/>
              </a:ln>
              <a:solidFill>
                <a:schemeClr val="tx1"/>
              </a:solidFill>
              <a:effectLst/>
              <a:latin typeface="Monoid" panose="02000503000000000000" pitchFamily="2" charset="0"/>
              <a:cs typeface="Times New Roman" pitchFamily="18" charset="0"/>
            </a:endParaRPr>
          </a:p>
        </p:txBody>
      </p:sp>
      <p:sp>
        <p:nvSpPr>
          <p:cNvPr id="17" name="Rectangle 1"/>
          <p:cNvSpPr>
            <a:spLocks noChangeArrowheads="1"/>
          </p:cNvSpPr>
          <p:nvPr/>
        </p:nvSpPr>
        <p:spPr bwMode="auto">
          <a:xfrm>
            <a:off x="161185" y="5567148"/>
            <a:ext cx="3244336" cy="5027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892175" marR="0" lvl="0" indent="-892175" defTabSz="914400" rtl="0" eaLnBrk="1" fontAlgn="base" latinLnBrk="0" hangingPunct="1">
              <a:lnSpc>
                <a:spcPts val="3200"/>
              </a:lnSpc>
              <a:spcBef>
                <a:spcPct val="0"/>
              </a:spcBef>
              <a:spcAft>
                <a:spcPct val="0"/>
              </a:spcAft>
              <a:buClrTx/>
              <a:buSzTx/>
              <a:buFontTx/>
              <a:buNone/>
              <a:tabLst/>
            </a:pPr>
            <a:r>
              <a:rPr kumimoji="0" lang="pl-PL" sz="2000" b="0" i="0" u="none" strike="noStrike" cap="none" normalizeH="0" baseline="0" dirty="0">
                <a:ln>
                  <a:noFill/>
                </a:ln>
                <a:solidFill>
                  <a:schemeClr val="tx1"/>
                </a:solidFill>
                <a:effectLst/>
                <a:latin typeface="Monoid" panose="02000503000000000000" pitchFamily="2" charset="0"/>
                <a:ea typeface="Times New Roman" pitchFamily="18" charset="0"/>
                <a:cs typeface="Times New Roman" pitchFamily="18" charset="0"/>
              </a:rPr>
              <a:t>R</a:t>
            </a:r>
            <a:r>
              <a:rPr kumimoji="0" lang="pl-PL" sz="2000" b="0" i="0" u="none" strike="noStrike" cap="none" normalizeH="0" baseline="-25000" dirty="0">
                <a:ln>
                  <a:noFill/>
                </a:ln>
                <a:solidFill>
                  <a:schemeClr val="tx1"/>
                </a:solidFill>
                <a:effectLst/>
                <a:latin typeface="Monoid" panose="02000503000000000000" pitchFamily="2" charset="0"/>
                <a:ea typeface="Times New Roman" pitchFamily="18" charset="0"/>
                <a:cs typeface="Times New Roman" pitchFamily="18" charset="0"/>
              </a:rPr>
              <a:t>2</a:t>
            </a:r>
            <a:r>
              <a:rPr kumimoji="0" lang="pl-PL" sz="2000" b="0" i="0" u="none" strike="noStrike" cap="none" normalizeH="0" dirty="0">
                <a:ln>
                  <a:noFill/>
                </a:ln>
                <a:solidFill>
                  <a:schemeClr val="tx1"/>
                </a:solidFill>
                <a:effectLst/>
                <a:latin typeface="Monoid" panose="02000503000000000000" pitchFamily="2" charset="0"/>
                <a:ea typeface="Times New Roman" pitchFamily="18" charset="0"/>
                <a:cs typeface="Times New Roman" pitchFamily="18" charset="0"/>
              </a:rPr>
              <a:t>: </a:t>
            </a:r>
            <a:r>
              <a:rPr kumimoji="0" lang="pl-PL" sz="2000" b="0" i="0" u="none" strike="noStrike" cap="none" normalizeH="0" dirty="0" err="1">
                <a:ln>
                  <a:noFill/>
                </a:ln>
                <a:solidFill>
                  <a:schemeClr val="tx1"/>
                </a:solidFill>
                <a:effectLst/>
                <a:latin typeface="Monoid" panose="02000503000000000000" pitchFamily="2" charset="0"/>
                <a:ea typeface="Times New Roman" pitchFamily="18" charset="0"/>
                <a:cs typeface="Times New Roman" pitchFamily="18" charset="0"/>
              </a:rPr>
              <a:t>Pozycje_Zamówień</a:t>
            </a:r>
            <a:endParaRPr kumimoji="0" lang="pl-PL" sz="2000" b="0" i="0" u="none" strike="noStrike" cap="none" normalizeH="0" baseline="0" dirty="0">
              <a:ln>
                <a:noFill/>
              </a:ln>
              <a:solidFill>
                <a:schemeClr val="tx1"/>
              </a:solidFill>
              <a:effectLst/>
              <a:latin typeface="Monoid" panose="02000503000000000000" pitchFamily="2" charset="0"/>
              <a:cs typeface="Times New Roman" pitchFamily="18" charset="0"/>
            </a:endParaRPr>
          </a:p>
        </p:txBody>
      </p:sp>
      <p:grpSp>
        <p:nvGrpSpPr>
          <p:cNvPr id="29" name="Grupa 28"/>
          <p:cNvGrpSpPr/>
          <p:nvPr/>
        </p:nvGrpSpPr>
        <p:grpSpPr>
          <a:xfrm>
            <a:off x="3683001" y="3809948"/>
            <a:ext cx="6453195" cy="603520"/>
            <a:chOff x="3683001" y="3901388"/>
            <a:chExt cx="6453195" cy="603520"/>
          </a:xfrm>
        </p:grpSpPr>
        <p:sp>
          <p:nvSpPr>
            <p:cNvPr id="3" name="Prostokąt 2"/>
            <p:cNvSpPr/>
            <p:nvPr/>
          </p:nvSpPr>
          <p:spPr>
            <a:xfrm>
              <a:off x="3683001" y="3901388"/>
              <a:ext cx="6453195" cy="603520"/>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pole tekstowe 4"/>
            <p:cNvSpPr txBox="1"/>
            <p:nvPr/>
          </p:nvSpPr>
          <p:spPr>
            <a:xfrm>
              <a:off x="3697515" y="3932081"/>
              <a:ext cx="1027845" cy="461665"/>
            </a:xfrm>
            <a:prstGeom prst="rect">
              <a:avLst/>
            </a:prstGeom>
            <a:noFill/>
          </p:spPr>
          <p:txBody>
            <a:bodyPr wrap="none" rtlCol="0">
              <a:spAutoFit/>
            </a:bodyPr>
            <a:lstStyle/>
            <a:p>
              <a:r>
                <a:rPr lang="pl-PL" sz="2400" u="sng" dirty="0">
                  <a:latin typeface="Arial Narrow" panose="020B0606020202030204" pitchFamily="34" charset="0"/>
                </a:rPr>
                <a:t>nr_zam</a:t>
              </a:r>
            </a:p>
          </p:txBody>
        </p:sp>
        <p:cxnSp>
          <p:nvCxnSpPr>
            <p:cNvPr id="8" name="Łącznik prosty 7"/>
            <p:cNvCxnSpPr/>
            <p:nvPr/>
          </p:nvCxnSpPr>
          <p:spPr>
            <a:xfrm>
              <a:off x="4725360" y="3901388"/>
              <a:ext cx="0" cy="60352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ole tekstowe 19"/>
            <p:cNvSpPr txBox="1"/>
            <p:nvPr/>
          </p:nvSpPr>
          <p:spPr>
            <a:xfrm>
              <a:off x="4754790" y="3932081"/>
              <a:ext cx="946093" cy="461665"/>
            </a:xfrm>
            <a:prstGeom prst="rect">
              <a:avLst/>
            </a:prstGeom>
            <a:noFill/>
          </p:spPr>
          <p:txBody>
            <a:bodyPr wrap="none" rtlCol="0">
              <a:spAutoFit/>
            </a:bodyPr>
            <a:lstStyle/>
            <a:p>
              <a:r>
                <a:rPr lang="pl-PL" sz="2400" dirty="0">
                  <a:latin typeface="Arial Narrow" panose="020B0606020202030204" pitchFamily="34" charset="0"/>
                </a:rPr>
                <a:t>data_z</a:t>
              </a:r>
            </a:p>
          </p:txBody>
        </p:sp>
        <p:cxnSp>
          <p:nvCxnSpPr>
            <p:cNvPr id="21" name="Łącznik prosty 20"/>
            <p:cNvCxnSpPr/>
            <p:nvPr/>
          </p:nvCxnSpPr>
          <p:spPr>
            <a:xfrm>
              <a:off x="5720722" y="3901388"/>
              <a:ext cx="0" cy="60352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pole tekstowe 21"/>
            <p:cNvSpPr txBox="1"/>
            <p:nvPr/>
          </p:nvSpPr>
          <p:spPr>
            <a:xfrm>
              <a:off x="5740562" y="3932081"/>
              <a:ext cx="705642" cy="461665"/>
            </a:xfrm>
            <a:prstGeom prst="rect">
              <a:avLst/>
            </a:prstGeom>
            <a:noFill/>
          </p:spPr>
          <p:txBody>
            <a:bodyPr wrap="none" rtlCol="0">
              <a:spAutoFit/>
            </a:bodyPr>
            <a:lstStyle/>
            <a:p>
              <a:r>
                <a:rPr lang="pl-PL" sz="2400" dirty="0">
                  <a:latin typeface="Arial Narrow" panose="020B0606020202030204" pitchFamily="34" charset="0"/>
                </a:rPr>
                <a:t>id_kl</a:t>
              </a:r>
            </a:p>
          </p:txBody>
        </p:sp>
        <p:cxnSp>
          <p:nvCxnSpPr>
            <p:cNvPr id="23" name="Łącznik prosty 22"/>
            <p:cNvCxnSpPr/>
            <p:nvPr/>
          </p:nvCxnSpPr>
          <p:spPr>
            <a:xfrm>
              <a:off x="6482949" y="3901388"/>
              <a:ext cx="0" cy="60352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pole tekstowe 23"/>
            <p:cNvSpPr txBox="1"/>
            <p:nvPr/>
          </p:nvSpPr>
          <p:spPr>
            <a:xfrm>
              <a:off x="6502992" y="3927998"/>
              <a:ext cx="1241045" cy="461665"/>
            </a:xfrm>
            <a:prstGeom prst="rect">
              <a:avLst/>
            </a:prstGeom>
            <a:noFill/>
          </p:spPr>
          <p:txBody>
            <a:bodyPr wrap="none" rtlCol="0">
              <a:spAutoFit/>
            </a:bodyPr>
            <a:lstStyle/>
            <a:p>
              <a:r>
                <a:rPr lang="pl-PL" sz="2400" dirty="0">
                  <a:latin typeface="Arial Narrow" panose="020B0606020202030204" pitchFamily="34" charset="0"/>
                </a:rPr>
                <a:t>nazwa_kl</a:t>
              </a:r>
            </a:p>
          </p:txBody>
        </p:sp>
        <p:cxnSp>
          <p:nvCxnSpPr>
            <p:cNvPr id="25" name="Łącznik prosty 24"/>
            <p:cNvCxnSpPr/>
            <p:nvPr/>
          </p:nvCxnSpPr>
          <p:spPr>
            <a:xfrm>
              <a:off x="7775036" y="3901388"/>
              <a:ext cx="0" cy="60352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ole tekstowe 25"/>
            <p:cNvSpPr txBox="1"/>
            <p:nvPr/>
          </p:nvSpPr>
          <p:spPr>
            <a:xfrm>
              <a:off x="7831138" y="3935349"/>
              <a:ext cx="1141659" cy="461665"/>
            </a:xfrm>
            <a:prstGeom prst="rect">
              <a:avLst/>
            </a:prstGeom>
            <a:noFill/>
          </p:spPr>
          <p:txBody>
            <a:bodyPr wrap="none" rtlCol="0">
              <a:spAutoFit/>
            </a:bodyPr>
            <a:lstStyle/>
            <a:p>
              <a:r>
                <a:rPr lang="pl-PL" sz="2400" dirty="0">
                  <a:latin typeface="Arial Narrow" panose="020B0606020202030204" pitchFamily="34" charset="0"/>
                </a:rPr>
                <a:t>adres_kl</a:t>
              </a:r>
            </a:p>
          </p:txBody>
        </p:sp>
        <p:cxnSp>
          <p:nvCxnSpPr>
            <p:cNvPr id="27" name="Łącznik prosty 26"/>
            <p:cNvCxnSpPr/>
            <p:nvPr/>
          </p:nvCxnSpPr>
          <p:spPr>
            <a:xfrm>
              <a:off x="9018976" y="3901388"/>
              <a:ext cx="0" cy="60352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pole tekstowe 27"/>
            <p:cNvSpPr txBox="1"/>
            <p:nvPr/>
          </p:nvSpPr>
          <p:spPr>
            <a:xfrm>
              <a:off x="9028898" y="3927997"/>
              <a:ext cx="1107298" cy="461665"/>
            </a:xfrm>
            <a:prstGeom prst="rect">
              <a:avLst/>
            </a:prstGeom>
            <a:noFill/>
          </p:spPr>
          <p:txBody>
            <a:bodyPr wrap="square" rtlCol="0">
              <a:spAutoFit/>
            </a:bodyPr>
            <a:lstStyle/>
            <a:p>
              <a:r>
                <a:rPr lang="pl-PL" sz="2400" dirty="0">
                  <a:latin typeface="Arial Narrow" panose="020B0606020202030204" pitchFamily="34" charset="0"/>
                </a:rPr>
                <a:t>zam_og</a:t>
              </a:r>
            </a:p>
          </p:txBody>
        </p:sp>
      </p:grpSp>
      <p:grpSp>
        <p:nvGrpSpPr>
          <p:cNvPr id="204" name="Grupa 203"/>
          <p:cNvGrpSpPr/>
          <p:nvPr/>
        </p:nvGrpSpPr>
        <p:grpSpPr>
          <a:xfrm>
            <a:off x="3683001" y="5551170"/>
            <a:ext cx="6725377" cy="605938"/>
            <a:chOff x="3683001" y="5551170"/>
            <a:chExt cx="6725377" cy="605938"/>
          </a:xfrm>
        </p:grpSpPr>
        <p:sp>
          <p:nvSpPr>
            <p:cNvPr id="31" name="Prostokąt 30"/>
            <p:cNvSpPr/>
            <p:nvPr/>
          </p:nvSpPr>
          <p:spPr>
            <a:xfrm>
              <a:off x="3683001" y="5553588"/>
              <a:ext cx="6622142" cy="603520"/>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2" name="pole tekstowe 31"/>
            <p:cNvSpPr txBox="1"/>
            <p:nvPr/>
          </p:nvSpPr>
          <p:spPr>
            <a:xfrm>
              <a:off x="3697515" y="5584281"/>
              <a:ext cx="1027845" cy="461665"/>
            </a:xfrm>
            <a:prstGeom prst="rect">
              <a:avLst/>
            </a:prstGeom>
            <a:noFill/>
          </p:spPr>
          <p:txBody>
            <a:bodyPr wrap="none" rtlCol="0">
              <a:spAutoFit/>
            </a:bodyPr>
            <a:lstStyle/>
            <a:p>
              <a:r>
                <a:rPr lang="pl-PL" sz="2400" u="sng" dirty="0">
                  <a:latin typeface="Arial Narrow" panose="020B0606020202030204" pitchFamily="34" charset="0"/>
                </a:rPr>
                <a:t>nr_zam</a:t>
              </a:r>
            </a:p>
          </p:txBody>
        </p:sp>
        <p:cxnSp>
          <p:nvCxnSpPr>
            <p:cNvPr id="33" name="Łącznik prosty 32"/>
            <p:cNvCxnSpPr/>
            <p:nvPr/>
          </p:nvCxnSpPr>
          <p:spPr>
            <a:xfrm>
              <a:off x="4725360" y="5553588"/>
              <a:ext cx="0" cy="60352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pole tekstowe 33"/>
            <p:cNvSpPr txBox="1"/>
            <p:nvPr/>
          </p:nvSpPr>
          <p:spPr>
            <a:xfrm>
              <a:off x="4754790" y="5584281"/>
              <a:ext cx="917239" cy="461665"/>
            </a:xfrm>
            <a:prstGeom prst="rect">
              <a:avLst/>
            </a:prstGeom>
            <a:noFill/>
          </p:spPr>
          <p:txBody>
            <a:bodyPr wrap="none" rtlCol="0">
              <a:spAutoFit/>
            </a:bodyPr>
            <a:lstStyle/>
            <a:p>
              <a:r>
                <a:rPr lang="pl-PL" sz="2400" u="sng" dirty="0" err="1">
                  <a:latin typeface="Arial Narrow" panose="020B0606020202030204" pitchFamily="34" charset="0"/>
                </a:rPr>
                <a:t>kod_w</a:t>
              </a:r>
              <a:endParaRPr lang="pl-PL" sz="2400" u="sng" dirty="0">
                <a:latin typeface="Arial Narrow" panose="020B0606020202030204" pitchFamily="34" charset="0"/>
              </a:endParaRPr>
            </a:p>
          </p:txBody>
        </p:sp>
        <p:cxnSp>
          <p:nvCxnSpPr>
            <p:cNvPr id="35" name="Łącznik prosty 34"/>
            <p:cNvCxnSpPr/>
            <p:nvPr/>
          </p:nvCxnSpPr>
          <p:spPr>
            <a:xfrm>
              <a:off x="5720722" y="5553588"/>
              <a:ext cx="0" cy="60352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pole tekstowe 35"/>
            <p:cNvSpPr txBox="1"/>
            <p:nvPr/>
          </p:nvSpPr>
          <p:spPr>
            <a:xfrm>
              <a:off x="5740562" y="5584281"/>
              <a:ext cx="1241045" cy="461665"/>
            </a:xfrm>
            <a:prstGeom prst="rect">
              <a:avLst/>
            </a:prstGeom>
            <a:noFill/>
          </p:spPr>
          <p:txBody>
            <a:bodyPr wrap="none" rtlCol="0">
              <a:spAutoFit/>
            </a:bodyPr>
            <a:lstStyle/>
            <a:p>
              <a:r>
                <a:rPr lang="pl-PL" sz="2400" dirty="0">
                  <a:latin typeface="Arial Narrow" panose="020B0606020202030204" pitchFamily="34" charset="0"/>
                </a:rPr>
                <a:t>nazwa_w</a:t>
              </a:r>
            </a:p>
          </p:txBody>
        </p:sp>
        <p:cxnSp>
          <p:nvCxnSpPr>
            <p:cNvPr id="37" name="Łącznik prosty 36"/>
            <p:cNvCxnSpPr/>
            <p:nvPr/>
          </p:nvCxnSpPr>
          <p:spPr>
            <a:xfrm>
              <a:off x="7017213" y="5551170"/>
              <a:ext cx="0" cy="60352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pole tekstowe 37"/>
            <p:cNvSpPr txBox="1"/>
            <p:nvPr/>
          </p:nvSpPr>
          <p:spPr>
            <a:xfrm>
              <a:off x="7061110" y="5584279"/>
              <a:ext cx="1058303" cy="461665"/>
            </a:xfrm>
            <a:prstGeom prst="rect">
              <a:avLst/>
            </a:prstGeom>
            <a:noFill/>
          </p:spPr>
          <p:txBody>
            <a:bodyPr wrap="none" rtlCol="0">
              <a:spAutoFit/>
            </a:bodyPr>
            <a:lstStyle/>
            <a:p>
              <a:r>
                <a:rPr lang="pl-PL" sz="2400" dirty="0">
                  <a:latin typeface="Arial Narrow" panose="020B0606020202030204" pitchFamily="34" charset="0"/>
                </a:rPr>
                <a:t>cena_w</a:t>
              </a:r>
            </a:p>
          </p:txBody>
        </p:sp>
        <p:cxnSp>
          <p:nvCxnSpPr>
            <p:cNvPr id="39" name="Łącznik prosty 38"/>
            <p:cNvCxnSpPr/>
            <p:nvPr/>
          </p:nvCxnSpPr>
          <p:spPr>
            <a:xfrm>
              <a:off x="8172849" y="5551170"/>
              <a:ext cx="0" cy="60352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pole tekstowe 39"/>
            <p:cNvSpPr txBox="1"/>
            <p:nvPr/>
          </p:nvSpPr>
          <p:spPr>
            <a:xfrm>
              <a:off x="8257994" y="5584278"/>
              <a:ext cx="915635" cy="461665"/>
            </a:xfrm>
            <a:prstGeom prst="rect">
              <a:avLst/>
            </a:prstGeom>
            <a:noFill/>
          </p:spPr>
          <p:txBody>
            <a:bodyPr wrap="none" rtlCol="0">
              <a:spAutoFit/>
            </a:bodyPr>
            <a:lstStyle/>
            <a:p>
              <a:r>
                <a:rPr lang="pl-PL" sz="2400" dirty="0">
                  <a:latin typeface="Arial Narrow" panose="020B0606020202030204" pitchFamily="34" charset="0"/>
                </a:rPr>
                <a:t>il_zam</a:t>
              </a:r>
            </a:p>
          </p:txBody>
        </p:sp>
        <p:cxnSp>
          <p:nvCxnSpPr>
            <p:cNvPr id="41" name="Łącznik prosty 40"/>
            <p:cNvCxnSpPr/>
            <p:nvPr/>
          </p:nvCxnSpPr>
          <p:spPr>
            <a:xfrm>
              <a:off x="9265719" y="5553588"/>
              <a:ext cx="0" cy="60352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pole tekstowe 41"/>
            <p:cNvSpPr txBox="1"/>
            <p:nvPr/>
          </p:nvSpPr>
          <p:spPr>
            <a:xfrm>
              <a:off x="9301080" y="5580198"/>
              <a:ext cx="1107298" cy="461665"/>
            </a:xfrm>
            <a:prstGeom prst="rect">
              <a:avLst/>
            </a:prstGeom>
            <a:noFill/>
          </p:spPr>
          <p:txBody>
            <a:bodyPr wrap="square" rtlCol="0">
              <a:spAutoFit/>
            </a:bodyPr>
            <a:lstStyle/>
            <a:p>
              <a:r>
                <a:rPr lang="pl-PL" sz="2400" dirty="0">
                  <a:latin typeface="Arial Narrow" panose="020B0606020202030204" pitchFamily="34" charset="0"/>
                </a:rPr>
                <a:t>wyr_og</a:t>
              </a:r>
            </a:p>
          </p:txBody>
        </p:sp>
      </p:grpSp>
      <p:grpSp>
        <p:nvGrpSpPr>
          <p:cNvPr id="66" name="Grupa 65"/>
          <p:cNvGrpSpPr/>
          <p:nvPr/>
        </p:nvGrpSpPr>
        <p:grpSpPr>
          <a:xfrm>
            <a:off x="4586288" y="3696387"/>
            <a:ext cx="641548" cy="95992"/>
            <a:chOff x="4586288" y="3787827"/>
            <a:chExt cx="641548" cy="95992"/>
          </a:xfrm>
        </p:grpSpPr>
        <p:cxnSp>
          <p:nvCxnSpPr>
            <p:cNvPr id="60" name="Łącznik prosty 59"/>
            <p:cNvCxnSpPr/>
            <p:nvPr/>
          </p:nvCxnSpPr>
          <p:spPr>
            <a:xfrm flipV="1">
              <a:off x="4586288" y="3787827"/>
              <a:ext cx="0" cy="9359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Łącznik prosty 61"/>
            <p:cNvCxnSpPr/>
            <p:nvPr/>
          </p:nvCxnSpPr>
          <p:spPr>
            <a:xfrm flipV="1">
              <a:off x="4586288" y="3787827"/>
              <a:ext cx="641548" cy="81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Łącznik prosty 62"/>
            <p:cNvCxnSpPr/>
            <p:nvPr/>
          </p:nvCxnSpPr>
          <p:spPr>
            <a:xfrm flipV="1">
              <a:off x="5227836" y="3790226"/>
              <a:ext cx="0" cy="9359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01" name="Grupa 200"/>
          <p:cNvGrpSpPr/>
          <p:nvPr/>
        </p:nvGrpSpPr>
        <p:grpSpPr>
          <a:xfrm>
            <a:off x="6345407" y="3697901"/>
            <a:ext cx="641548" cy="95992"/>
            <a:chOff x="6345407" y="3697901"/>
            <a:chExt cx="641548" cy="95992"/>
          </a:xfrm>
        </p:grpSpPr>
        <p:cxnSp>
          <p:nvCxnSpPr>
            <p:cNvPr id="68" name="Łącznik prosty 67"/>
            <p:cNvCxnSpPr/>
            <p:nvPr/>
          </p:nvCxnSpPr>
          <p:spPr>
            <a:xfrm flipV="1">
              <a:off x="6345407" y="3697901"/>
              <a:ext cx="0" cy="93593"/>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69" name="Łącznik prosty 68"/>
            <p:cNvCxnSpPr/>
            <p:nvPr/>
          </p:nvCxnSpPr>
          <p:spPr>
            <a:xfrm flipV="1">
              <a:off x="6345407" y="3700299"/>
              <a:ext cx="638610" cy="1551"/>
            </a:xfrm>
            <a:prstGeom prst="line">
              <a:avLst/>
            </a:prstGeom>
            <a:ln w="12700" cap="rnd">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0" name="Łącznik prosty 69"/>
            <p:cNvCxnSpPr/>
            <p:nvPr/>
          </p:nvCxnSpPr>
          <p:spPr>
            <a:xfrm flipV="1">
              <a:off x="6986955" y="3700300"/>
              <a:ext cx="0" cy="93593"/>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grpSp>
        <p:nvGrpSpPr>
          <p:cNvPr id="81" name="Grupa 80"/>
          <p:cNvGrpSpPr/>
          <p:nvPr/>
        </p:nvGrpSpPr>
        <p:grpSpPr>
          <a:xfrm>
            <a:off x="4464844" y="3601216"/>
            <a:ext cx="1355923" cy="192326"/>
            <a:chOff x="4464844" y="3692656"/>
            <a:chExt cx="1355923" cy="192326"/>
          </a:xfrm>
        </p:grpSpPr>
        <p:cxnSp>
          <p:nvCxnSpPr>
            <p:cNvPr id="73" name="Łącznik prosty 72"/>
            <p:cNvCxnSpPr/>
            <p:nvPr/>
          </p:nvCxnSpPr>
          <p:spPr>
            <a:xfrm flipV="1">
              <a:off x="4464844" y="3692656"/>
              <a:ext cx="1355923" cy="304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Łącznik prosty 73"/>
            <p:cNvCxnSpPr/>
            <p:nvPr/>
          </p:nvCxnSpPr>
          <p:spPr>
            <a:xfrm flipV="1">
              <a:off x="5820767" y="3697435"/>
              <a:ext cx="0" cy="18516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Łącznik prosty 75"/>
            <p:cNvCxnSpPr/>
            <p:nvPr/>
          </p:nvCxnSpPr>
          <p:spPr>
            <a:xfrm flipV="1">
              <a:off x="4465836" y="3699816"/>
              <a:ext cx="0" cy="18516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02" name="Grupa 201"/>
          <p:cNvGrpSpPr/>
          <p:nvPr/>
        </p:nvGrpSpPr>
        <p:grpSpPr>
          <a:xfrm>
            <a:off x="6082590" y="3604260"/>
            <a:ext cx="1955998" cy="190481"/>
            <a:chOff x="6082590" y="3604260"/>
            <a:chExt cx="1955998" cy="190481"/>
          </a:xfrm>
        </p:grpSpPr>
        <p:cxnSp>
          <p:nvCxnSpPr>
            <p:cNvPr id="83" name="Łącznik prosty 82"/>
            <p:cNvCxnSpPr/>
            <p:nvPr/>
          </p:nvCxnSpPr>
          <p:spPr>
            <a:xfrm flipV="1">
              <a:off x="6082590" y="3604260"/>
              <a:ext cx="1955997" cy="1199"/>
            </a:xfrm>
            <a:prstGeom prst="line">
              <a:avLst/>
            </a:prstGeom>
            <a:ln w="12700" cap="rnd">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4" name="Łącznik prosty 83"/>
            <p:cNvCxnSpPr/>
            <p:nvPr/>
          </p:nvCxnSpPr>
          <p:spPr>
            <a:xfrm flipV="1">
              <a:off x="8038588" y="3608376"/>
              <a:ext cx="0" cy="185166"/>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5" name="Łącznik prosty 84"/>
            <p:cNvCxnSpPr/>
            <p:nvPr/>
          </p:nvCxnSpPr>
          <p:spPr>
            <a:xfrm flipV="1">
              <a:off x="6083582" y="3609575"/>
              <a:ext cx="0" cy="185166"/>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grpSp>
        <p:nvGrpSpPr>
          <p:cNvPr id="203" name="Grupa 202"/>
          <p:cNvGrpSpPr/>
          <p:nvPr/>
        </p:nvGrpSpPr>
        <p:grpSpPr>
          <a:xfrm>
            <a:off x="4328087" y="3513199"/>
            <a:ext cx="2796419" cy="280694"/>
            <a:chOff x="4328087" y="3513199"/>
            <a:chExt cx="2796419" cy="280694"/>
          </a:xfrm>
        </p:grpSpPr>
        <p:cxnSp>
          <p:nvCxnSpPr>
            <p:cNvPr id="89" name="Łącznik prosty 88"/>
            <p:cNvCxnSpPr/>
            <p:nvPr/>
          </p:nvCxnSpPr>
          <p:spPr>
            <a:xfrm>
              <a:off x="4333436" y="3513199"/>
              <a:ext cx="2790078"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Łącznik prosty 90"/>
            <p:cNvCxnSpPr/>
            <p:nvPr/>
          </p:nvCxnSpPr>
          <p:spPr>
            <a:xfrm flipV="1">
              <a:off x="4328087" y="3517316"/>
              <a:ext cx="6341" cy="27657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Łącznik prosty 92"/>
            <p:cNvCxnSpPr/>
            <p:nvPr/>
          </p:nvCxnSpPr>
          <p:spPr>
            <a:xfrm flipV="1">
              <a:off x="7123514" y="3514767"/>
              <a:ext cx="992" cy="27266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14" name="Grupa 113"/>
          <p:cNvGrpSpPr/>
          <p:nvPr/>
        </p:nvGrpSpPr>
        <p:grpSpPr>
          <a:xfrm>
            <a:off x="4186180" y="3391714"/>
            <a:ext cx="4071814" cy="402179"/>
            <a:chOff x="4186180" y="3483154"/>
            <a:chExt cx="4071814" cy="402179"/>
          </a:xfrm>
        </p:grpSpPr>
        <p:cxnSp>
          <p:nvCxnSpPr>
            <p:cNvPr id="98" name="Łącznik prosty 97"/>
            <p:cNvCxnSpPr/>
            <p:nvPr/>
          </p:nvCxnSpPr>
          <p:spPr>
            <a:xfrm>
              <a:off x="4190537" y="3483154"/>
              <a:ext cx="4067457" cy="81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9" name="Łącznik prosty 98"/>
            <p:cNvCxnSpPr/>
            <p:nvPr/>
          </p:nvCxnSpPr>
          <p:spPr>
            <a:xfrm flipV="1">
              <a:off x="4186180" y="3484890"/>
              <a:ext cx="5351" cy="40044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2" name="Łącznik prosty 111"/>
            <p:cNvCxnSpPr/>
            <p:nvPr/>
          </p:nvCxnSpPr>
          <p:spPr>
            <a:xfrm flipV="1">
              <a:off x="8247087" y="3483964"/>
              <a:ext cx="5351" cy="40044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25" name="Grupa 124"/>
          <p:cNvGrpSpPr/>
          <p:nvPr/>
        </p:nvGrpSpPr>
        <p:grpSpPr>
          <a:xfrm>
            <a:off x="4041127" y="3259395"/>
            <a:ext cx="5511916" cy="534498"/>
            <a:chOff x="4041127" y="3350835"/>
            <a:chExt cx="5511916" cy="534498"/>
          </a:xfrm>
        </p:grpSpPr>
        <p:cxnSp>
          <p:nvCxnSpPr>
            <p:cNvPr id="116" name="Łącznik prosty 115"/>
            <p:cNvCxnSpPr/>
            <p:nvPr/>
          </p:nvCxnSpPr>
          <p:spPr>
            <a:xfrm>
              <a:off x="4051040" y="3350835"/>
              <a:ext cx="5502003" cy="752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7" name="Łącznik prosty 116"/>
            <p:cNvCxnSpPr/>
            <p:nvPr/>
          </p:nvCxnSpPr>
          <p:spPr>
            <a:xfrm flipV="1">
              <a:off x="4041127" y="3352573"/>
              <a:ext cx="10907" cy="53276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3" name="Łącznik prosty 122"/>
            <p:cNvCxnSpPr/>
            <p:nvPr/>
          </p:nvCxnSpPr>
          <p:spPr>
            <a:xfrm flipV="1">
              <a:off x="9542136" y="3350835"/>
              <a:ext cx="10907" cy="53276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28" name="Grupa 127"/>
          <p:cNvGrpSpPr/>
          <p:nvPr/>
        </p:nvGrpSpPr>
        <p:grpSpPr>
          <a:xfrm>
            <a:off x="5625754" y="5442249"/>
            <a:ext cx="641548" cy="95992"/>
            <a:chOff x="4586288" y="3787827"/>
            <a:chExt cx="641548" cy="95992"/>
          </a:xfrm>
        </p:grpSpPr>
        <p:cxnSp>
          <p:nvCxnSpPr>
            <p:cNvPr id="129" name="Łącznik prosty 128"/>
            <p:cNvCxnSpPr/>
            <p:nvPr/>
          </p:nvCxnSpPr>
          <p:spPr>
            <a:xfrm flipV="1">
              <a:off x="4586288" y="3787827"/>
              <a:ext cx="0" cy="93593"/>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30" name="Łącznik prosty 129"/>
            <p:cNvCxnSpPr/>
            <p:nvPr/>
          </p:nvCxnSpPr>
          <p:spPr>
            <a:xfrm flipV="1">
              <a:off x="4586288" y="3787827"/>
              <a:ext cx="641548" cy="819"/>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31" name="Łącznik prosty 130"/>
            <p:cNvCxnSpPr/>
            <p:nvPr/>
          </p:nvCxnSpPr>
          <p:spPr>
            <a:xfrm flipV="1">
              <a:off x="5227836" y="3790226"/>
              <a:ext cx="0" cy="93593"/>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grpSp>
        <p:nvGrpSpPr>
          <p:cNvPr id="190" name="Grupa 189"/>
          <p:cNvGrpSpPr/>
          <p:nvPr/>
        </p:nvGrpSpPr>
        <p:grpSpPr>
          <a:xfrm>
            <a:off x="5513339" y="5346449"/>
            <a:ext cx="1800045" cy="188203"/>
            <a:chOff x="5513339" y="5346449"/>
            <a:chExt cx="1800045" cy="188203"/>
          </a:xfrm>
        </p:grpSpPr>
        <p:cxnSp>
          <p:nvCxnSpPr>
            <p:cNvPr id="137" name="Łącznik prosty 136"/>
            <p:cNvCxnSpPr/>
            <p:nvPr/>
          </p:nvCxnSpPr>
          <p:spPr>
            <a:xfrm>
              <a:off x="5513339" y="5346449"/>
              <a:ext cx="1800045" cy="619"/>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38" name="Łącznik prosty 137"/>
            <p:cNvCxnSpPr/>
            <p:nvPr/>
          </p:nvCxnSpPr>
          <p:spPr>
            <a:xfrm flipV="1">
              <a:off x="7309186" y="5349486"/>
              <a:ext cx="0" cy="185166"/>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39" name="Łącznik prosty 138"/>
            <p:cNvCxnSpPr/>
            <p:nvPr/>
          </p:nvCxnSpPr>
          <p:spPr>
            <a:xfrm flipV="1">
              <a:off x="5517031" y="5349486"/>
              <a:ext cx="0" cy="185166"/>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grpSp>
        <p:nvGrpSpPr>
          <p:cNvPr id="189" name="Grupa 188"/>
          <p:cNvGrpSpPr/>
          <p:nvPr/>
        </p:nvGrpSpPr>
        <p:grpSpPr>
          <a:xfrm>
            <a:off x="5195535" y="5216736"/>
            <a:ext cx="1445468" cy="317917"/>
            <a:chOff x="5195535" y="5216736"/>
            <a:chExt cx="1445468" cy="317917"/>
          </a:xfrm>
        </p:grpSpPr>
        <p:cxnSp>
          <p:nvCxnSpPr>
            <p:cNvPr id="144" name="Łącznik prosty 143"/>
            <p:cNvCxnSpPr/>
            <p:nvPr/>
          </p:nvCxnSpPr>
          <p:spPr>
            <a:xfrm>
              <a:off x="5200884" y="5216736"/>
              <a:ext cx="1438041"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5" name="Łącznik prosty 144"/>
            <p:cNvCxnSpPr/>
            <p:nvPr/>
          </p:nvCxnSpPr>
          <p:spPr>
            <a:xfrm flipV="1">
              <a:off x="5195535" y="5216736"/>
              <a:ext cx="3271" cy="10495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6" name="Łącznik prosty 145"/>
            <p:cNvCxnSpPr/>
            <p:nvPr/>
          </p:nvCxnSpPr>
          <p:spPr>
            <a:xfrm flipH="1" flipV="1">
              <a:off x="6637887" y="5216736"/>
              <a:ext cx="3116" cy="31791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88" name="Grupa 187"/>
          <p:cNvGrpSpPr/>
          <p:nvPr/>
        </p:nvGrpSpPr>
        <p:grpSpPr>
          <a:xfrm>
            <a:off x="4902994" y="5076521"/>
            <a:ext cx="2844735" cy="458131"/>
            <a:chOff x="4902994" y="5076521"/>
            <a:chExt cx="2844735" cy="458131"/>
          </a:xfrm>
        </p:grpSpPr>
        <p:cxnSp>
          <p:nvCxnSpPr>
            <p:cNvPr id="148" name="Łącznik prosty 147"/>
            <p:cNvCxnSpPr/>
            <p:nvPr/>
          </p:nvCxnSpPr>
          <p:spPr>
            <a:xfrm>
              <a:off x="4907062" y="5077337"/>
              <a:ext cx="2836975" cy="469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9" name="Łącznik prosty 148"/>
            <p:cNvCxnSpPr/>
            <p:nvPr/>
          </p:nvCxnSpPr>
          <p:spPr>
            <a:xfrm flipV="1">
              <a:off x="4902994" y="5076521"/>
              <a:ext cx="4068" cy="21223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0" name="Łącznik prosty 149"/>
            <p:cNvCxnSpPr/>
            <p:nvPr/>
          </p:nvCxnSpPr>
          <p:spPr>
            <a:xfrm flipV="1">
              <a:off x="7744037" y="5076521"/>
              <a:ext cx="3692" cy="45813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87" name="Grupa 186"/>
          <p:cNvGrpSpPr/>
          <p:nvPr/>
        </p:nvGrpSpPr>
        <p:grpSpPr>
          <a:xfrm>
            <a:off x="4585294" y="4915960"/>
            <a:ext cx="4165093" cy="622508"/>
            <a:chOff x="4585294" y="4915960"/>
            <a:chExt cx="4165093" cy="622508"/>
          </a:xfrm>
        </p:grpSpPr>
        <p:cxnSp>
          <p:nvCxnSpPr>
            <p:cNvPr id="152" name="Łącznik prosty 151"/>
            <p:cNvCxnSpPr/>
            <p:nvPr/>
          </p:nvCxnSpPr>
          <p:spPr>
            <a:xfrm>
              <a:off x="4585294" y="4920025"/>
              <a:ext cx="4165093" cy="510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3" name="Łącznik prosty 152"/>
            <p:cNvCxnSpPr/>
            <p:nvPr/>
          </p:nvCxnSpPr>
          <p:spPr>
            <a:xfrm flipV="1">
              <a:off x="4586288" y="4915960"/>
              <a:ext cx="0" cy="37281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4" name="Łącznik prosty 153"/>
            <p:cNvCxnSpPr/>
            <p:nvPr/>
          </p:nvCxnSpPr>
          <p:spPr>
            <a:xfrm flipV="1">
              <a:off x="8750387" y="4931610"/>
              <a:ext cx="0" cy="60685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86" name="Grupa 185"/>
          <p:cNvGrpSpPr/>
          <p:nvPr/>
        </p:nvGrpSpPr>
        <p:grpSpPr>
          <a:xfrm>
            <a:off x="4243577" y="4724020"/>
            <a:ext cx="5510499" cy="810632"/>
            <a:chOff x="4243577" y="4724020"/>
            <a:chExt cx="5510499" cy="810632"/>
          </a:xfrm>
        </p:grpSpPr>
        <p:cxnSp>
          <p:nvCxnSpPr>
            <p:cNvPr id="177" name="Łącznik prosty 176"/>
            <p:cNvCxnSpPr/>
            <p:nvPr/>
          </p:nvCxnSpPr>
          <p:spPr>
            <a:xfrm flipV="1">
              <a:off x="4243577" y="4728417"/>
              <a:ext cx="5510499" cy="406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8" name="Łącznik prosty 177"/>
            <p:cNvCxnSpPr/>
            <p:nvPr/>
          </p:nvCxnSpPr>
          <p:spPr>
            <a:xfrm flipV="1">
              <a:off x="4243577" y="4724020"/>
              <a:ext cx="994" cy="59766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9" name="Łącznik prosty 178"/>
            <p:cNvCxnSpPr/>
            <p:nvPr/>
          </p:nvCxnSpPr>
          <p:spPr>
            <a:xfrm flipV="1">
              <a:off x="9745748" y="4724020"/>
              <a:ext cx="8328" cy="81063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 name="Prostokąt 5"/>
          <p:cNvSpPr/>
          <p:nvPr/>
        </p:nvSpPr>
        <p:spPr>
          <a:xfrm>
            <a:off x="1693424" y="919435"/>
            <a:ext cx="10376656" cy="1508105"/>
          </a:xfrm>
          <a:prstGeom prst="rect">
            <a:avLst/>
          </a:prstGeom>
        </p:spPr>
        <p:txBody>
          <a:bodyPr wrap="square">
            <a:spAutoFit/>
          </a:bodyPr>
          <a:lstStyle/>
          <a:p>
            <a:r>
              <a:rPr lang="pl-PL" sz="2300" dirty="0"/>
              <a:t>Relacja jest w </a:t>
            </a:r>
            <a:r>
              <a:rPr lang="pl-PL" sz="2300" dirty="0">
                <a:solidFill>
                  <a:srgbClr val="FF0000"/>
                </a:solidFill>
              </a:rPr>
              <a:t>pierwszej postaci normalnej </a:t>
            </a:r>
            <a:r>
              <a:rPr lang="pl-PL" sz="2300" dirty="0"/>
              <a:t>jeśli każdy atrybut tej relacji nie wchodzący w skład klucza jest </a:t>
            </a:r>
            <a:r>
              <a:rPr lang="pl-PL" sz="2300" dirty="0">
                <a:solidFill>
                  <a:srgbClr val="FF0000"/>
                </a:solidFill>
              </a:rPr>
              <a:t>funkcyjnie zależny od klucza</a:t>
            </a:r>
            <a:r>
              <a:rPr lang="pl-PL" sz="2300" dirty="0"/>
              <a:t>.</a:t>
            </a:r>
          </a:p>
          <a:p>
            <a:r>
              <a:rPr lang="pl-PL" sz="2300" dirty="0"/>
              <a:t>Oznacza to w szczególności, że każdy atrybut w każdej krotce przyjmuje </a:t>
            </a:r>
            <a:r>
              <a:rPr lang="pl-PL" sz="2300" dirty="0">
                <a:solidFill>
                  <a:srgbClr val="FF0000"/>
                </a:solidFill>
              </a:rPr>
              <a:t>tylko jedną wartość</a:t>
            </a:r>
            <a:r>
              <a:rPr lang="pl-PL" sz="2300" dirty="0"/>
              <a:t>.</a:t>
            </a:r>
          </a:p>
        </p:txBody>
      </p:sp>
    </p:spTree>
    <p:extLst>
      <p:ext uri="{BB962C8B-B14F-4D97-AF65-F5344CB8AC3E}">
        <p14:creationId xmlns:p14="http://schemas.microsoft.com/office/powerpoint/2010/main" val="2002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up)">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up)">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fade">
                                      <p:cBhvr>
                                        <p:cTn id="42" dur="500"/>
                                        <p:tgtEl>
                                          <p:spTgt spid="6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1"/>
                                        </p:tgtEl>
                                        <p:attrNameLst>
                                          <p:attrName>style.visibility</p:attrName>
                                        </p:attrNameLst>
                                      </p:cBhvr>
                                      <p:to>
                                        <p:strVal val="visible"/>
                                      </p:to>
                                    </p:set>
                                    <p:animEffect transition="in" filter="fade">
                                      <p:cBhvr>
                                        <p:cTn id="47" dur="500"/>
                                        <p:tgtEl>
                                          <p:spTgt spid="8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03"/>
                                        </p:tgtEl>
                                        <p:attrNameLst>
                                          <p:attrName>style.visibility</p:attrName>
                                        </p:attrNameLst>
                                      </p:cBhvr>
                                      <p:to>
                                        <p:strVal val="visible"/>
                                      </p:to>
                                    </p:set>
                                    <p:animEffect transition="in" filter="fade">
                                      <p:cBhvr>
                                        <p:cTn id="52" dur="500"/>
                                        <p:tgtEl>
                                          <p:spTgt spid="20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14"/>
                                        </p:tgtEl>
                                        <p:attrNameLst>
                                          <p:attrName>style.visibility</p:attrName>
                                        </p:attrNameLst>
                                      </p:cBhvr>
                                      <p:to>
                                        <p:strVal val="visible"/>
                                      </p:to>
                                    </p:set>
                                    <p:animEffect transition="in" filter="fade">
                                      <p:cBhvr>
                                        <p:cTn id="57" dur="500"/>
                                        <p:tgtEl>
                                          <p:spTgt spid="11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25"/>
                                        </p:tgtEl>
                                        <p:attrNameLst>
                                          <p:attrName>style.visibility</p:attrName>
                                        </p:attrNameLst>
                                      </p:cBhvr>
                                      <p:to>
                                        <p:strVal val="visible"/>
                                      </p:to>
                                    </p:set>
                                    <p:animEffect transition="in" filter="fade">
                                      <p:cBhvr>
                                        <p:cTn id="62" dur="500"/>
                                        <p:tgtEl>
                                          <p:spTgt spid="12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01"/>
                                        </p:tgtEl>
                                        <p:attrNameLst>
                                          <p:attrName>style.visibility</p:attrName>
                                        </p:attrNameLst>
                                      </p:cBhvr>
                                      <p:to>
                                        <p:strVal val="visible"/>
                                      </p:to>
                                    </p:set>
                                    <p:animEffect transition="in" filter="fade">
                                      <p:cBhvr>
                                        <p:cTn id="67" dur="500"/>
                                        <p:tgtEl>
                                          <p:spTgt spid="20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02"/>
                                        </p:tgtEl>
                                        <p:attrNameLst>
                                          <p:attrName>style.visibility</p:attrName>
                                        </p:attrNameLst>
                                      </p:cBhvr>
                                      <p:to>
                                        <p:strVal val="visible"/>
                                      </p:to>
                                    </p:set>
                                    <p:animEffect transition="in" filter="fade">
                                      <p:cBhvr>
                                        <p:cTn id="72" dur="500"/>
                                        <p:tgtEl>
                                          <p:spTgt spid="202"/>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wipe(up)">
                                      <p:cBhvr>
                                        <p:cTn id="77" dur="500"/>
                                        <p:tgtEl>
                                          <p:spTgt spid="17"/>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04"/>
                                        </p:tgtEl>
                                        <p:attrNameLst>
                                          <p:attrName>style.visibility</p:attrName>
                                        </p:attrNameLst>
                                      </p:cBhvr>
                                      <p:to>
                                        <p:strVal val="visible"/>
                                      </p:to>
                                    </p:set>
                                    <p:animEffect transition="in" filter="fade">
                                      <p:cBhvr>
                                        <p:cTn id="82" dur="500"/>
                                        <p:tgtEl>
                                          <p:spTgt spid="204"/>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27"/>
                                        </p:tgtEl>
                                        <p:attrNameLst>
                                          <p:attrName>style.visibility</p:attrName>
                                        </p:attrNameLst>
                                      </p:cBhvr>
                                      <p:to>
                                        <p:strVal val="visible"/>
                                      </p:to>
                                    </p:set>
                                    <p:animEffect transition="in" filter="fade">
                                      <p:cBhvr>
                                        <p:cTn id="87" dur="500"/>
                                        <p:tgtEl>
                                          <p:spTgt spid="127"/>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189"/>
                                        </p:tgtEl>
                                        <p:attrNameLst>
                                          <p:attrName>style.visibility</p:attrName>
                                        </p:attrNameLst>
                                      </p:cBhvr>
                                      <p:to>
                                        <p:strVal val="visible"/>
                                      </p:to>
                                    </p:set>
                                    <p:animEffect transition="in" filter="fade">
                                      <p:cBhvr>
                                        <p:cTn id="92" dur="500"/>
                                        <p:tgtEl>
                                          <p:spTgt spid="189"/>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188"/>
                                        </p:tgtEl>
                                        <p:attrNameLst>
                                          <p:attrName>style.visibility</p:attrName>
                                        </p:attrNameLst>
                                      </p:cBhvr>
                                      <p:to>
                                        <p:strVal val="visible"/>
                                      </p:to>
                                    </p:set>
                                    <p:animEffect transition="in" filter="fade">
                                      <p:cBhvr>
                                        <p:cTn id="97" dur="500"/>
                                        <p:tgtEl>
                                          <p:spTgt spid="188"/>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187"/>
                                        </p:tgtEl>
                                        <p:attrNameLst>
                                          <p:attrName>style.visibility</p:attrName>
                                        </p:attrNameLst>
                                      </p:cBhvr>
                                      <p:to>
                                        <p:strVal val="visible"/>
                                      </p:to>
                                    </p:set>
                                    <p:animEffect transition="in" filter="fade">
                                      <p:cBhvr>
                                        <p:cTn id="102" dur="500"/>
                                        <p:tgtEl>
                                          <p:spTgt spid="187"/>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186"/>
                                        </p:tgtEl>
                                        <p:attrNameLst>
                                          <p:attrName>style.visibility</p:attrName>
                                        </p:attrNameLst>
                                      </p:cBhvr>
                                      <p:to>
                                        <p:strVal val="visible"/>
                                      </p:to>
                                    </p:set>
                                    <p:animEffect transition="in" filter="fade">
                                      <p:cBhvr>
                                        <p:cTn id="107" dur="500"/>
                                        <p:tgtEl>
                                          <p:spTgt spid="186"/>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128"/>
                                        </p:tgtEl>
                                        <p:attrNameLst>
                                          <p:attrName>style.visibility</p:attrName>
                                        </p:attrNameLst>
                                      </p:cBhvr>
                                      <p:to>
                                        <p:strVal val="visible"/>
                                      </p:to>
                                    </p:set>
                                    <p:animEffect transition="in" filter="fade">
                                      <p:cBhvr>
                                        <p:cTn id="112" dur="500"/>
                                        <p:tgtEl>
                                          <p:spTgt spid="128"/>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190"/>
                                        </p:tgtEl>
                                        <p:attrNameLst>
                                          <p:attrName>style.visibility</p:attrName>
                                        </p:attrNameLst>
                                      </p:cBhvr>
                                      <p:to>
                                        <p:strVal val="visible"/>
                                      </p:to>
                                    </p:set>
                                    <p:animEffect transition="in" filter="fade">
                                      <p:cBhvr>
                                        <p:cTn id="117" dur="500"/>
                                        <p:tgtEl>
                                          <p:spTgt spid="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2" grpId="0"/>
      <p:bldP spid="14" grpId="0"/>
      <p:bldP spid="12" grpId="0"/>
      <p:bldP spid="13" grpId="0"/>
      <p:bldP spid="17" grpId="0"/>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ytuł 1"/>
          <p:cNvSpPr txBox="1">
            <a:spLocks/>
          </p:cNvSpPr>
          <p:nvPr/>
        </p:nvSpPr>
        <p:spPr>
          <a:xfrm>
            <a:off x="0" y="0"/>
            <a:ext cx="12192000" cy="857250"/>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pl-PL" sz="4000" dirty="0">
                <a:solidFill>
                  <a:srgbClr val="000000"/>
                </a:solidFill>
                <a:latin typeface="Minion-Regular"/>
              </a:rPr>
              <a:t>Uwagi dotyczące pierwszej postaci normalnej</a:t>
            </a:r>
            <a:endParaRPr lang="pl-PL" sz="4000" b="1" dirty="0"/>
          </a:p>
        </p:txBody>
      </p:sp>
      <p:sp>
        <p:nvSpPr>
          <p:cNvPr id="4" name="Symbol zastępczy daty 3"/>
          <p:cNvSpPr>
            <a:spLocks noGrp="1"/>
          </p:cNvSpPr>
          <p:nvPr>
            <p:ph type="dt" sz="half" idx="10"/>
          </p:nvPr>
        </p:nvSpPr>
        <p:spPr/>
        <p:txBody>
          <a:bodyPr/>
          <a:lstStyle/>
          <a:p>
            <a:fld id="{1D684510-9475-4884-8951-D3414B1C6E4B}" type="datetime1">
              <a:rPr lang="pl-PL" smtClean="0"/>
              <a:t>25.11.2021</a:t>
            </a:fld>
            <a:endParaRPr lang="pl-PL"/>
          </a:p>
        </p:txBody>
      </p:sp>
      <p:sp>
        <p:nvSpPr>
          <p:cNvPr id="6" name="Text Box 15"/>
          <p:cNvSpPr txBox="1">
            <a:spLocks noChangeArrowheads="1"/>
          </p:cNvSpPr>
          <p:nvPr/>
        </p:nvSpPr>
        <p:spPr bwMode="auto">
          <a:xfrm>
            <a:off x="346710" y="1082300"/>
            <a:ext cx="11498580" cy="484748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eaLnBrk="0" hangingPunct="0">
              <a:spcBef>
                <a:spcPts val="1800"/>
              </a:spcBef>
              <a:buClr>
                <a:schemeClr val="tx1"/>
              </a:buClr>
              <a:buFont typeface="Wingdings" panose="05000000000000000000" pitchFamily="2" charset="2"/>
              <a:buChar char="F"/>
            </a:pPr>
            <a:r>
              <a:rPr lang="pl-PL" sz="2300" dirty="0"/>
              <a:t>Na </a:t>
            </a:r>
            <a:r>
              <a:rPr lang="pl-PL" sz="2300" dirty="0">
                <a:solidFill>
                  <a:srgbClr val="FF0000"/>
                </a:solidFill>
              </a:rPr>
              <a:t>pierwszy rzut oka </a:t>
            </a:r>
            <a:r>
              <a:rPr lang="pl-PL" sz="2300" dirty="0"/>
              <a:t>pierwsza baza w pierwszej postaci normalnej wydaje się wystarczająca</a:t>
            </a:r>
          </a:p>
          <a:p>
            <a:pPr marL="720725" indent="-342900" eaLnBrk="0" hangingPunct="0">
              <a:spcBef>
                <a:spcPts val="600"/>
              </a:spcBef>
              <a:buClr>
                <a:schemeClr val="tx1"/>
              </a:buClr>
              <a:buFont typeface="Arial" panose="020B0604020202020204" pitchFamily="34" charset="0"/>
              <a:buChar char="•"/>
            </a:pPr>
            <a:r>
              <a:rPr lang="pl-PL" sz="2000" dirty="0"/>
              <a:t>Zawiera ona wartości </a:t>
            </a:r>
            <a:r>
              <a:rPr lang="pl-PL" sz="2000" dirty="0">
                <a:solidFill>
                  <a:srgbClr val="FF0000"/>
                </a:solidFill>
              </a:rPr>
              <a:t>wszystkich</a:t>
            </a:r>
            <a:r>
              <a:rPr lang="pl-PL" sz="2000" dirty="0"/>
              <a:t> wskazanych wcześniej atrybutów. </a:t>
            </a:r>
          </a:p>
          <a:p>
            <a:pPr marL="720725" indent="-342900" eaLnBrk="0" hangingPunct="0">
              <a:spcBef>
                <a:spcPts val="600"/>
              </a:spcBef>
              <a:buClr>
                <a:schemeClr val="tx1"/>
              </a:buClr>
              <a:buFont typeface="Arial" panose="020B0604020202020204" pitchFamily="34" charset="0"/>
              <a:buChar char="•"/>
            </a:pPr>
            <a:r>
              <a:rPr lang="pl-PL" sz="2000" dirty="0"/>
              <a:t>Atrybuty są rozmieszczone w dwóch logicznie </a:t>
            </a:r>
            <a:r>
              <a:rPr lang="pl-PL" sz="2000" dirty="0">
                <a:solidFill>
                  <a:srgbClr val="FF0000"/>
                </a:solidFill>
              </a:rPr>
              <a:t>spójnych</a:t>
            </a:r>
            <a:r>
              <a:rPr lang="pl-PL" sz="2000" dirty="0"/>
              <a:t> tabelach.</a:t>
            </a:r>
          </a:p>
          <a:p>
            <a:pPr marL="342900" indent="-342900" eaLnBrk="0" hangingPunct="0">
              <a:spcBef>
                <a:spcPts val="1800"/>
              </a:spcBef>
              <a:buClr>
                <a:schemeClr val="tx1"/>
              </a:buClr>
              <a:buFont typeface="Wingdings" panose="05000000000000000000" pitchFamily="2" charset="2"/>
              <a:buChar char="F"/>
            </a:pPr>
            <a:r>
              <a:rPr lang="pl-PL" sz="2300" dirty="0"/>
              <a:t>Jednak bliższa analiza wskazuje na szereg </a:t>
            </a:r>
            <a:r>
              <a:rPr lang="pl-PL" sz="2300" dirty="0">
                <a:solidFill>
                  <a:srgbClr val="FF0000"/>
                </a:solidFill>
              </a:rPr>
              <a:t>zagrożeń</a:t>
            </a:r>
            <a:r>
              <a:rPr lang="pl-PL" sz="2300" dirty="0"/>
              <a:t> takiego schematu. Chodzi o: </a:t>
            </a:r>
          </a:p>
          <a:p>
            <a:pPr marL="720725" indent="-342900" eaLnBrk="0" hangingPunct="0">
              <a:spcBef>
                <a:spcPts val="600"/>
              </a:spcBef>
              <a:buClr>
                <a:schemeClr val="tx1"/>
              </a:buClr>
              <a:buFont typeface="Arial" panose="020B0604020202020204" pitchFamily="34" charset="0"/>
              <a:buChar char="•"/>
            </a:pPr>
            <a:r>
              <a:rPr lang="pl-PL" sz="2000" dirty="0">
                <a:solidFill>
                  <a:srgbClr val="FF0000"/>
                </a:solidFill>
              </a:rPr>
              <a:t>dublowanie danych </a:t>
            </a:r>
            <a:r>
              <a:rPr lang="pl-PL" sz="2000" dirty="0"/>
              <a:t>(na przykład adres klienta jest pamiętany wielokrotnie),</a:t>
            </a:r>
          </a:p>
          <a:p>
            <a:pPr marL="720725" indent="-342900" eaLnBrk="0" hangingPunct="0">
              <a:spcBef>
                <a:spcPts val="600"/>
              </a:spcBef>
              <a:buClr>
                <a:schemeClr val="tx1"/>
              </a:buClr>
              <a:buFont typeface="Arial" panose="020B0604020202020204" pitchFamily="34" charset="0"/>
              <a:buChar char="•"/>
            </a:pPr>
            <a:r>
              <a:rPr lang="pl-PL" sz="2000" dirty="0"/>
              <a:t>możliwość wystąpienia </a:t>
            </a:r>
            <a:r>
              <a:rPr lang="pl-PL" sz="2000" dirty="0">
                <a:solidFill>
                  <a:srgbClr val="FF0000"/>
                </a:solidFill>
              </a:rPr>
              <a:t>niespójności </a:t>
            </a:r>
            <a:r>
              <a:rPr lang="pl-PL" sz="2000" dirty="0"/>
              <a:t>danych (na przykład wskutek uaktualnienia adresu klienta w niektórych krotkach i pozostawienie dotychczasowego w pozostałych),</a:t>
            </a:r>
          </a:p>
          <a:p>
            <a:pPr marL="720725" indent="-342900" eaLnBrk="0" hangingPunct="0">
              <a:spcBef>
                <a:spcPts val="600"/>
              </a:spcBef>
              <a:buClr>
                <a:schemeClr val="tx1"/>
              </a:buClr>
              <a:buFont typeface="Arial" panose="020B0604020202020204" pitchFamily="34" charset="0"/>
              <a:buChar char="•"/>
            </a:pPr>
            <a:r>
              <a:rPr lang="pl-PL" sz="2000" dirty="0"/>
              <a:t>ewentualność niezamierzonej </a:t>
            </a:r>
            <a:r>
              <a:rPr lang="pl-PL" sz="2000" dirty="0">
                <a:solidFill>
                  <a:srgbClr val="FF0000"/>
                </a:solidFill>
              </a:rPr>
              <a:t>utraty</a:t>
            </a:r>
            <a:r>
              <a:rPr lang="pl-PL" sz="2000" dirty="0"/>
              <a:t> danych (na przykład adresu klienta wraz z usunięciem jego wszystkich zamówień),</a:t>
            </a:r>
          </a:p>
          <a:p>
            <a:pPr marL="720725" indent="-342900" eaLnBrk="0" hangingPunct="0">
              <a:spcBef>
                <a:spcPts val="600"/>
              </a:spcBef>
              <a:buClr>
                <a:schemeClr val="tx1"/>
              </a:buClr>
              <a:buFont typeface="Arial" panose="020B0604020202020204" pitchFamily="34" charset="0"/>
              <a:buChar char="•"/>
            </a:pPr>
            <a:r>
              <a:rPr lang="pl-PL" sz="2000" dirty="0">
                <a:solidFill>
                  <a:srgbClr val="FF0000"/>
                </a:solidFill>
              </a:rPr>
              <a:t>ograniczoną niezależność </a:t>
            </a:r>
            <a:r>
              <a:rPr lang="pl-PL" sz="2000" dirty="0"/>
              <a:t>zapisu danych (na przykład brak możliwości zapamiętania danych klienta, który nie złożył jeszcze żadnego zamówienia).</a:t>
            </a:r>
          </a:p>
          <a:p>
            <a:pPr marL="342900" indent="-342900" eaLnBrk="0" hangingPunct="0">
              <a:spcBef>
                <a:spcPts val="1800"/>
              </a:spcBef>
              <a:buClr>
                <a:schemeClr val="tx1"/>
              </a:buClr>
              <a:buFont typeface="Wingdings" panose="05000000000000000000" pitchFamily="2" charset="2"/>
              <a:buChar char="F"/>
            </a:pPr>
            <a:r>
              <a:rPr lang="pl-PL" sz="2300" dirty="0">
                <a:solidFill>
                  <a:srgbClr val="FF0000"/>
                </a:solidFill>
              </a:rPr>
              <a:t>Wyeliminowanie</a:t>
            </a:r>
            <a:r>
              <a:rPr lang="pl-PL" sz="2300" dirty="0"/>
              <a:t> tych wad jest możliwe w procesie </a:t>
            </a:r>
            <a:r>
              <a:rPr lang="pl-PL" sz="2300" dirty="0">
                <a:solidFill>
                  <a:srgbClr val="FF0000"/>
                </a:solidFill>
              </a:rPr>
              <a:t>dalszej normalizacji </a:t>
            </a:r>
            <a:r>
              <a:rPr lang="pl-PL" sz="2300" dirty="0"/>
              <a:t>obecnego schematu. </a:t>
            </a:r>
          </a:p>
        </p:txBody>
      </p:sp>
    </p:spTree>
    <p:extLst>
      <p:ext uri="{BB962C8B-B14F-4D97-AF65-F5344CB8AC3E}">
        <p14:creationId xmlns:p14="http://schemas.microsoft.com/office/powerpoint/2010/main" val="1783359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up)">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up)">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up)">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up)">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up)">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wipe(up)">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wipe(up)">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wipe(up)">
                                      <p:cBhvr>
                                        <p:cTn id="47"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7" name="Schemat blokowy: opóźnienie 126"/>
          <p:cNvSpPr/>
          <p:nvPr/>
        </p:nvSpPr>
        <p:spPr>
          <a:xfrm rot="16200000">
            <a:off x="3387229" y="4939645"/>
            <a:ext cx="246151" cy="1395244"/>
          </a:xfrm>
          <a:prstGeom prst="flowChartDelay">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Tytuł 1"/>
          <p:cNvSpPr txBox="1">
            <a:spLocks/>
          </p:cNvSpPr>
          <p:nvPr/>
        </p:nvSpPr>
        <p:spPr>
          <a:xfrm>
            <a:off x="0" y="0"/>
            <a:ext cx="12192000" cy="857250"/>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pl-PL" sz="4000" dirty="0">
                <a:solidFill>
                  <a:srgbClr val="000000"/>
                </a:solidFill>
                <a:latin typeface="Minion-Regular"/>
              </a:rPr>
              <a:t>Pełna zależność funkcyjna</a:t>
            </a:r>
            <a:endParaRPr lang="pl-PL" sz="4000" b="1" dirty="0"/>
          </a:p>
        </p:txBody>
      </p:sp>
      <p:sp>
        <p:nvSpPr>
          <p:cNvPr id="4" name="Symbol zastępczy daty 3"/>
          <p:cNvSpPr>
            <a:spLocks noGrp="1"/>
          </p:cNvSpPr>
          <p:nvPr>
            <p:ph type="dt" sz="half" idx="10"/>
          </p:nvPr>
        </p:nvSpPr>
        <p:spPr>
          <a:xfrm>
            <a:off x="720970" y="6356350"/>
            <a:ext cx="2743200" cy="365125"/>
          </a:xfrm>
        </p:spPr>
        <p:txBody>
          <a:bodyPr/>
          <a:lstStyle/>
          <a:p>
            <a:fld id="{1D684510-9475-4884-8951-D3414B1C6E4B}" type="datetime1">
              <a:rPr lang="pl-PL" smtClean="0"/>
              <a:t>25.11.2021</a:t>
            </a:fld>
            <a:endParaRPr lang="pl-PL" dirty="0"/>
          </a:p>
        </p:txBody>
      </p:sp>
      <p:sp>
        <p:nvSpPr>
          <p:cNvPr id="2" name="Prostokąt 1"/>
          <p:cNvSpPr/>
          <p:nvPr/>
        </p:nvSpPr>
        <p:spPr>
          <a:xfrm>
            <a:off x="249633" y="873446"/>
            <a:ext cx="1373453" cy="461665"/>
          </a:xfrm>
          <a:prstGeom prst="rect">
            <a:avLst/>
          </a:prstGeom>
        </p:spPr>
        <p:txBody>
          <a:bodyPr wrap="none">
            <a:spAutoFit/>
          </a:bodyPr>
          <a:lstStyle/>
          <a:p>
            <a:r>
              <a:rPr lang="pl-PL" sz="2300" b="1" dirty="0">
                <a:solidFill>
                  <a:srgbClr val="0070C0"/>
                </a:solidFill>
              </a:rPr>
              <a:t>Definicja </a:t>
            </a:r>
          </a:p>
        </p:txBody>
      </p:sp>
      <p:sp>
        <p:nvSpPr>
          <p:cNvPr id="14" name="Prostokąt 13"/>
          <p:cNvSpPr/>
          <p:nvPr/>
        </p:nvSpPr>
        <p:spPr>
          <a:xfrm>
            <a:off x="249633" y="2078098"/>
            <a:ext cx="1269258" cy="461665"/>
          </a:xfrm>
          <a:prstGeom prst="rect">
            <a:avLst/>
          </a:prstGeom>
        </p:spPr>
        <p:txBody>
          <a:bodyPr wrap="none">
            <a:spAutoFit/>
          </a:bodyPr>
          <a:lstStyle/>
          <a:p>
            <a:r>
              <a:rPr lang="pl-PL" sz="2300" b="1" dirty="0">
                <a:solidFill>
                  <a:srgbClr val="0070C0"/>
                </a:solidFill>
              </a:rPr>
              <a:t>Przykład</a:t>
            </a:r>
          </a:p>
        </p:txBody>
      </p:sp>
      <mc:AlternateContent xmlns:mc="http://schemas.openxmlformats.org/markup-compatibility/2006" xmlns:a14="http://schemas.microsoft.com/office/drawing/2010/main">
        <mc:Choice Requires="a14">
          <p:sp>
            <p:nvSpPr>
              <p:cNvPr id="12" name="Prostokąt 11"/>
              <p:cNvSpPr/>
              <p:nvPr/>
            </p:nvSpPr>
            <p:spPr>
              <a:xfrm>
                <a:off x="1623086" y="2022205"/>
                <a:ext cx="10041376" cy="505908"/>
              </a:xfrm>
              <a:prstGeom prst="rect">
                <a:avLst/>
              </a:prstGeom>
              <a:ln>
                <a:noFill/>
              </a:ln>
            </p:spPr>
            <p:txBody>
              <a:bodyPr wrap="square">
                <a:spAutoFit/>
              </a:bodyPr>
              <a:lstStyle/>
              <a:p>
                <a:pPr>
                  <a:lnSpc>
                    <a:spcPts val="3500"/>
                  </a:lnSpc>
                </a:pPr>
                <a:r>
                  <a:rPr lang="pl-PL" sz="2300" dirty="0">
                    <a:cs typeface="Times New Roman" pitchFamily="18" charset="0"/>
                  </a:rPr>
                  <a:t>Rozważymy </a:t>
                </a:r>
                <a:r>
                  <a:rPr lang="pl-PL" sz="2300" dirty="0">
                    <a:solidFill>
                      <a:srgbClr val="FF0000"/>
                    </a:solidFill>
                    <a:cs typeface="Times New Roman" pitchFamily="18" charset="0"/>
                  </a:rPr>
                  <a:t>ponownie</a:t>
                </a:r>
                <a:r>
                  <a:rPr lang="pl-PL" sz="2300" dirty="0">
                    <a:cs typeface="Times New Roman" pitchFamily="18" charset="0"/>
                  </a:rPr>
                  <a:t> relacje o schematach</a:t>
                </a:r>
                <a:r>
                  <a:rPr lang="pl-PL" sz="2300" dirty="0"/>
                  <a:t> </a:t>
                </a:r>
                <a14:m>
                  <m:oMath xmlns:m="http://schemas.openxmlformats.org/officeDocument/2006/math">
                    <m:sSub>
                      <m:sSubPr>
                        <m:ctrlPr>
                          <a:rPr lang="pl-PL" sz="2300" i="1">
                            <a:latin typeface="Cambria Math" panose="02040503050406030204" pitchFamily="18" charset="0"/>
                          </a:rPr>
                        </m:ctrlPr>
                      </m:sSubPr>
                      <m:e>
                        <m:r>
                          <a:rPr lang="pl-PL" sz="2300" i="1">
                            <a:latin typeface="Cambria Math" panose="02040503050406030204" pitchFamily="18" charset="0"/>
                          </a:rPr>
                          <m:t>𝑅</m:t>
                        </m:r>
                      </m:e>
                      <m:sub>
                        <m:r>
                          <a:rPr lang="pl-PL" sz="2300" i="1">
                            <a:latin typeface="Cambria Math" panose="02040503050406030204" pitchFamily="18" charset="0"/>
                          </a:rPr>
                          <m:t>1</m:t>
                        </m:r>
                      </m:sub>
                    </m:sSub>
                  </m:oMath>
                </a14:m>
                <a:r>
                  <a:rPr lang="pl-PL" sz="2300" dirty="0"/>
                  <a:t> i </a:t>
                </a:r>
                <a14:m>
                  <m:oMath xmlns:m="http://schemas.openxmlformats.org/officeDocument/2006/math">
                    <m:sSub>
                      <m:sSubPr>
                        <m:ctrlPr>
                          <a:rPr lang="pl-PL" sz="2300" i="1">
                            <a:latin typeface="Cambria Math" panose="02040503050406030204" pitchFamily="18" charset="0"/>
                          </a:rPr>
                        </m:ctrlPr>
                      </m:sSubPr>
                      <m:e>
                        <m:r>
                          <a:rPr lang="pl-PL" sz="2300" i="1">
                            <a:latin typeface="Cambria Math" panose="02040503050406030204" pitchFamily="18" charset="0"/>
                          </a:rPr>
                          <m:t>𝑅</m:t>
                        </m:r>
                      </m:e>
                      <m:sub>
                        <m:r>
                          <a:rPr lang="pl-PL" sz="2300" i="1">
                            <a:latin typeface="Cambria Math" panose="02040503050406030204" pitchFamily="18" charset="0"/>
                          </a:rPr>
                          <m:t>2</m:t>
                        </m:r>
                      </m:sub>
                    </m:sSub>
                  </m:oMath>
                </a14:m>
                <a:r>
                  <a:rPr lang="pl-PL" sz="2300" dirty="0">
                    <a:cs typeface="Times New Roman" pitchFamily="18" charset="0"/>
                  </a:rPr>
                  <a:t>.</a:t>
                </a:r>
              </a:p>
            </p:txBody>
          </p:sp>
        </mc:Choice>
        <mc:Fallback xmlns="">
          <p:sp>
            <p:nvSpPr>
              <p:cNvPr id="12" name="Prostokąt 11"/>
              <p:cNvSpPr>
                <a:spLocks noRot="1" noChangeAspect="1" noMove="1" noResize="1" noEditPoints="1" noAdjustHandles="1" noChangeArrowheads="1" noChangeShapeType="1" noTextEdit="1"/>
              </p:cNvSpPr>
              <p:nvPr/>
            </p:nvSpPr>
            <p:spPr>
              <a:xfrm>
                <a:off x="1623086" y="2022205"/>
                <a:ext cx="10041376" cy="505908"/>
              </a:xfrm>
              <a:prstGeom prst="rect">
                <a:avLst/>
              </a:prstGeom>
              <a:blipFill rotWithShape="0">
                <a:blip r:embed="rId2"/>
                <a:stretch>
                  <a:fillRect l="-850" b="-26506"/>
                </a:stretch>
              </a:blipFill>
              <a:ln>
                <a:noFill/>
              </a:ln>
            </p:spPr>
            <p:txBody>
              <a:bodyPr/>
              <a:lstStyle/>
              <a:p>
                <a:r>
                  <a:rPr lang="pl-PL">
                    <a:noFill/>
                  </a:rPr>
                  <a:t> </a:t>
                </a:r>
              </a:p>
            </p:txBody>
          </p:sp>
        </mc:Fallback>
      </mc:AlternateContent>
      <p:sp>
        <p:nvSpPr>
          <p:cNvPr id="13" name="Rectangle 1"/>
          <p:cNvSpPr>
            <a:spLocks noChangeArrowheads="1"/>
          </p:cNvSpPr>
          <p:nvPr/>
        </p:nvSpPr>
        <p:spPr bwMode="auto">
          <a:xfrm>
            <a:off x="170985" y="3058565"/>
            <a:ext cx="2089105" cy="5027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892175" marR="0" lvl="0" indent="-892175" defTabSz="914400" rtl="0" eaLnBrk="1" fontAlgn="base" latinLnBrk="0" hangingPunct="1">
              <a:lnSpc>
                <a:spcPts val="3200"/>
              </a:lnSpc>
              <a:spcBef>
                <a:spcPct val="0"/>
              </a:spcBef>
              <a:spcAft>
                <a:spcPct val="0"/>
              </a:spcAft>
              <a:buClrTx/>
              <a:buSzTx/>
              <a:buFontTx/>
              <a:buNone/>
              <a:tabLst/>
            </a:pPr>
            <a:r>
              <a:rPr kumimoji="0" lang="pl-PL" sz="2000" b="0" i="0" u="none" strike="noStrike" cap="none" normalizeH="0" baseline="0" dirty="0">
                <a:ln>
                  <a:noFill/>
                </a:ln>
                <a:solidFill>
                  <a:schemeClr val="tx1"/>
                </a:solidFill>
                <a:effectLst/>
                <a:latin typeface="Monoid" panose="02000503000000000000" pitchFamily="2" charset="0"/>
                <a:ea typeface="Times New Roman" pitchFamily="18" charset="0"/>
                <a:cs typeface="Times New Roman" pitchFamily="18" charset="0"/>
              </a:rPr>
              <a:t>R</a:t>
            </a:r>
            <a:r>
              <a:rPr kumimoji="0" lang="pl-PL" sz="2000" b="0" i="0" u="none" strike="noStrike" cap="none" normalizeH="0" baseline="-25000" dirty="0">
                <a:ln>
                  <a:noFill/>
                </a:ln>
                <a:solidFill>
                  <a:schemeClr val="tx1"/>
                </a:solidFill>
                <a:effectLst/>
                <a:latin typeface="Monoid" panose="02000503000000000000" pitchFamily="2" charset="0"/>
                <a:ea typeface="Times New Roman" pitchFamily="18" charset="0"/>
                <a:cs typeface="Times New Roman" pitchFamily="18" charset="0"/>
              </a:rPr>
              <a:t>1</a:t>
            </a:r>
            <a:r>
              <a:rPr kumimoji="0" lang="pl-PL" sz="2000" b="0" i="0" u="none" strike="noStrike" cap="none" normalizeH="0" dirty="0">
                <a:ln>
                  <a:noFill/>
                </a:ln>
                <a:solidFill>
                  <a:schemeClr val="tx1"/>
                </a:solidFill>
                <a:effectLst/>
                <a:latin typeface="Monoid" panose="02000503000000000000" pitchFamily="2" charset="0"/>
                <a:ea typeface="Times New Roman" pitchFamily="18" charset="0"/>
                <a:cs typeface="Times New Roman" pitchFamily="18" charset="0"/>
              </a:rPr>
              <a:t>: </a:t>
            </a:r>
            <a:r>
              <a:rPr kumimoji="0" lang="pl-PL" b="0" i="0" u="none" strike="noStrike" cap="none" normalizeH="0" dirty="0">
                <a:ln>
                  <a:noFill/>
                </a:ln>
                <a:solidFill>
                  <a:schemeClr val="tx1"/>
                </a:solidFill>
                <a:effectLst/>
                <a:latin typeface="Monoid" panose="02000503000000000000" pitchFamily="2" charset="0"/>
                <a:ea typeface="Times New Roman" pitchFamily="18" charset="0"/>
                <a:cs typeface="Times New Roman" pitchFamily="18" charset="0"/>
              </a:rPr>
              <a:t>Zamówienia</a:t>
            </a:r>
            <a:endParaRPr kumimoji="0" lang="pl-PL" b="0" i="0" u="none" strike="noStrike" cap="none" normalizeH="0" baseline="0" dirty="0">
              <a:ln>
                <a:noFill/>
              </a:ln>
              <a:solidFill>
                <a:schemeClr val="tx1"/>
              </a:solidFill>
              <a:effectLst/>
              <a:latin typeface="Monoid" panose="02000503000000000000" pitchFamily="2" charset="0"/>
              <a:cs typeface="Times New Roman" pitchFamily="18" charset="0"/>
            </a:endParaRPr>
          </a:p>
        </p:txBody>
      </p:sp>
      <p:sp>
        <p:nvSpPr>
          <p:cNvPr id="17" name="Rectangle 1"/>
          <p:cNvSpPr>
            <a:spLocks noChangeArrowheads="1"/>
          </p:cNvSpPr>
          <p:nvPr/>
        </p:nvSpPr>
        <p:spPr bwMode="auto">
          <a:xfrm>
            <a:off x="156393" y="4790079"/>
            <a:ext cx="3244336" cy="4693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892175" marR="0" lvl="0" indent="-892175" defTabSz="914400" rtl="0" eaLnBrk="1" fontAlgn="base" latinLnBrk="0" hangingPunct="1">
              <a:lnSpc>
                <a:spcPts val="3200"/>
              </a:lnSpc>
              <a:spcBef>
                <a:spcPct val="0"/>
              </a:spcBef>
              <a:spcAft>
                <a:spcPct val="0"/>
              </a:spcAft>
              <a:buClrTx/>
              <a:buSzTx/>
              <a:buFontTx/>
              <a:buNone/>
              <a:tabLst/>
            </a:pPr>
            <a:r>
              <a:rPr kumimoji="0" lang="pl-PL" b="0" i="0" u="none" strike="noStrike" cap="none" normalizeH="0" baseline="0" dirty="0">
                <a:ln>
                  <a:noFill/>
                </a:ln>
                <a:solidFill>
                  <a:schemeClr val="tx1"/>
                </a:solidFill>
                <a:effectLst/>
                <a:latin typeface="Monoid" panose="02000503000000000000" pitchFamily="2" charset="0"/>
                <a:ea typeface="Times New Roman" pitchFamily="18" charset="0"/>
                <a:cs typeface="Times New Roman" pitchFamily="18" charset="0"/>
              </a:rPr>
              <a:t>R</a:t>
            </a:r>
            <a:r>
              <a:rPr kumimoji="0" lang="pl-PL" b="0" i="0" u="none" strike="noStrike" cap="none" normalizeH="0" baseline="-25000" dirty="0">
                <a:ln>
                  <a:noFill/>
                </a:ln>
                <a:solidFill>
                  <a:schemeClr val="tx1"/>
                </a:solidFill>
                <a:effectLst/>
                <a:latin typeface="Monoid" panose="02000503000000000000" pitchFamily="2" charset="0"/>
                <a:ea typeface="Times New Roman" pitchFamily="18" charset="0"/>
                <a:cs typeface="Times New Roman" pitchFamily="18" charset="0"/>
              </a:rPr>
              <a:t>2</a:t>
            </a:r>
            <a:r>
              <a:rPr kumimoji="0" lang="pl-PL" b="0" i="0" u="none" strike="noStrike" cap="none" normalizeH="0" dirty="0">
                <a:ln>
                  <a:noFill/>
                </a:ln>
                <a:solidFill>
                  <a:schemeClr val="tx1"/>
                </a:solidFill>
                <a:effectLst/>
                <a:latin typeface="Monoid" panose="02000503000000000000" pitchFamily="2" charset="0"/>
                <a:ea typeface="Times New Roman" pitchFamily="18" charset="0"/>
                <a:cs typeface="Times New Roman" pitchFamily="18" charset="0"/>
              </a:rPr>
              <a:t>: </a:t>
            </a:r>
            <a:r>
              <a:rPr kumimoji="0" lang="pl-PL" b="0" i="0" u="none" strike="noStrike" cap="none" normalizeH="0" dirty="0" err="1">
                <a:ln>
                  <a:noFill/>
                </a:ln>
                <a:solidFill>
                  <a:schemeClr val="tx1"/>
                </a:solidFill>
                <a:effectLst/>
                <a:latin typeface="Monoid" panose="02000503000000000000" pitchFamily="2" charset="0"/>
                <a:ea typeface="Times New Roman" pitchFamily="18" charset="0"/>
                <a:cs typeface="Times New Roman" pitchFamily="18" charset="0"/>
              </a:rPr>
              <a:t>Pozycje_Zamówień</a:t>
            </a:r>
            <a:endParaRPr kumimoji="0" lang="pl-PL" b="0" i="0" u="none" strike="noStrike" cap="none" normalizeH="0" baseline="0" dirty="0">
              <a:ln>
                <a:noFill/>
              </a:ln>
              <a:solidFill>
                <a:schemeClr val="tx1"/>
              </a:solidFill>
              <a:effectLst/>
              <a:latin typeface="Monoid" panose="02000503000000000000" pitchFamily="2" charset="0"/>
              <a:cs typeface="Times New Roman" pitchFamily="18" charset="0"/>
            </a:endParaRPr>
          </a:p>
        </p:txBody>
      </p:sp>
      <p:grpSp>
        <p:nvGrpSpPr>
          <p:cNvPr id="29" name="Grupa 28"/>
          <p:cNvGrpSpPr/>
          <p:nvPr/>
        </p:nvGrpSpPr>
        <p:grpSpPr>
          <a:xfrm>
            <a:off x="2396734" y="3240118"/>
            <a:ext cx="6453195" cy="603520"/>
            <a:chOff x="3683001" y="3901388"/>
            <a:chExt cx="6453195" cy="603520"/>
          </a:xfrm>
        </p:grpSpPr>
        <p:sp>
          <p:nvSpPr>
            <p:cNvPr id="3" name="Prostokąt 2"/>
            <p:cNvSpPr/>
            <p:nvPr/>
          </p:nvSpPr>
          <p:spPr>
            <a:xfrm>
              <a:off x="3683001" y="3901388"/>
              <a:ext cx="6453195" cy="603520"/>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pole tekstowe 4"/>
            <p:cNvSpPr txBox="1"/>
            <p:nvPr/>
          </p:nvSpPr>
          <p:spPr>
            <a:xfrm>
              <a:off x="3697515" y="3932081"/>
              <a:ext cx="1027845" cy="461665"/>
            </a:xfrm>
            <a:prstGeom prst="rect">
              <a:avLst/>
            </a:prstGeom>
            <a:noFill/>
          </p:spPr>
          <p:txBody>
            <a:bodyPr wrap="none" rtlCol="0">
              <a:spAutoFit/>
            </a:bodyPr>
            <a:lstStyle/>
            <a:p>
              <a:r>
                <a:rPr lang="pl-PL" sz="2400" u="sng" dirty="0">
                  <a:latin typeface="Arial Narrow" panose="020B0606020202030204" pitchFamily="34" charset="0"/>
                </a:rPr>
                <a:t>nr_zam</a:t>
              </a:r>
            </a:p>
          </p:txBody>
        </p:sp>
        <p:cxnSp>
          <p:nvCxnSpPr>
            <p:cNvPr id="8" name="Łącznik prosty 7"/>
            <p:cNvCxnSpPr/>
            <p:nvPr/>
          </p:nvCxnSpPr>
          <p:spPr>
            <a:xfrm>
              <a:off x="4725360" y="3901388"/>
              <a:ext cx="0" cy="60352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ole tekstowe 19"/>
            <p:cNvSpPr txBox="1"/>
            <p:nvPr/>
          </p:nvSpPr>
          <p:spPr>
            <a:xfrm>
              <a:off x="4754790" y="3932081"/>
              <a:ext cx="946093" cy="461665"/>
            </a:xfrm>
            <a:prstGeom prst="rect">
              <a:avLst/>
            </a:prstGeom>
            <a:noFill/>
          </p:spPr>
          <p:txBody>
            <a:bodyPr wrap="none" rtlCol="0">
              <a:spAutoFit/>
            </a:bodyPr>
            <a:lstStyle/>
            <a:p>
              <a:r>
                <a:rPr lang="pl-PL" sz="2400" dirty="0">
                  <a:latin typeface="Arial Narrow" panose="020B0606020202030204" pitchFamily="34" charset="0"/>
                </a:rPr>
                <a:t>data_z</a:t>
              </a:r>
            </a:p>
          </p:txBody>
        </p:sp>
        <p:cxnSp>
          <p:nvCxnSpPr>
            <p:cNvPr id="21" name="Łącznik prosty 20"/>
            <p:cNvCxnSpPr/>
            <p:nvPr/>
          </p:nvCxnSpPr>
          <p:spPr>
            <a:xfrm>
              <a:off x="5720722" y="3901388"/>
              <a:ext cx="0" cy="60352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pole tekstowe 21"/>
            <p:cNvSpPr txBox="1"/>
            <p:nvPr/>
          </p:nvSpPr>
          <p:spPr>
            <a:xfrm>
              <a:off x="5740562" y="3932081"/>
              <a:ext cx="705642" cy="461665"/>
            </a:xfrm>
            <a:prstGeom prst="rect">
              <a:avLst/>
            </a:prstGeom>
            <a:noFill/>
          </p:spPr>
          <p:txBody>
            <a:bodyPr wrap="none" rtlCol="0">
              <a:spAutoFit/>
            </a:bodyPr>
            <a:lstStyle/>
            <a:p>
              <a:r>
                <a:rPr lang="pl-PL" sz="2400" dirty="0">
                  <a:latin typeface="Arial Narrow" panose="020B0606020202030204" pitchFamily="34" charset="0"/>
                </a:rPr>
                <a:t>id_kl</a:t>
              </a:r>
            </a:p>
          </p:txBody>
        </p:sp>
        <p:cxnSp>
          <p:nvCxnSpPr>
            <p:cNvPr id="23" name="Łącznik prosty 22"/>
            <p:cNvCxnSpPr/>
            <p:nvPr/>
          </p:nvCxnSpPr>
          <p:spPr>
            <a:xfrm>
              <a:off x="6482949" y="3901388"/>
              <a:ext cx="0" cy="60352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pole tekstowe 23"/>
            <p:cNvSpPr txBox="1"/>
            <p:nvPr/>
          </p:nvSpPr>
          <p:spPr>
            <a:xfrm>
              <a:off x="6502992" y="3927998"/>
              <a:ext cx="1241045" cy="461665"/>
            </a:xfrm>
            <a:prstGeom prst="rect">
              <a:avLst/>
            </a:prstGeom>
            <a:noFill/>
          </p:spPr>
          <p:txBody>
            <a:bodyPr wrap="none" rtlCol="0">
              <a:spAutoFit/>
            </a:bodyPr>
            <a:lstStyle/>
            <a:p>
              <a:r>
                <a:rPr lang="pl-PL" sz="2400" dirty="0">
                  <a:latin typeface="Arial Narrow" panose="020B0606020202030204" pitchFamily="34" charset="0"/>
                </a:rPr>
                <a:t>nazwa_kl</a:t>
              </a:r>
            </a:p>
          </p:txBody>
        </p:sp>
        <p:cxnSp>
          <p:nvCxnSpPr>
            <p:cNvPr id="25" name="Łącznik prosty 24"/>
            <p:cNvCxnSpPr/>
            <p:nvPr/>
          </p:nvCxnSpPr>
          <p:spPr>
            <a:xfrm>
              <a:off x="7775036" y="3901388"/>
              <a:ext cx="0" cy="60352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ole tekstowe 25"/>
            <p:cNvSpPr txBox="1"/>
            <p:nvPr/>
          </p:nvSpPr>
          <p:spPr>
            <a:xfrm>
              <a:off x="7831138" y="3935349"/>
              <a:ext cx="1141659" cy="461665"/>
            </a:xfrm>
            <a:prstGeom prst="rect">
              <a:avLst/>
            </a:prstGeom>
            <a:noFill/>
          </p:spPr>
          <p:txBody>
            <a:bodyPr wrap="none" rtlCol="0">
              <a:spAutoFit/>
            </a:bodyPr>
            <a:lstStyle/>
            <a:p>
              <a:r>
                <a:rPr lang="pl-PL" sz="2400" dirty="0">
                  <a:latin typeface="Arial Narrow" panose="020B0606020202030204" pitchFamily="34" charset="0"/>
                </a:rPr>
                <a:t>adres_kl</a:t>
              </a:r>
            </a:p>
          </p:txBody>
        </p:sp>
        <p:cxnSp>
          <p:nvCxnSpPr>
            <p:cNvPr id="27" name="Łącznik prosty 26"/>
            <p:cNvCxnSpPr/>
            <p:nvPr/>
          </p:nvCxnSpPr>
          <p:spPr>
            <a:xfrm>
              <a:off x="9018976" y="3901388"/>
              <a:ext cx="0" cy="60352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pole tekstowe 27"/>
            <p:cNvSpPr txBox="1"/>
            <p:nvPr/>
          </p:nvSpPr>
          <p:spPr>
            <a:xfrm>
              <a:off x="9028898" y="3927997"/>
              <a:ext cx="1107298" cy="461665"/>
            </a:xfrm>
            <a:prstGeom prst="rect">
              <a:avLst/>
            </a:prstGeom>
            <a:noFill/>
          </p:spPr>
          <p:txBody>
            <a:bodyPr wrap="square" rtlCol="0">
              <a:spAutoFit/>
            </a:bodyPr>
            <a:lstStyle/>
            <a:p>
              <a:r>
                <a:rPr lang="pl-PL" sz="2400" dirty="0">
                  <a:latin typeface="Arial Narrow" panose="020B0606020202030204" pitchFamily="34" charset="0"/>
                </a:rPr>
                <a:t>zam_og</a:t>
              </a:r>
            </a:p>
          </p:txBody>
        </p:sp>
      </p:grpSp>
      <p:grpSp>
        <p:nvGrpSpPr>
          <p:cNvPr id="204" name="Grupa 203"/>
          <p:cNvGrpSpPr/>
          <p:nvPr/>
        </p:nvGrpSpPr>
        <p:grpSpPr>
          <a:xfrm>
            <a:off x="2474558" y="5750412"/>
            <a:ext cx="6725377" cy="605938"/>
            <a:chOff x="3683001" y="5551170"/>
            <a:chExt cx="6725377" cy="605938"/>
          </a:xfrm>
        </p:grpSpPr>
        <p:sp>
          <p:nvSpPr>
            <p:cNvPr id="31" name="Prostokąt 30"/>
            <p:cNvSpPr/>
            <p:nvPr/>
          </p:nvSpPr>
          <p:spPr>
            <a:xfrm>
              <a:off x="3683001" y="5553588"/>
              <a:ext cx="6622142" cy="603520"/>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2" name="pole tekstowe 31"/>
            <p:cNvSpPr txBox="1"/>
            <p:nvPr/>
          </p:nvSpPr>
          <p:spPr>
            <a:xfrm>
              <a:off x="3697515" y="5584281"/>
              <a:ext cx="1027845" cy="461665"/>
            </a:xfrm>
            <a:prstGeom prst="rect">
              <a:avLst/>
            </a:prstGeom>
            <a:noFill/>
          </p:spPr>
          <p:txBody>
            <a:bodyPr wrap="none" rtlCol="0">
              <a:spAutoFit/>
            </a:bodyPr>
            <a:lstStyle/>
            <a:p>
              <a:r>
                <a:rPr lang="pl-PL" sz="2400" u="sng" dirty="0">
                  <a:latin typeface="Arial Narrow" panose="020B0606020202030204" pitchFamily="34" charset="0"/>
                </a:rPr>
                <a:t>nr_zam</a:t>
              </a:r>
            </a:p>
          </p:txBody>
        </p:sp>
        <p:cxnSp>
          <p:nvCxnSpPr>
            <p:cNvPr id="33" name="Łącznik prosty 32"/>
            <p:cNvCxnSpPr/>
            <p:nvPr/>
          </p:nvCxnSpPr>
          <p:spPr>
            <a:xfrm>
              <a:off x="4725360" y="5553588"/>
              <a:ext cx="0" cy="60352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pole tekstowe 33"/>
            <p:cNvSpPr txBox="1"/>
            <p:nvPr/>
          </p:nvSpPr>
          <p:spPr>
            <a:xfrm>
              <a:off x="4754790" y="5584281"/>
              <a:ext cx="917239" cy="461665"/>
            </a:xfrm>
            <a:prstGeom prst="rect">
              <a:avLst/>
            </a:prstGeom>
            <a:noFill/>
          </p:spPr>
          <p:txBody>
            <a:bodyPr wrap="none" rtlCol="0">
              <a:spAutoFit/>
            </a:bodyPr>
            <a:lstStyle/>
            <a:p>
              <a:r>
                <a:rPr lang="pl-PL" sz="2400" u="sng" dirty="0" err="1">
                  <a:latin typeface="Arial Narrow" panose="020B0606020202030204" pitchFamily="34" charset="0"/>
                </a:rPr>
                <a:t>kod_w</a:t>
              </a:r>
              <a:endParaRPr lang="pl-PL" sz="2400" u="sng" dirty="0">
                <a:latin typeface="Arial Narrow" panose="020B0606020202030204" pitchFamily="34" charset="0"/>
              </a:endParaRPr>
            </a:p>
          </p:txBody>
        </p:sp>
        <p:cxnSp>
          <p:nvCxnSpPr>
            <p:cNvPr id="35" name="Łącznik prosty 34"/>
            <p:cNvCxnSpPr/>
            <p:nvPr/>
          </p:nvCxnSpPr>
          <p:spPr>
            <a:xfrm>
              <a:off x="5720722" y="5553588"/>
              <a:ext cx="0" cy="60352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pole tekstowe 35"/>
            <p:cNvSpPr txBox="1"/>
            <p:nvPr/>
          </p:nvSpPr>
          <p:spPr>
            <a:xfrm>
              <a:off x="5740562" y="5584281"/>
              <a:ext cx="1241045" cy="461665"/>
            </a:xfrm>
            <a:prstGeom prst="rect">
              <a:avLst/>
            </a:prstGeom>
            <a:noFill/>
          </p:spPr>
          <p:txBody>
            <a:bodyPr wrap="none" rtlCol="0">
              <a:spAutoFit/>
            </a:bodyPr>
            <a:lstStyle/>
            <a:p>
              <a:r>
                <a:rPr lang="pl-PL" sz="2400" dirty="0">
                  <a:latin typeface="Arial Narrow" panose="020B0606020202030204" pitchFamily="34" charset="0"/>
                </a:rPr>
                <a:t>nazwa_w</a:t>
              </a:r>
            </a:p>
          </p:txBody>
        </p:sp>
        <p:cxnSp>
          <p:nvCxnSpPr>
            <p:cNvPr id="37" name="Łącznik prosty 36"/>
            <p:cNvCxnSpPr/>
            <p:nvPr/>
          </p:nvCxnSpPr>
          <p:spPr>
            <a:xfrm>
              <a:off x="7017213" y="5551170"/>
              <a:ext cx="0" cy="60352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pole tekstowe 37"/>
            <p:cNvSpPr txBox="1"/>
            <p:nvPr/>
          </p:nvSpPr>
          <p:spPr>
            <a:xfrm>
              <a:off x="7061110" y="5584279"/>
              <a:ext cx="1058303" cy="461665"/>
            </a:xfrm>
            <a:prstGeom prst="rect">
              <a:avLst/>
            </a:prstGeom>
            <a:noFill/>
          </p:spPr>
          <p:txBody>
            <a:bodyPr wrap="none" rtlCol="0">
              <a:spAutoFit/>
            </a:bodyPr>
            <a:lstStyle/>
            <a:p>
              <a:r>
                <a:rPr lang="pl-PL" sz="2400" dirty="0">
                  <a:latin typeface="Arial Narrow" panose="020B0606020202030204" pitchFamily="34" charset="0"/>
                </a:rPr>
                <a:t>cena_w</a:t>
              </a:r>
            </a:p>
          </p:txBody>
        </p:sp>
        <p:cxnSp>
          <p:nvCxnSpPr>
            <p:cNvPr id="39" name="Łącznik prosty 38"/>
            <p:cNvCxnSpPr/>
            <p:nvPr/>
          </p:nvCxnSpPr>
          <p:spPr>
            <a:xfrm>
              <a:off x="8172849" y="5551170"/>
              <a:ext cx="0" cy="60352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pole tekstowe 39"/>
            <p:cNvSpPr txBox="1"/>
            <p:nvPr/>
          </p:nvSpPr>
          <p:spPr>
            <a:xfrm>
              <a:off x="8257994" y="5584278"/>
              <a:ext cx="915635" cy="461665"/>
            </a:xfrm>
            <a:prstGeom prst="rect">
              <a:avLst/>
            </a:prstGeom>
            <a:noFill/>
          </p:spPr>
          <p:txBody>
            <a:bodyPr wrap="none" rtlCol="0">
              <a:spAutoFit/>
            </a:bodyPr>
            <a:lstStyle/>
            <a:p>
              <a:r>
                <a:rPr lang="pl-PL" sz="2400" dirty="0">
                  <a:latin typeface="Arial Narrow" panose="020B0606020202030204" pitchFamily="34" charset="0"/>
                </a:rPr>
                <a:t>il_zam</a:t>
              </a:r>
            </a:p>
          </p:txBody>
        </p:sp>
        <p:cxnSp>
          <p:nvCxnSpPr>
            <p:cNvPr id="41" name="Łącznik prosty 40"/>
            <p:cNvCxnSpPr/>
            <p:nvPr/>
          </p:nvCxnSpPr>
          <p:spPr>
            <a:xfrm>
              <a:off x="9265719" y="5553588"/>
              <a:ext cx="0" cy="60352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pole tekstowe 41"/>
            <p:cNvSpPr txBox="1"/>
            <p:nvPr/>
          </p:nvSpPr>
          <p:spPr>
            <a:xfrm>
              <a:off x="9301080" y="5580198"/>
              <a:ext cx="1107298" cy="461665"/>
            </a:xfrm>
            <a:prstGeom prst="rect">
              <a:avLst/>
            </a:prstGeom>
            <a:noFill/>
          </p:spPr>
          <p:txBody>
            <a:bodyPr wrap="square" rtlCol="0">
              <a:spAutoFit/>
            </a:bodyPr>
            <a:lstStyle/>
            <a:p>
              <a:r>
                <a:rPr lang="pl-PL" sz="2400" dirty="0">
                  <a:latin typeface="Arial Narrow" panose="020B0606020202030204" pitchFamily="34" charset="0"/>
                </a:rPr>
                <a:t>wyr_og</a:t>
              </a:r>
            </a:p>
          </p:txBody>
        </p:sp>
      </p:grpSp>
      <p:grpSp>
        <p:nvGrpSpPr>
          <p:cNvPr id="66" name="Grupa 65"/>
          <p:cNvGrpSpPr/>
          <p:nvPr/>
        </p:nvGrpSpPr>
        <p:grpSpPr>
          <a:xfrm>
            <a:off x="3300021" y="3126557"/>
            <a:ext cx="641548" cy="95992"/>
            <a:chOff x="4586288" y="3787827"/>
            <a:chExt cx="641548" cy="95992"/>
          </a:xfrm>
        </p:grpSpPr>
        <p:cxnSp>
          <p:nvCxnSpPr>
            <p:cNvPr id="60" name="Łącznik prosty 59"/>
            <p:cNvCxnSpPr/>
            <p:nvPr/>
          </p:nvCxnSpPr>
          <p:spPr>
            <a:xfrm flipV="1">
              <a:off x="4586288" y="3787827"/>
              <a:ext cx="0" cy="9359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Łącznik prosty 61"/>
            <p:cNvCxnSpPr/>
            <p:nvPr/>
          </p:nvCxnSpPr>
          <p:spPr>
            <a:xfrm flipV="1">
              <a:off x="4586288" y="3787827"/>
              <a:ext cx="641548" cy="81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Łącznik prosty 62"/>
            <p:cNvCxnSpPr/>
            <p:nvPr/>
          </p:nvCxnSpPr>
          <p:spPr>
            <a:xfrm flipV="1">
              <a:off x="5227836" y="3790226"/>
              <a:ext cx="0" cy="9359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01" name="Grupa 200"/>
          <p:cNvGrpSpPr/>
          <p:nvPr/>
        </p:nvGrpSpPr>
        <p:grpSpPr>
          <a:xfrm>
            <a:off x="5059140" y="3128071"/>
            <a:ext cx="641548" cy="95992"/>
            <a:chOff x="6345407" y="3697901"/>
            <a:chExt cx="641548" cy="95992"/>
          </a:xfrm>
        </p:grpSpPr>
        <p:cxnSp>
          <p:nvCxnSpPr>
            <p:cNvPr id="68" name="Łącznik prosty 67"/>
            <p:cNvCxnSpPr/>
            <p:nvPr/>
          </p:nvCxnSpPr>
          <p:spPr>
            <a:xfrm flipV="1">
              <a:off x="6345407" y="3697901"/>
              <a:ext cx="0" cy="93593"/>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69" name="Łącznik prosty 68"/>
            <p:cNvCxnSpPr/>
            <p:nvPr/>
          </p:nvCxnSpPr>
          <p:spPr>
            <a:xfrm flipV="1">
              <a:off x="6345407" y="3700299"/>
              <a:ext cx="638610" cy="1551"/>
            </a:xfrm>
            <a:prstGeom prst="line">
              <a:avLst/>
            </a:prstGeom>
            <a:ln w="12700" cap="rnd">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0" name="Łącznik prosty 69"/>
            <p:cNvCxnSpPr/>
            <p:nvPr/>
          </p:nvCxnSpPr>
          <p:spPr>
            <a:xfrm flipV="1">
              <a:off x="6986955" y="3700300"/>
              <a:ext cx="0" cy="93593"/>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grpSp>
        <p:nvGrpSpPr>
          <p:cNvPr id="81" name="Grupa 80"/>
          <p:cNvGrpSpPr/>
          <p:nvPr/>
        </p:nvGrpSpPr>
        <p:grpSpPr>
          <a:xfrm>
            <a:off x="3178577" y="3031386"/>
            <a:ext cx="1355923" cy="192326"/>
            <a:chOff x="4464844" y="3692656"/>
            <a:chExt cx="1355923" cy="192326"/>
          </a:xfrm>
        </p:grpSpPr>
        <p:cxnSp>
          <p:nvCxnSpPr>
            <p:cNvPr id="73" name="Łącznik prosty 72"/>
            <p:cNvCxnSpPr/>
            <p:nvPr/>
          </p:nvCxnSpPr>
          <p:spPr>
            <a:xfrm flipV="1">
              <a:off x="4464844" y="3692656"/>
              <a:ext cx="1355923" cy="304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Łącznik prosty 73"/>
            <p:cNvCxnSpPr/>
            <p:nvPr/>
          </p:nvCxnSpPr>
          <p:spPr>
            <a:xfrm flipV="1">
              <a:off x="5820767" y="3697435"/>
              <a:ext cx="0" cy="18516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Łącznik prosty 75"/>
            <p:cNvCxnSpPr/>
            <p:nvPr/>
          </p:nvCxnSpPr>
          <p:spPr>
            <a:xfrm flipV="1">
              <a:off x="4465836" y="3699816"/>
              <a:ext cx="0" cy="18516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02" name="Grupa 201"/>
          <p:cNvGrpSpPr/>
          <p:nvPr/>
        </p:nvGrpSpPr>
        <p:grpSpPr>
          <a:xfrm>
            <a:off x="4796323" y="3034430"/>
            <a:ext cx="1955998" cy="190481"/>
            <a:chOff x="6082590" y="3604260"/>
            <a:chExt cx="1955998" cy="190481"/>
          </a:xfrm>
        </p:grpSpPr>
        <p:cxnSp>
          <p:nvCxnSpPr>
            <p:cNvPr id="83" name="Łącznik prosty 82"/>
            <p:cNvCxnSpPr/>
            <p:nvPr/>
          </p:nvCxnSpPr>
          <p:spPr>
            <a:xfrm flipV="1">
              <a:off x="6082590" y="3604260"/>
              <a:ext cx="1955997" cy="1199"/>
            </a:xfrm>
            <a:prstGeom prst="line">
              <a:avLst/>
            </a:prstGeom>
            <a:ln w="12700" cap="rnd">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4" name="Łącznik prosty 83"/>
            <p:cNvCxnSpPr/>
            <p:nvPr/>
          </p:nvCxnSpPr>
          <p:spPr>
            <a:xfrm flipV="1">
              <a:off x="8038588" y="3608376"/>
              <a:ext cx="0" cy="185166"/>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5" name="Łącznik prosty 84"/>
            <p:cNvCxnSpPr/>
            <p:nvPr/>
          </p:nvCxnSpPr>
          <p:spPr>
            <a:xfrm flipV="1">
              <a:off x="6083582" y="3609575"/>
              <a:ext cx="0" cy="185166"/>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grpSp>
        <p:nvGrpSpPr>
          <p:cNvPr id="203" name="Grupa 202"/>
          <p:cNvGrpSpPr/>
          <p:nvPr/>
        </p:nvGrpSpPr>
        <p:grpSpPr>
          <a:xfrm>
            <a:off x="3041820" y="2943369"/>
            <a:ext cx="2796419" cy="280694"/>
            <a:chOff x="4328087" y="3513199"/>
            <a:chExt cx="2796419" cy="280694"/>
          </a:xfrm>
        </p:grpSpPr>
        <p:cxnSp>
          <p:nvCxnSpPr>
            <p:cNvPr id="89" name="Łącznik prosty 88"/>
            <p:cNvCxnSpPr/>
            <p:nvPr/>
          </p:nvCxnSpPr>
          <p:spPr>
            <a:xfrm>
              <a:off x="4333436" y="3513199"/>
              <a:ext cx="2790078"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Łącznik prosty 90"/>
            <p:cNvCxnSpPr/>
            <p:nvPr/>
          </p:nvCxnSpPr>
          <p:spPr>
            <a:xfrm flipV="1">
              <a:off x="4328087" y="3517316"/>
              <a:ext cx="6341" cy="27657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Łącznik prosty 92"/>
            <p:cNvCxnSpPr/>
            <p:nvPr/>
          </p:nvCxnSpPr>
          <p:spPr>
            <a:xfrm flipV="1">
              <a:off x="7123514" y="3514767"/>
              <a:ext cx="992" cy="27266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14" name="Grupa 113"/>
          <p:cNvGrpSpPr/>
          <p:nvPr/>
        </p:nvGrpSpPr>
        <p:grpSpPr>
          <a:xfrm>
            <a:off x="2899913" y="2821884"/>
            <a:ext cx="4071814" cy="402179"/>
            <a:chOff x="4186180" y="3483154"/>
            <a:chExt cx="4071814" cy="402179"/>
          </a:xfrm>
        </p:grpSpPr>
        <p:cxnSp>
          <p:nvCxnSpPr>
            <p:cNvPr id="98" name="Łącznik prosty 97"/>
            <p:cNvCxnSpPr/>
            <p:nvPr/>
          </p:nvCxnSpPr>
          <p:spPr>
            <a:xfrm>
              <a:off x="4190537" y="3483154"/>
              <a:ext cx="4067457" cy="81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9" name="Łącznik prosty 98"/>
            <p:cNvCxnSpPr/>
            <p:nvPr/>
          </p:nvCxnSpPr>
          <p:spPr>
            <a:xfrm flipV="1">
              <a:off x="4186180" y="3484890"/>
              <a:ext cx="5351" cy="40044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2" name="Łącznik prosty 111"/>
            <p:cNvCxnSpPr/>
            <p:nvPr/>
          </p:nvCxnSpPr>
          <p:spPr>
            <a:xfrm flipV="1">
              <a:off x="8247087" y="3483964"/>
              <a:ext cx="5351" cy="40044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25" name="Grupa 124"/>
          <p:cNvGrpSpPr/>
          <p:nvPr/>
        </p:nvGrpSpPr>
        <p:grpSpPr>
          <a:xfrm>
            <a:off x="2754860" y="2689565"/>
            <a:ext cx="5511916" cy="534498"/>
            <a:chOff x="4041127" y="3350835"/>
            <a:chExt cx="5511916" cy="534498"/>
          </a:xfrm>
        </p:grpSpPr>
        <p:cxnSp>
          <p:nvCxnSpPr>
            <p:cNvPr id="116" name="Łącznik prosty 115"/>
            <p:cNvCxnSpPr/>
            <p:nvPr/>
          </p:nvCxnSpPr>
          <p:spPr>
            <a:xfrm>
              <a:off x="4051040" y="3350835"/>
              <a:ext cx="5502003" cy="752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7" name="Łącznik prosty 116"/>
            <p:cNvCxnSpPr/>
            <p:nvPr/>
          </p:nvCxnSpPr>
          <p:spPr>
            <a:xfrm flipV="1">
              <a:off x="4041127" y="3352573"/>
              <a:ext cx="10907" cy="53276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3" name="Łącznik prosty 122"/>
            <p:cNvCxnSpPr/>
            <p:nvPr/>
          </p:nvCxnSpPr>
          <p:spPr>
            <a:xfrm flipV="1">
              <a:off x="9542136" y="3350835"/>
              <a:ext cx="10907" cy="53276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28" name="Grupa 127"/>
          <p:cNvGrpSpPr/>
          <p:nvPr/>
        </p:nvGrpSpPr>
        <p:grpSpPr>
          <a:xfrm>
            <a:off x="4417311" y="5641491"/>
            <a:ext cx="641548" cy="95992"/>
            <a:chOff x="4586288" y="3787827"/>
            <a:chExt cx="641548" cy="95992"/>
          </a:xfrm>
        </p:grpSpPr>
        <p:cxnSp>
          <p:nvCxnSpPr>
            <p:cNvPr id="129" name="Łącznik prosty 128"/>
            <p:cNvCxnSpPr/>
            <p:nvPr/>
          </p:nvCxnSpPr>
          <p:spPr>
            <a:xfrm flipV="1">
              <a:off x="4586288" y="3787827"/>
              <a:ext cx="0" cy="9359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0" name="Łącznik prosty 129"/>
            <p:cNvCxnSpPr/>
            <p:nvPr/>
          </p:nvCxnSpPr>
          <p:spPr>
            <a:xfrm flipV="1">
              <a:off x="4586288" y="3787827"/>
              <a:ext cx="641548" cy="81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1" name="Łącznik prosty 130"/>
            <p:cNvCxnSpPr/>
            <p:nvPr/>
          </p:nvCxnSpPr>
          <p:spPr>
            <a:xfrm flipV="1">
              <a:off x="5227836" y="3790226"/>
              <a:ext cx="0" cy="9359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90" name="Grupa 189"/>
          <p:cNvGrpSpPr/>
          <p:nvPr/>
        </p:nvGrpSpPr>
        <p:grpSpPr>
          <a:xfrm>
            <a:off x="4304896" y="5545691"/>
            <a:ext cx="1800045" cy="188203"/>
            <a:chOff x="5513339" y="5346449"/>
            <a:chExt cx="1800045" cy="188203"/>
          </a:xfrm>
        </p:grpSpPr>
        <p:cxnSp>
          <p:nvCxnSpPr>
            <p:cNvPr id="137" name="Łącznik prosty 136"/>
            <p:cNvCxnSpPr/>
            <p:nvPr/>
          </p:nvCxnSpPr>
          <p:spPr>
            <a:xfrm>
              <a:off x="5513339" y="5346449"/>
              <a:ext cx="1800045" cy="61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8" name="Łącznik prosty 137"/>
            <p:cNvCxnSpPr/>
            <p:nvPr/>
          </p:nvCxnSpPr>
          <p:spPr>
            <a:xfrm flipV="1">
              <a:off x="7309186" y="5349486"/>
              <a:ext cx="0" cy="1851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9" name="Łącznik prosty 138"/>
            <p:cNvCxnSpPr/>
            <p:nvPr/>
          </p:nvCxnSpPr>
          <p:spPr>
            <a:xfrm flipV="1">
              <a:off x="5517031" y="5349486"/>
              <a:ext cx="0" cy="1851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89" name="Grupa 188"/>
          <p:cNvGrpSpPr/>
          <p:nvPr/>
        </p:nvGrpSpPr>
        <p:grpSpPr>
          <a:xfrm>
            <a:off x="3987092" y="5415978"/>
            <a:ext cx="1445468" cy="317917"/>
            <a:chOff x="5195535" y="5216736"/>
            <a:chExt cx="1445468" cy="317917"/>
          </a:xfrm>
        </p:grpSpPr>
        <p:cxnSp>
          <p:nvCxnSpPr>
            <p:cNvPr id="144" name="Łącznik prosty 143"/>
            <p:cNvCxnSpPr/>
            <p:nvPr/>
          </p:nvCxnSpPr>
          <p:spPr>
            <a:xfrm>
              <a:off x="5200884" y="5216736"/>
              <a:ext cx="1438041"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5" name="Łącznik prosty 144"/>
            <p:cNvCxnSpPr/>
            <p:nvPr/>
          </p:nvCxnSpPr>
          <p:spPr>
            <a:xfrm flipV="1">
              <a:off x="5195535" y="5216736"/>
              <a:ext cx="3271" cy="10495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6" name="Łącznik prosty 145"/>
            <p:cNvCxnSpPr/>
            <p:nvPr/>
          </p:nvCxnSpPr>
          <p:spPr>
            <a:xfrm flipH="1" flipV="1">
              <a:off x="6637887" y="5216736"/>
              <a:ext cx="3116" cy="31791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88" name="Grupa 187"/>
          <p:cNvGrpSpPr/>
          <p:nvPr/>
        </p:nvGrpSpPr>
        <p:grpSpPr>
          <a:xfrm>
            <a:off x="3694551" y="5275763"/>
            <a:ext cx="2844735" cy="458131"/>
            <a:chOff x="4902994" y="5076521"/>
            <a:chExt cx="2844735" cy="458131"/>
          </a:xfrm>
        </p:grpSpPr>
        <p:cxnSp>
          <p:nvCxnSpPr>
            <p:cNvPr id="148" name="Łącznik prosty 147"/>
            <p:cNvCxnSpPr/>
            <p:nvPr/>
          </p:nvCxnSpPr>
          <p:spPr>
            <a:xfrm>
              <a:off x="4907062" y="5077337"/>
              <a:ext cx="2836975" cy="469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9" name="Łącznik prosty 148"/>
            <p:cNvCxnSpPr/>
            <p:nvPr/>
          </p:nvCxnSpPr>
          <p:spPr>
            <a:xfrm flipV="1">
              <a:off x="4902994" y="5076521"/>
              <a:ext cx="4068" cy="21223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0" name="Łącznik prosty 149"/>
            <p:cNvCxnSpPr/>
            <p:nvPr/>
          </p:nvCxnSpPr>
          <p:spPr>
            <a:xfrm flipV="1">
              <a:off x="7744037" y="5076521"/>
              <a:ext cx="3692" cy="45813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87" name="Grupa 186"/>
          <p:cNvGrpSpPr/>
          <p:nvPr/>
        </p:nvGrpSpPr>
        <p:grpSpPr>
          <a:xfrm>
            <a:off x="3376851" y="5115202"/>
            <a:ext cx="4165093" cy="622508"/>
            <a:chOff x="4585294" y="4915960"/>
            <a:chExt cx="4165093" cy="622508"/>
          </a:xfrm>
        </p:grpSpPr>
        <p:cxnSp>
          <p:nvCxnSpPr>
            <p:cNvPr id="152" name="Łącznik prosty 151"/>
            <p:cNvCxnSpPr/>
            <p:nvPr/>
          </p:nvCxnSpPr>
          <p:spPr>
            <a:xfrm>
              <a:off x="4585294" y="4920025"/>
              <a:ext cx="4165093" cy="510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3" name="Łącznik prosty 152"/>
            <p:cNvCxnSpPr/>
            <p:nvPr/>
          </p:nvCxnSpPr>
          <p:spPr>
            <a:xfrm flipV="1">
              <a:off x="4586288" y="4915960"/>
              <a:ext cx="0" cy="37281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4" name="Łącznik prosty 153"/>
            <p:cNvCxnSpPr/>
            <p:nvPr/>
          </p:nvCxnSpPr>
          <p:spPr>
            <a:xfrm flipV="1">
              <a:off x="8750387" y="4931610"/>
              <a:ext cx="0" cy="60685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86" name="Grupa 185"/>
          <p:cNvGrpSpPr/>
          <p:nvPr/>
        </p:nvGrpSpPr>
        <p:grpSpPr>
          <a:xfrm>
            <a:off x="3035134" y="4923262"/>
            <a:ext cx="5510499" cy="810632"/>
            <a:chOff x="4243577" y="4724020"/>
            <a:chExt cx="5510499" cy="810632"/>
          </a:xfrm>
        </p:grpSpPr>
        <p:cxnSp>
          <p:nvCxnSpPr>
            <p:cNvPr id="177" name="Łącznik prosty 176"/>
            <p:cNvCxnSpPr/>
            <p:nvPr/>
          </p:nvCxnSpPr>
          <p:spPr>
            <a:xfrm flipV="1">
              <a:off x="4243577" y="4728417"/>
              <a:ext cx="5510499" cy="406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8" name="Łącznik prosty 177"/>
            <p:cNvCxnSpPr/>
            <p:nvPr/>
          </p:nvCxnSpPr>
          <p:spPr>
            <a:xfrm flipV="1">
              <a:off x="4243577" y="4724020"/>
              <a:ext cx="994" cy="59766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9" name="Łącznik prosty 178"/>
            <p:cNvCxnSpPr/>
            <p:nvPr/>
          </p:nvCxnSpPr>
          <p:spPr>
            <a:xfrm flipV="1">
              <a:off x="9745748" y="4724020"/>
              <a:ext cx="8328" cy="81063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6" name="Prostokąt 5"/>
              <p:cNvSpPr/>
              <p:nvPr/>
            </p:nvSpPr>
            <p:spPr>
              <a:xfrm>
                <a:off x="1623086" y="884266"/>
                <a:ext cx="10376656" cy="1154162"/>
              </a:xfrm>
              <a:prstGeom prst="rect">
                <a:avLst/>
              </a:prstGeom>
            </p:spPr>
            <p:txBody>
              <a:bodyPr wrap="square">
                <a:spAutoFit/>
              </a:bodyPr>
              <a:lstStyle/>
              <a:p>
                <a:r>
                  <a:rPr lang="pl-PL" sz="2300" dirty="0">
                    <a:cs typeface="Times New Roman" pitchFamily="18" charset="0"/>
                  </a:rPr>
                  <a:t>Atrybut </a:t>
                </a:r>
                <a14:m>
                  <m:oMath xmlns:m="http://schemas.openxmlformats.org/officeDocument/2006/math">
                    <m:r>
                      <a:rPr lang="pl-PL" sz="2300" i="1" dirty="0" smtClean="0">
                        <a:latin typeface="Cambria Math" panose="02040503050406030204" pitchFamily="18" charset="0"/>
                        <a:cs typeface="Times New Roman" pitchFamily="18" charset="0"/>
                      </a:rPr>
                      <m:t>𝐵</m:t>
                    </m:r>
                  </m:oMath>
                </a14:m>
                <a:r>
                  <a:rPr lang="pl-PL" sz="2300" dirty="0">
                    <a:cs typeface="Times New Roman" pitchFamily="18" charset="0"/>
                  </a:rPr>
                  <a:t> jest </a:t>
                </a:r>
                <a:r>
                  <a:rPr lang="pl-PL" sz="2300" dirty="0">
                    <a:solidFill>
                      <a:srgbClr val="FF0000"/>
                    </a:solidFill>
                    <a:cs typeface="Times New Roman" pitchFamily="18" charset="0"/>
                  </a:rPr>
                  <a:t>w pełni funkcyjnie zależny </a:t>
                </a:r>
                <a:r>
                  <a:rPr lang="pl-PL" sz="2300" dirty="0">
                    <a:cs typeface="Times New Roman" pitchFamily="18" charset="0"/>
                  </a:rPr>
                  <a:t>od atrybutu </a:t>
                </a:r>
                <a14:m>
                  <m:oMath xmlns:m="http://schemas.openxmlformats.org/officeDocument/2006/math">
                    <m:r>
                      <a:rPr lang="pl-PL" sz="2300" i="1" dirty="0" smtClean="0">
                        <a:latin typeface="Cambria Math" panose="02040503050406030204" pitchFamily="18" charset="0"/>
                        <a:cs typeface="Times New Roman" pitchFamily="18" charset="0"/>
                      </a:rPr>
                      <m:t>𝐴</m:t>
                    </m:r>
                  </m:oMath>
                </a14:m>
                <a:r>
                  <a:rPr lang="pl-PL" sz="2300" dirty="0">
                    <a:cs typeface="Times New Roman" pitchFamily="18" charset="0"/>
                  </a:rPr>
                  <a:t> jeśli jest od tego atrybutu zależny funkcyjnie a jednocześnie </a:t>
                </a:r>
                <a:r>
                  <a:rPr lang="pl-PL" sz="2300" dirty="0">
                    <a:solidFill>
                      <a:srgbClr val="FF0000"/>
                    </a:solidFill>
                    <a:cs typeface="Times New Roman" pitchFamily="18" charset="0"/>
                  </a:rPr>
                  <a:t>nie jest </a:t>
                </a:r>
                <a:r>
                  <a:rPr lang="pl-PL" sz="2300" dirty="0">
                    <a:cs typeface="Times New Roman" pitchFamily="18" charset="0"/>
                  </a:rPr>
                  <a:t>zależny funkcyjnie od </a:t>
                </a:r>
                <a:r>
                  <a:rPr lang="pl-PL" sz="2300" dirty="0">
                    <a:solidFill>
                      <a:srgbClr val="FF0000"/>
                    </a:solidFill>
                    <a:cs typeface="Times New Roman" pitchFamily="18" charset="0"/>
                  </a:rPr>
                  <a:t>żadnego podzbioru</a:t>
                </a:r>
                <a:r>
                  <a:rPr lang="pl-PL" sz="2300" dirty="0">
                    <a:cs typeface="Times New Roman" pitchFamily="18" charset="0"/>
                  </a:rPr>
                  <a:t> atrybutu </a:t>
                </a:r>
                <a14:m>
                  <m:oMath xmlns:m="http://schemas.openxmlformats.org/officeDocument/2006/math">
                    <m:r>
                      <a:rPr lang="pl-PL" sz="2300" i="1" dirty="0" smtClean="0">
                        <a:latin typeface="Cambria Math" panose="02040503050406030204" pitchFamily="18" charset="0"/>
                        <a:cs typeface="Times New Roman" pitchFamily="18" charset="0"/>
                      </a:rPr>
                      <m:t>𝐴</m:t>
                    </m:r>
                  </m:oMath>
                </a14:m>
                <a:r>
                  <a:rPr lang="pl-PL" sz="2300" dirty="0"/>
                  <a:t>.</a:t>
                </a:r>
              </a:p>
            </p:txBody>
          </p:sp>
        </mc:Choice>
        <mc:Fallback xmlns="">
          <p:sp>
            <p:nvSpPr>
              <p:cNvPr id="6" name="Prostokąt 5"/>
              <p:cNvSpPr>
                <a:spLocks noRot="1" noChangeAspect="1" noMove="1" noResize="1" noEditPoints="1" noAdjustHandles="1" noChangeArrowheads="1" noChangeShapeType="1" noTextEdit="1"/>
              </p:cNvSpPr>
              <p:nvPr/>
            </p:nvSpPr>
            <p:spPr>
              <a:xfrm>
                <a:off x="1623086" y="884266"/>
                <a:ext cx="10376656" cy="1154162"/>
              </a:xfrm>
              <a:prstGeom prst="rect">
                <a:avLst/>
              </a:prstGeom>
              <a:blipFill rotWithShape="0">
                <a:blip r:embed="rId3"/>
                <a:stretch>
                  <a:fillRect l="-823" t="-3704" b="-11111"/>
                </a:stretch>
              </a:blipFill>
            </p:spPr>
            <p:txBody>
              <a:bodyPr/>
              <a:lstStyle/>
              <a:p>
                <a:r>
                  <a:rPr lang="pl-PL">
                    <a:noFill/>
                  </a:rPr>
                  <a:t> </a:t>
                </a:r>
              </a:p>
            </p:txBody>
          </p:sp>
        </mc:Fallback>
      </mc:AlternateContent>
      <p:sp>
        <p:nvSpPr>
          <p:cNvPr id="7" name="Prostokąt 6"/>
          <p:cNvSpPr/>
          <p:nvPr/>
        </p:nvSpPr>
        <p:spPr>
          <a:xfrm>
            <a:off x="9203357" y="2554723"/>
            <a:ext cx="2669603" cy="1261884"/>
          </a:xfrm>
          <a:prstGeom prst="rect">
            <a:avLst/>
          </a:prstGeom>
        </p:spPr>
        <p:txBody>
          <a:bodyPr wrap="square">
            <a:spAutoFit/>
          </a:bodyPr>
          <a:lstStyle/>
          <a:p>
            <a:pPr marL="285750" indent="-285750">
              <a:buFont typeface="Wingdings" panose="05000000000000000000" pitchFamily="2" charset="2"/>
              <a:buChar char="F"/>
            </a:pPr>
            <a:r>
              <a:rPr lang="pl-PL" sz="1900" dirty="0"/>
              <a:t>Wszystkie atrybuty relacji o schemacie </a:t>
            </a:r>
            <a:r>
              <a:rPr lang="pl-PL" sz="1600" dirty="0">
                <a:solidFill>
                  <a:prstClr val="black"/>
                </a:solidFill>
                <a:latin typeface="Monoid" panose="02000503000000000000" pitchFamily="2" charset="0"/>
                <a:ea typeface="Times New Roman" pitchFamily="18" charset="0"/>
                <a:cs typeface="Times New Roman" pitchFamily="18" charset="0"/>
              </a:rPr>
              <a:t>R</a:t>
            </a:r>
            <a:r>
              <a:rPr lang="pl-PL" sz="1600" baseline="-25000" dirty="0">
                <a:solidFill>
                  <a:prstClr val="black"/>
                </a:solidFill>
                <a:latin typeface="Monoid" panose="02000503000000000000" pitchFamily="2" charset="0"/>
                <a:ea typeface="Times New Roman" pitchFamily="18" charset="0"/>
                <a:cs typeface="Times New Roman" pitchFamily="18" charset="0"/>
              </a:rPr>
              <a:t>1</a:t>
            </a:r>
            <a:r>
              <a:rPr lang="pl-PL" sz="1900" dirty="0"/>
              <a:t> </a:t>
            </a:r>
            <a:r>
              <a:rPr lang="pl-PL" sz="1900" dirty="0">
                <a:solidFill>
                  <a:srgbClr val="FF0000"/>
                </a:solidFill>
              </a:rPr>
              <a:t>są</a:t>
            </a:r>
            <a:r>
              <a:rPr lang="pl-PL" sz="1900" dirty="0"/>
              <a:t> w pełni funkcyjnie zależne od klucza. </a:t>
            </a:r>
          </a:p>
        </p:txBody>
      </p:sp>
      <p:sp>
        <p:nvSpPr>
          <p:cNvPr id="10" name="Prostokąt 9"/>
          <p:cNvSpPr/>
          <p:nvPr/>
        </p:nvSpPr>
        <p:spPr>
          <a:xfrm>
            <a:off x="9191020" y="4389655"/>
            <a:ext cx="2808721" cy="2431435"/>
          </a:xfrm>
          <a:prstGeom prst="rect">
            <a:avLst/>
          </a:prstGeom>
        </p:spPr>
        <p:txBody>
          <a:bodyPr wrap="square">
            <a:spAutoFit/>
          </a:bodyPr>
          <a:lstStyle/>
          <a:p>
            <a:pPr marL="285750" indent="-285750">
              <a:buFont typeface="Wingdings" panose="05000000000000000000" pitchFamily="2" charset="2"/>
              <a:buChar char="F"/>
            </a:pPr>
            <a:r>
              <a:rPr lang="pl-PL" sz="1900" dirty="0"/>
              <a:t>W przypadku schematu </a:t>
            </a:r>
            <a:r>
              <a:rPr lang="pl-PL" sz="1600" dirty="0">
                <a:solidFill>
                  <a:prstClr val="black"/>
                </a:solidFill>
                <a:latin typeface="Monoid" panose="02000503000000000000" pitchFamily="2" charset="0"/>
                <a:ea typeface="Times New Roman" pitchFamily="18" charset="0"/>
                <a:cs typeface="Times New Roman" pitchFamily="18" charset="0"/>
              </a:rPr>
              <a:t>R</a:t>
            </a:r>
            <a:r>
              <a:rPr lang="pl-PL" sz="1600" baseline="-25000" dirty="0">
                <a:solidFill>
                  <a:prstClr val="black"/>
                </a:solidFill>
                <a:latin typeface="Monoid" panose="02000503000000000000" pitchFamily="2" charset="0"/>
                <a:ea typeface="Times New Roman" pitchFamily="18" charset="0"/>
                <a:cs typeface="Times New Roman" pitchFamily="18" charset="0"/>
              </a:rPr>
              <a:t>2</a:t>
            </a:r>
            <a:r>
              <a:rPr lang="pl-PL" sz="1900" dirty="0"/>
              <a:t> </a:t>
            </a:r>
            <a:r>
              <a:rPr lang="pl-PL" sz="1600" dirty="0" err="1">
                <a:latin typeface="Monoid" panose="02000503000000000000" pitchFamily="2" charset="0"/>
              </a:rPr>
              <a:t>nazwa_w</a:t>
            </a:r>
            <a:r>
              <a:rPr lang="pl-PL" sz="1600" dirty="0">
                <a:latin typeface="Monoid" panose="02000503000000000000" pitchFamily="2" charset="0"/>
              </a:rPr>
              <a:t> </a:t>
            </a:r>
            <a:r>
              <a:rPr lang="pl-PL" sz="1900" dirty="0"/>
              <a:t> i  </a:t>
            </a:r>
            <a:r>
              <a:rPr lang="pl-PL" sz="1600" dirty="0" err="1">
                <a:latin typeface="Monoid" panose="02000503000000000000" pitchFamily="2" charset="0"/>
              </a:rPr>
              <a:t>cena_w</a:t>
            </a:r>
            <a:r>
              <a:rPr lang="pl-PL" sz="1900" dirty="0"/>
              <a:t>  </a:t>
            </a:r>
            <a:r>
              <a:rPr lang="pl-PL" sz="1900" dirty="0">
                <a:solidFill>
                  <a:srgbClr val="FF0000"/>
                </a:solidFill>
              </a:rPr>
              <a:t>nie są  </a:t>
            </a:r>
            <a:r>
              <a:rPr lang="pl-PL" sz="1900" dirty="0"/>
              <a:t>w pełni funkcyjnie zależne od klucza (bo są funkcyjnie zależne od części klucza, tj. atrybutu </a:t>
            </a:r>
            <a:r>
              <a:rPr lang="pl-PL" sz="1600" dirty="0" err="1">
                <a:latin typeface="Monoid" panose="02000503000000000000" pitchFamily="2" charset="0"/>
              </a:rPr>
              <a:t>kod_w</a:t>
            </a:r>
            <a:r>
              <a:rPr lang="pl-PL" sz="1900" dirty="0"/>
              <a:t>.</a:t>
            </a:r>
          </a:p>
        </p:txBody>
      </p:sp>
    </p:spTree>
    <p:extLst>
      <p:ext uri="{BB962C8B-B14F-4D97-AF65-F5344CB8AC3E}">
        <p14:creationId xmlns:p14="http://schemas.microsoft.com/office/powerpoint/2010/main" val="219480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up)">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500"/>
                                        <p:tgtEl>
                                          <p:spTgt spid="6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1"/>
                                        </p:tgtEl>
                                        <p:attrNameLst>
                                          <p:attrName>style.visibility</p:attrName>
                                        </p:attrNameLst>
                                      </p:cBhvr>
                                      <p:to>
                                        <p:strVal val="visible"/>
                                      </p:to>
                                    </p:set>
                                    <p:animEffect transition="in" filter="fade">
                                      <p:cBhvr>
                                        <p:cTn id="42" dur="500"/>
                                        <p:tgtEl>
                                          <p:spTgt spid="8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03"/>
                                        </p:tgtEl>
                                        <p:attrNameLst>
                                          <p:attrName>style.visibility</p:attrName>
                                        </p:attrNameLst>
                                      </p:cBhvr>
                                      <p:to>
                                        <p:strVal val="visible"/>
                                      </p:to>
                                    </p:set>
                                    <p:animEffect transition="in" filter="fade">
                                      <p:cBhvr>
                                        <p:cTn id="47" dur="500"/>
                                        <p:tgtEl>
                                          <p:spTgt spid="20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14"/>
                                        </p:tgtEl>
                                        <p:attrNameLst>
                                          <p:attrName>style.visibility</p:attrName>
                                        </p:attrNameLst>
                                      </p:cBhvr>
                                      <p:to>
                                        <p:strVal val="visible"/>
                                      </p:to>
                                    </p:set>
                                    <p:animEffect transition="in" filter="fade">
                                      <p:cBhvr>
                                        <p:cTn id="52" dur="500"/>
                                        <p:tgtEl>
                                          <p:spTgt spid="1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25"/>
                                        </p:tgtEl>
                                        <p:attrNameLst>
                                          <p:attrName>style.visibility</p:attrName>
                                        </p:attrNameLst>
                                      </p:cBhvr>
                                      <p:to>
                                        <p:strVal val="visible"/>
                                      </p:to>
                                    </p:set>
                                    <p:animEffect transition="in" filter="fade">
                                      <p:cBhvr>
                                        <p:cTn id="57" dur="500"/>
                                        <p:tgtEl>
                                          <p:spTgt spid="12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01"/>
                                        </p:tgtEl>
                                        <p:attrNameLst>
                                          <p:attrName>style.visibility</p:attrName>
                                        </p:attrNameLst>
                                      </p:cBhvr>
                                      <p:to>
                                        <p:strVal val="visible"/>
                                      </p:to>
                                    </p:set>
                                    <p:animEffect transition="in" filter="fade">
                                      <p:cBhvr>
                                        <p:cTn id="62" dur="500"/>
                                        <p:tgtEl>
                                          <p:spTgt spid="20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02"/>
                                        </p:tgtEl>
                                        <p:attrNameLst>
                                          <p:attrName>style.visibility</p:attrName>
                                        </p:attrNameLst>
                                      </p:cBhvr>
                                      <p:to>
                                        <p:strVal val="visible"/>
                                      </p:to>
                                    </p:set>
                                    <p:animEffect transition="in" filter="fade">
                                      <p:cBhvr>
                                        <p:cTn id="67" dur="500"/>
                                        <p:tgtEl>
                                          <p:spTgt spid="20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iterate type="lt">
                                    <p:tmPct val="10000"/>
                                  </p:iterate>
                                  <p:childTnLst>
                                    <p:set>
                                      <p:cBhvr>
                                        <p:cTn id="71" dur="1" fill="hold">
                                          <p:stCondLst>
                                            <p:cond delay="0"/>
                                          </p:stCondLst>
                                        </p:cTn>
                                        <p:tgtEl>
                                          <p:spTgt spid="7"/>
                                        </p:tgtEl>
                                        <p:attrNameLst>
                                          <p:attrName>style.visibility</p:attrName>
                                        </p:attrNameLst>
                                      </p:cBhvr>
                                      <p:to>
                                        <p:strVal val="visible"/>
                                      </p:to>
                                    </p:set>
                                    <p:animEffect transition="in" filter="wipe(left)">
                                      <p:cBhvr>
                                        <p:cTn id="72" dur="500"/>
                                        <p:tgtEl>
                                          <p:spTgt spid="7"/>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wipe(up)">
                                      <p:cBhvr>
                                        <p:cTn id="77" dur="500"/>
                                        <p:tgtEl>
                                          <p:spTgt spid="17"/>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04"/>
                                        </p:tgtEl>
                                        <p:attrNameLst>
                                          <p:attrName>style.visibility</p:attrName>
                                        </p:attrNameLst>
                                      </p:cBhvr>
                                      <p:to>
                                        <p:strVal val="visible"/>
                                      </p:to>
                                    </p:set>
                                    <p:animEffect transition="in" filter="fade">
                                      <p:cBhvr>
                                        <p:cTn id="82" dur="500"/>
                                        <p:tgtEl>
                                          <p:spTgt spid="204"/>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27"/>
                                        </p:tgtEl>
                                        <p:attrNameLst>
                                          <p:attrName>style.visibility</p:attrName>
                                        </p:attrNameLst>
                                      </p:cBhvr>
                                      <p:to>
                                        <p:strVal val="visible"/>
                                      </p:to>
                                    </p:set>
                                    <p:animEffect transition="in" filter="fade">
                                      <p:cBhvr>
                                        <p:cTn id="87" dur="500"/>
                                        <p:tgtEl>
                                          <p:spTgt spid="127"/>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189"/>
                                        </p:tgtEl>
                                        <p:attrNameLst>
                                          <p:attrName>style.visibility</p:attrName>
                                        </p:attrNameLst>
                                      </p:cBhvr>
                                      <p:to>
                                        <p:strVal val="visible"/>
                                      </p:to>
                                    </p:set>
                                    <p:animEffect transition="in" filter="fade">
                                      <p:cBhvr>
                                        <p:cTn id="92" dur="500"/>
                                        <p:tgtEl>
                                          <p:spTgt spid="189"/>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188"/>
                                        </p:tgtEl>
                                        <p:attrNameLst>
                                          <p:attrName>style.visibility</p:attrName>
                                        </p:attrNameLst>
                                      </p:cBhvr>
                                      <p:to>
                                        <p:strVal val="visible"/>
                                      </p:to>
                                    </p:set>
                                    <p:animEffect transition="in" filter="fade">
                                      <p:cBhvr>
                                        <p:cTn id="97" dur="500"/>
                                        <p:tgtEl>
                                          <p:spTgt spid="188"/>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187"/>
                                        </p:tgtEl>
                                        <p:attrNameLst>
                                          <p:attrName>style.visibility</p:attrName>
                                        </p:attrNameLst>
                                      </p:cBhvr>
                                      <p:to>
                                        <p:strVal val="visible"/>
                                      </p:to>
                                    </p:set>
                                    <p:animEffect transition="in" filter="fade">
                                      <p:cBhvr>
                                        <p:cTn id="102" dur="500"/>
                                        <p:tgtEl>
                                          <p:spTgt spid="187"/>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186"/>
                                        </p:tgtEl>
                                        <p:attrNameLst>
                                          <p:attrName>style.visibility</p:attrName>
                                        </p:attrNameLst>
                                      </p:cBhvr>
                                      <p:to>
                                        <p:strVal val="visible"/>
                                      </p:to>
                                    </p:set>
                                    <p:animEffect transition="in" filter="fade">
                                      <p:cBhvr>
                                        <p:cTn id="107" dur="500"/>
                                        <p:tgtEl>
                                          <p:spTgt spid="186"/>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128"/>
                                        </p:tgtEl>
                                        <p:attrNameLst>
                                          <p:attrName>style.visibility</p:attrName>
                                        </p:attrNameLst>
                                      </p:cBhvr>
                                      <p:to>
                                        <p:strVal val="visible"/>
                                      </p:to>
                                    </p:set>
                                    <p:animEffect transition="in" filter="fade">
                                      <p:cBhvr>
                                        <p:cTn id="112" dur="500"/>
                                        <p:tgtEl>
                                          <p:spTgt spid="128"/>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190"/>
                                        </p:tgtEl>
                                        <p:attrNameLst>
                                          <p:attrName>style.visibility</p:attrName>
                                        </p:attrNameLst>
                                      </p:cBhvr>
                                      <p:to>
                                        <p:strVal val="visible"/>
                                      </p:to>
                                    </p:set>
                                    <p:animEffect transition="in" filter="fade">
                                      <p:cBhvr>
                                        <p:cTn id="117" dur="500"/>
                                        <p:tgtEl>
                                          <p:spTgt spid="190"/>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iterate type="lt">
                                    <p:tmPct val="10000"/>
                                  </p:iterate>
                                  <p:childTnLst>
                                    <p:set>
                                      <p:cBhvr>
                                        <p:cTn id="121" dur="1" fill="hold">
                                          <p:stCondLst>
                                            <p:cond delay="0"/>
                                          </p:stCondLst>
                                        </p:cTn>
                                        <p:tgtEl>
                                          <p:spTgt spid="10"/>
                                        </p:tgtEl>
                                        <p:attrNameLst>
                                          <p:attrName>style.visibility</p:attrName>
                                        </p:attrNameLst>
                                      </p:cBhvr>
                                      <p:to>
                                        <p:strVal val="visible"/>
                                      </p:to>
                                    </p:set>
                                    <p:animEffect transition="in" filter="wipe(left)">
                                      <p:cBhvr>
                                        <p:cTn id="1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2" grpId="0"/>
      <p:bldP spid="14" grpId="0"/>
      <p:bldP spid="12" grpId="0"/>
      <p:bldP spid="13" grpId="0"/>
      <p:bldP spid="17" grpId="0"/>
      <p:bldP spid="7"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ytuł 1"/>
          <p:cNvSpPr txBox="1">
            <a:spLocks/>
          </p:cNvSpPr>
          <p:nvPr/>
        </p:nvSpPr>
        <p:spPr>
          <a:xfrm>
            <a:off x="0" y="0"/>
            <a:ext cx="12192000" cy="857250"/>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pl-PL" sz="4000" dirty="0">
                <a:solidFill>
                  <a:srgbClr val="000000"/>
                </a:solidFill>
                <a:latin typeface="Minion-Regular"/>
              </a:rPr>
              <a:t>Druga postać normalna</a:t>
            </a:r>
            <a:endParaRPr lang="pl-PL" sz="4000" b="1" dirty="0"/>
          </a:p>
        </p:txBody>
      </p:sp>
      <p:sp>
        <p:nvSpPr>
          <p:cNvPr id="4" name="Symbol zastępczy daty 3"/>
          <p:cNvSpPr>
            <a:spLocks noGrp="1"/>
          </p:cNvSpPr>
          <p:nvPr>
            <p:ph type="dt" sz="half" idx="10"/>
          </p:nvPr>
        </p:nvSpPr>
        <p:spPr>
          <a:xfrm>
            <a:off x="-67721" y="6492875"/>
            <a:ext cx="2743200" cy="365125"/>
          </a:xfrm>
        </p:spPr>
        <p:txBody>
          <a:bodyPr/>
          <a:lstStyle/>
          <a:p>
            <a:fld id="{1D684510-9475-4884-8951-D3414B1C6E4B}" type="datetime1">
              <a:rPr lang="pl-PL" smtClean="0"/>
              <a:t>25.11.2021</a:t>
            </a:fld>
            <a:endParaRPr lang="pl-PL" dirty="0"/>
          </a:p>
        </p:txBody>
      </p:sp>
      <p:sp>
        <p:nvSpPr>
          <p:cNvPr id="2" name="Prostokąt 1"/>
          <p:cNvSpPr/>
          <p:nvPr/>
        </p:nvSpPr>
        <p:spPr>
          <a:xfrm>
            <a:off x="319971" y="908615"/>
            <a:ext cx="1280672" cy="461665"/>
          </a:xfrm>
          <a:prstGeom prst="rect">
            <a:avLst/>
          </a:prstGeom>
        </p:spPr>
        <p:txBody>
          <a:bodyPr wrap="none">
            <a:spAutoFit/>
          </a:bodyPr>
          <a:lstStyle/>
          <a:p>
            <a:r>
              <a:rPr lang="pl-PL" sz="2200" b="1" dirty="0">
                <a:solidFill>
                  <a:srgbClr val="0070C0"/>
                </a:solidFill>
              </a:rPr>
              <a:t>Definicja</a:t>
            </a:r>
            <a:r>
              <a:rPr lang="pl-PL" sz="2400" b="1" dirty="0">
                <a:solidFill>
                  <a:srgbClr val="0070C0"/>
                </a:solidFill>
              </a:rPr>
              <a:t> </a:t>
            </a:r>
          </a:p>
        </p:txBody>
      </p:sp>
      <p:sp>
        <p:nvSpPr>
          <p:cNvPr id="14" name="Prostokąt 13"/>
          <p:cNvSpPr/>
          <p:nvPr/>
        </p:nvSpPr>
        <p:spPr>
          <a:xfrm>
            <a:off x="354261" y="1806245"/>
            <a:ext cx="1178079" cy="430887"/>
          </a:xfrm>
          <a:prstGeom prst="rect">
            <a:avLst/>
          </a:prstGeom>
        </p:spPr>
        <p:txBody>
          <a:bodyPr wrap="none">
            <a:spAutoFit/>
          </a:bodyPr>
          <a:lstStyle/>
          <a:p>
            <a:r>
              <a:rPr lang="pl-PL" sz="2200" b="1" dirty="0">
                <a:solidFill>
                  <a:srgbClr val="0070C0"/>
                </a:solidFill>
              </a:rPr>
              <a:t>Przykład</a:t>
            </a:r>
          </a:p>
        </p:txBody>
      </p:sp>
      <mc:AlternateContent xmlns:mc="http://schemas.openxmlformats.org/markup-compatibility/2006" xmlns:a14="http://schemas.microsoft.com/office/drawing/2010/main">
        <mc:Choice Requires="a14">
          <p:sp>
            <p:nvSpPr>
              <p:cNvPr id="12" name="Prostokąt 11"/>
              <p:cNvSpPr/>
              <p:nvPr/>
            </p:nvSpPr>
            <p:spPr>
              <a:xfrm>
                <a:off x="1754922" y="1761252"/>
                <a:ext cx="10242767" cy="541174"/>
              </a:xfrm>
              <a:prstGeom prst="rect">
                <a:avLst/>
              </a:prstGeom>
              <a:ln>
                <a:noFill/>
              </a:ln>
            </p:spPr>
            <p:txBody>
              <a:bodyPr wrap="square">
                <a:spAutoFit/>
              </a:bodyPr>
              <a:lstStyle/>
              <a:p>
                <a:pPr>
                  <a:lnSpc>
                    <a:spcPts val="3500"/>
                  </a:lnSpc>
                </a:pPr>
                <a:r>
                  <a:rPr lang="pl-PL" sz="2100" dirty="0">
                    <a:cs typeface="Times New Roman" pitchFamily="18" charset="0"/>
                  </a:rPr>
                  <a:t>Zgodnie z definicją schemat</a:t>
                </a:r>
                <a:r>
                  <a:rPr lang="pl-PL" sz="2100" dirty="0"/>
                  <a:t> </a:t>
                </a:r>
                <a14:m>
                  <m:oMath xmlns:m="http://schemas.openxmlformats.org/officeDocument/2006/math">
                    <m:sSub>
                      <m:sSubPr>
                        <m:ctrlPr>
                          <a:rPr lang="pl-PL" sz="2100" i="1">
                            <a:latin typeface="Cambria Math" panose="02040503050406030204" pitchFamily="18" charset="0"/>
                          </a:rPr>
                        </m:ctrlPr>
                      </m:sSubPr>
                      <m:e>
                        <m:r>
                          <a:rPr lang="pl-PL" sz="2100" i="1">
                            <a:latin typeface="Cambria Math" panose="02040503050406030204" pitchFamily="18" charset="0"/>
                          </a:rPr>
                          <m:t>𝑅</m:t>
                        </m:r>
                      </m:e>
                      <m:sub>
                        <m:r>
                          <a:rPr lang="pl-PL" sz="2100" i="1">
                            <a:latin typeface="Cambria Math" panose="02040503050406030204" pitchFamily="18" charset="0"/>
                          </a:rPr>
                          <m:t>1</m:t>
                        </m:r>
                      </m:sub>
                    </m:sSub>
                  </m:oMath>
                </a14:m>
                <a:r>
                  <a:rPr lang="pl-PL" sz="2100" dirty="0">
                    <a:solidFill>
                      <a:srgbClr val="FF0000"/>
                    </a:solidFill>
                    <a:cs typeface="Times New Roman" pitchFamily="18" charset="0"/>
                  </a:rPr>
                  <a:t> jest </a:t>
                </a:r>
                <a:r>
                  <a:rPr lang="pl-PL" sz="2100" dirty="0">
                    <a:cs typeface="Times New Roman" pitchFamily="18" charset="0"/>
                  </a:rPr>
                  <a:t>w drugiej</a:t>
                </a:r>
                <a:r>
                  <a:rPr lang="pl-PL" sz="2100" dirty="0">
                    <a:solidFill>
                      <a:srgbClr val="FF0000"/>
                    </a:solidFill>
                    <a:cs typeface="Times New Roman" pitchFamily="18" charset="0"/>
                  </a:rPr>
                  <a:t> </a:t>
                </a:r>
                <a:r>
                  <a:rPr lang="pl-PL" sz="2100" dirty="0">
                    <a:cs typeface="Times New Roman" pitchFamily="18" charset="0"/>
                  </a:rPr>
                  <a:t>postaci normalnej i zostaje przepisany jako </a:t>
                </a:r>
                <a:r>
                  <a:rPr lang="pl-PL" sz="1900" dirty="0">
                    <a:latin typeface="Monoid" panose="02000503000000000000" pitchFamily="2" charset="0"/>
                    <a:ea typeface="Times New Roman" pitchFamily="18" charset="0"/>
                    <a:cs typeface="Times New Roman" pitchFamily="18" charset="0"/>
                  </a:rPr>
                  <a:t>R</a:t>
                </a:r>
                <a:r>
                  <a:rPr lang="pl-PL" sz="1900" baseline="-25000" dirty="0">
                    <a:latin typeface="Monoid" panose="02000503000000000000" pitchFamily="2" charset="0"/>
                    <a:ea typeface="Times New Roman" pitchFamily="18" charset="0"/>
                    <a:cs typeface="Times New Roman" pitchFamily="18" charset="0"/>
                  </a:rPr>
                  <a:t>21</a:t>
                </a:r>
                <a:r>
                  <a:rPr lang="pl-PL" sz="2100" dirty="0">
                    <a:cs typeface="Times New Roman" pitchFamily="18" charset="0"/>
                  </a:rPr>
                  <a:t>.</a:t>
                </a:r>
              </a:p>
            </p:txBody>
          </p:sp>
        </mc:Choice>
        <mc:Fallback xmlns="">
          <p:sp>
            <p:nvSpPr>
              <p:cNvPr id="12" name="Prostokąt 11"/>
              <p:cNvSpPr>
                <a:spLocks noRot="1" noChangeAspect="1" noMove="1" noResize="1" noEditPoints="1" noAdjustHandles="1" noChangeArrowheads="1" noChangeShapeType="1" noTextEdit="1"/>
              </p:cNvSpPr>
              <p:nvPr/>
            </p:nvSpPr>
            <p:spPr>
              <a:xfrm>
                <a:off x="1754922" y="1761252"/>
                <a:ext cx="10242767" cy="541174"/>
              </a:xfrm>
              <a:prstGeom prst="rect">
                <a:avLst/>
              </a:prstGeom>
              <a:blipFill rotWithShape="0">
                <a:blip r:embed="rId2"/>
                <a:stretch>
                  <a:fillRect l="-714" b="-13483"/>
                </a:stretch>
              </a:blipFill>
              <a:ln>
                <a:noFill/>
              </a:ln>
            </p:spPr>
            <p:txBody>
              <a:bodyPr/>
              <a:lstStyle/>
              <a:p>
                <a:r>
                  <a:rPr lang="pl-PL">
                    <a:noFill/>
                  </a:rPr>
                  <a:t> </a:t>
                </a:r>
              </a:p>
            </p:txBody>
          </p:sp>
        </mc:Fallback>
      </mc:AlternateContent>
      <p:grpSp>
        <p:nvGrpSpPr>
          <p:cNvPr id="7" name="Grupa 6">
            <a:extLst>
              <a:ext uri="{FF2B5EF4-FFF2-40B4-BE49-F238E27FC236}">
                <a16:creationId xmlns:a16="http://schemas.microsoft.com/office/drawing/2014/main" id="{A2AB657F-0659-4D52-9650-6EC3888EAA53}"/>
              </a:ext>
            </a:extLst>
          </p:cNvPr>
          <p:cNvGrpSpPr/>
          <p:nvPr/>
        </p:nvGrpSpPr>
        <p:grpSpPr>
          <a:xfrm>
            <a:off x="4266077" y="2482795"/>
            <a:ext cx="7731613" cy="936328"/>
            <a:chOff x="4266077" y="2482795"/>
            <a:chExt cx="7731613" cy="936328"/>
          </a:xfrm>
        </p:grpSpPr>
        <p:sp>
          <p:nvSpPr>
            <p:cNvPr id="13" name="Rectangle 1"/>
            <p:cNvSpPr>
              <a:spLocks noChangeArrowheads="1"/>
            </p:cNvSpPr>
            <p:nvPr/>
          </p:nvSpPr>
          <p:spPr bwMode="auto">
            <a:xfrm>
              <a:off x="4266077" y="2862586"/>
              <a:ext cx="2284216" cy="5027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892175" marR="0" lvl="0" indent="-892175" defTabSz="914400" rtl="0" eaLnBrk="1" fontAlgn="base" latinLnBrk="0" hangingPunct="1">
                <a:lnSpc>
                  <a:spcPts val="3200"/>
                </a:lnSpc>
                <a:spcBef>
                  <a:spcPct val="0"/>
                </a:spcBef>
                <a:spcAft>
                  <a:spcPct val="0"/>
                </a:spcAft>
                <a:buClrTx/>
                <a:buSzTx/>
                <a:buFontTx/>
                <a:buNone/>
                <a:tabLst/>
              </a:pPr>
              <a:r>
                <a:rPr kumimoji="0" lang="pl-PL" sz="1700" b="0" i="0" u="none" strike="noStrike" cap="none" normalizeH="0" baseline="0" dirty="0">
                  <a:ln>
                    <a:noFill/>
                  </a:ln>
                  <a:solidFill>
                    <a:schemeClr val="tx1"/>
                  </a:solidFill>
                  <a:effectLst/>
                  <a:latin typeface="Monoid" panose="02000503000000000000" pitchFamily="2" charset="0"/>
                  <a:ea typeface="Times New Roman" pitchFamily="18" charset="0"/>
                  <a:cs typeface="Times New Roman" pitchFamily="18" charset="0"/>
                </a:rPr>
                <a:t>R</a:t>
              </a:r>
              <a:r>
                <a:rPr kumimoji="0" lang="pl-PL" sz="1700" b="0" i="0" u="none" strike="noStrike" cap="none" normalizeH="0" baseline="-25000" dirty="0">
                  <a:ln>
                    <a:noFill/>
                  </a:ln>
                  <a:solidFill>
                    <a:schemeClr val="tx1"/>
                  </a:solidFill>
                  <a:effectLst/>
                  <a:latin typeface="Monoid" panose="02000503000000000000" pitchFamily="2" charset="0"/>
                  <a:ea typeface="Times New Roman" pitchFamily="18" charset="0"/>
                  <a:cs typeface="Times New Roman" pitchFamily="18" charset="0"/>
                </a:rPr>
                <a:t>21</a:t>
              </a:r>
              <a:r>
                <a:rPr kumimoji="0" lang="pl-PL" sz="1700" b="0" i="0" u="none" strike="noStrike" cap="none" normalizeH="0" dirty="0">
                  <a:ln>
                    <a:noFill/>
                  </a:ln>
                  <a:solidFill>
                    <a:schemeClr val="tx1"/>
                  </a:solidFill>
                  <a:effectLst/>
                  <a:latin typeface="Monoid" panose="02000503000000000000" pitchFamily="2" charset="0"/>
                  <a:ea typeface="Times New Roman" pitchFamily="18" charset="0"/>
                  <a:cs typeface="Times New Roman" pitchFamily="18" charset="0"/>
                </a:rPr>
                <a:t>: Zamówienia</a:t>
              </a:r>
              <a:endParaRPr kumimoji="0" lang="pl-PL" sz="1700" b="0" i="0" u="none" strike="noStrike" cap="none" normalizeH="0" baseline="0" dirty="0">
                <a:ln>
                  <a:noFill/>
                </a:ln>
                <a:solidFill>
                  <a:schemeClr val="tx1"/>
                </a:solidFill>
                <a:effectLst/>
                <a:latin typeface="Monoid" panose="02000503000000000000" pitchFamily="2" charset="0"/>
                <a:cs typeface="Times New Roman" pitchFamily="18" charset="0"/>
              </a:endParaRPr>
            </a:p>
          </p:txBody>
        </p:sp>
        <p:grpSp>
          <p:nvGrpSpPr>
            <p:cNvPr id="29" name="Grupa 28"/>
            <p:cNvGrpSpPr/>
            <p:nvPr/>
          </p:nvGrpSpPr>
          <p:grpSpPr>
            <a:xfrm>
              <a:off x="6507062" y="2929472"/>
              <a:ext cx="5490628" cy="489651"/>
              <a:chOff x="3683001" y="3901388"/>
              <a:chExt cx="6453195" cy="603520"/>
            </a:xfrm>
          </p:grpSpPr>
          <p:sp>
            <p:nvSpPr>
              <p:cNvPr id="3" name="Prostokąt 2"/>
              <p:cNvSpPr/>
              <p:nvPr/>
            </p:nvSpPr>
            <p:spPr>
              <a:xfrm>
                <a:off x="3683001" y="3901388"/>
                <a:ext cx="6453195" cy="603520"/>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pole tekstowe 4"/>
              <p:cNvSpPr txBox="1"/>
              <p:nvPr/>
            </p:nvSpPr>
            <p:spPr>
              <a:xfrm>
                <a:off x="3697515" y="3932081"/>
                <a:ext cx="886781" cy="400110"/>
              </a:xfrm>
              <a:prstGeom prst="rect">
                <a:avLst/>
              </a:prstGeom>
              <a:noFill/>
            </p:spPr>
            <p:txBody>
              <a:bodyPr wrap="none" rtlCol="0">
                <a:spAutoFit/>
              </a:bodyPr>
              <a:lstStyle/>
              <a:p>
                <a:r>
                  <a:rPr lang="pl-PL" sz="2000" u="sng" dirty="0">
                    <a:latin typeface="Arial Narrow" panose="020B0606020202030204" pitchFamily="34" charset="0"/>
                  </a:rPr>
                  <a:t>nr_zam</a:t>
                </a:r>
              </a:p>
            </p:txBody>
          </p:sp>
          <p:cxnSp>
            <p:nvCxnSpPr>
              <p:cNvPr id="8" name="Łącznik prosty 7"/>
              <p:cNvCxnSpPr/>
              <p:nvPr/>
            </p:nvCxnSpPr>
            <p:spPr>
              <a:xfrm>
                <a:off x="4725360" y="3901388"/>
                <a:ext cx="0" cy="60352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ole tekstowe 19"/>
              <p:cNvSpPr txBox="1"/>
              <p:nvPr/>
            </p:nvSpPr>
            <p:spPr>
              <a:xfrm>
                <a:off x="4754790" y="3932081"/>
                <a:ext cx="816249" cy="400110"/>
              </a:xfrm>
              <a:prstGeom prst="rect">
                <a:avLst/>
              </a:prstGeom>
              <a:noFill/>
            </p:spPr>
            <p:txBody>
              <a:bodyPr wrap="none" rtlCol="0">
                <a:spAutoFit/>
              </a:bodyPr>
              <a:lstStyle/>
              <a:p>
                <a:r>
                  <a:rPr lang="pl-PL" sz="2000" dirty="0">
                    <a:latin typeface="Arial Narrow" panose="020B0606020202030204" pitchFamily="34" charset="0"/>
                  </a:rPr>
                  <a:t>data_z</a:t>
                </a:r>
              </a:p>
            </p:txBody>
          </p:sp>
          <p:cxnSp>
            <p:nvCxnSpPr>
              <p:cNvPr id="21" name="Łącznik prosty 20"/>
              <p:cNvCxnSpPr/>
              <p:nvPr/>
            </p:nvCxnSpPr>
            <p:spPr>
              <a:xfrm>
                <a:off x="5720722" y="3901388"/>
                <a:ext cx="0" cy="60352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pole tekstowe 21"/>
              <p:cNvSpPr txBox="1"/>
              <p:nvPr/>
            </p:nvSpPr>
            <p:spPr>
              <a:xfrm>
                <a:off x="5740562" y="3932081"/>
                <a:ext cx="617477" cy="400110"/>
              </a:xfrm>
              <a:prstGeom prst="rect">
                <a:avLst/>
              </a:prstGeom>
              <a:noFill/>
            </p:spPr>
            <p:txBody>
              <a:bodyPr wrap="none" rtlCol="0">
                <a:spAutoFit/>
              </a:bodyPr>
              <a:lstStyle/>
              <a:p>
                <a:r>
                  <a:rPr lang="pl-PL" sz="2000" dirty="0">
                    <a:latin typeface="Arial Narrow" panose="020B0606020202030204" pitchFamily="34" charset="0"/>
                  </a:rPr>
                  <a:t>id_kl</a:t>
                </a:r>
              </a:p>
            </p:txBody>
          </p:sp>
          <p:cxnSp>
            <p:nvCxnSpPr>
              <p:cNvPr id="23" name="Łącznik prosty 22"/>
              <p:cNvCxnSpPr/>
              <p:nvPr/>
            </p:nvCxnSpPr>
            <p:spPr>
              <a:xfrm>
                <a:off x="6482949" y="3901388"/>
                <a:ext cx="0" cy="60352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pole tekstowe 23"/>
              <p:cNvSpPr txBox="1"/>
              <p:nvPr/>
            </p:nvSpPr>
            <p:spPr>
              <a:xfrm>
                <a:off x="6502992" y="3927998"/>
                <a:ext cx="1063112" cy="400110"/>
              </a:xfrm>
              <a:prstGeom prst="rect">
                <a:avLst/>
              </a:prstGeom>
              <a:noFill/>
            </p:spPr>
            <p:txBody>
              <a:bodyPr wrap="none" rtlCol="0">
                <a:spAutoFit/>
              </a:bodyPr>
              <a:lstStyle/>
              <a:p>
                <a:r>
                  <a:rPr lang="pl-PL" sz="2000" dirty="0">
                    <a:latin typeface="Arial Narrow" panose="020B0606020202030204" pitchFamily="34" charset="0"/>
                  </a:rPr>
                  <a:t>nazwa_kl</a:t>
                </a:r>
              </a:p>
            </p:txBody>
          </p:sp>
          <p:cxnSp>
            <p:nvCxnSpPr>
              <p:cNvPr id="25" name="Łącznik prosty 24"/>
              <p:cNvCxnSpPr/>
              <p:nvPr/>
            </p:nvCxnSpPr>
            <p:spPr>
              <a:xfrm>
                <a:off x="7775036" y="3901388"/>
                <a:ext cx="0" cy="60352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ole tekstowe 25"/>
              <p:cNvSpPr txBox="1"/>
              <p:nvPr/>
            </p:nvSpPr>
            <p:spPr>
              <a:xfrm>
                <a:off x="7831138" y="3935349"/>
                <a:ext cx="981359" cy="400110"/>
              </a:xfrm>
              <a:prstGeom prst="rect">
                <a:avLst/>
              </a:prstGeom>
              <a:noFill/>
            </p:spPr>
            <p:txBody>
              <a:bodyPr wrap="none" rtlCol="0">
                <a:spAutoFit/>
              </a:bodyPr>
              <a:lstStyle/>
              <a:p>
                <a:r>
                  <a:rPr lang="pl-PL" sz="2000" dirty="0">
                    <a:latin typeface="Arial Narrow" panose="020B0606020202030204" pitchFamily="34" charset="0"/>
                  </a:rPr>
                  <a:t>adres_kl</a:t>
                </a:r>
              </a:p>
            </p:txBody>
          </p:sp>
          <p:cxnSp>
            <p:nvCxnSpPr>
              <p:cNvPr id="27" name="Łącznik prosty 26"/>
              <p:cNvCxnSpPr/>
              <p:nvPr/>
            </p:nvCxnSpPr>
            <p:spPr>
              <a:xfrm>
                <a:off x="9018976" y="3901388"/>
                <a:ext cx="0" cy="60352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pole tekstowe 27"/>
              <p:cNvSpPr txBox="1"/>
              <p:nvPr/>
            </p:nvSpPr>
            <p:spPr>
              <a:xfrm>
                <a:off x="9028898" y="3927997"/>
                <a:ext cx="1107298" cy="400110"/>
              </a:xfrm>
              <a:prstGeom prst="rect">
                <a:avLst/>
              </a:prstGeom>
              <a:noFill/>
            </p:spPr>
            <p:txBody>
              <a:bodyPr wrap="square" rtlCol="0">
                <a:spAutoFit/>
              </a:bodyPr>
              <a:lstStyle/>
              <a:p>
                <a:r>
                  <a:rPr lang="pl-PL" sz="2000" dirty="0">
                    <a:latin typeface="Arial Narrow" panose="020B0606020202030204" pitchFamily="34" charset="0"/>
                  </a:rPr>
                  <a:t>zam_og</a:t>
                </a:r>
              </a:p>
            </p:txBody>
          </p:sp>
        </p:grpSp>
        <p:grpSp>
          <p:nvGrpSpPr>
            <p:cNvPr id="66" name="Grupa 65"/>
            <p:cNvGrpSpPr/>
            <p:nvPr/>
          </p:nvGrpSpPr>
          <p:grpSpPr>
            <a:xfrm>
              <a:off x="7275614" y="2837337"/>
              <a:ext cx="545854" cy="77881"/>
              <a:chOff x="4586288" y="3787827"/>
              <a:chExt cx="641548" cy="95992"/>
            </a:xfrm>
          </p:grpSpPr>
          <p:cxnSp>
            <p:nvCxnSpPr>
              <p:cNvPr id="60" name="Łącznik prosty 59"/>
              <p:cNvCxnSpPr/>
              <p:nvPr/>
            </p:nvCxnSpPr>
            <p:spPr>
              <a:xfrm flipV="1">
                <a:off x="4586288" y="3787827"/>
                <a:ext cx="0" cy="9359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Łącznik prosty 61"/>
              <p:cNvCxnSpPr/>
              <p:nvPr/>
            </p:nvCxnSpPr>
            <p:spPr>
              <a:xfrm flipV="1">
                <a:off x="4586288" y="3787827"/>
                <a:ext cx="641548" cy="81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Łącznik prosty 62"/>
              <p:cNvCxnSpPr/>
              <p:nvPr/>
            </p:nvCxnSpPr>
            <p:spPr>
              <a:xfrm flipV="1">
                <a:off x="5227836" y="3790226"/>
                <a:ext cx="0" cy="9359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01" name="Grupa 200"/>
            <p:cNvGrpSpPr/>
            <p:nvPr/>
          </p:nvGrpSpPr>
          <p:grpSpPr>
            <a:xfrm>
              <a:off x="8772340" y="2838566"/>
              <a:ext cx="545854" cy="77881"/>
              <a:chOff x="6345407" y="3697901"/>
              <a:chExt cx="641548" cy="95992"/>
            </a:xfrm>
          </p:grpSpPr>
          <p:cxnSp>
            <p:nvCxnSpPr>
              <p:cNvPr id="68" name="Łącznik prosty 67"/>
              <p:cNvCxnSpPr/>
              <p:nvPr/>
            </p:nvCxnSpPr>
            <p:spPr>
              <a:xfrm flipV="1">
                <a:off x="6345407" y="3697901"/>
                <a:ext cx="0" cy="93593"/>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69" name="Łącznik prosty 68"/>
              <p:cNvCxnSpPr/>
              <p:nvPr/>
            </p:nvCxnSpPr>
            <p:spPr>
              <a:xfrm flipV="1">
                <a:off x="6345407" y="3700299"/>
                <a:ext cx="638610" cy="1551"/>
              </a:xfrm>
              <a:prstGeom prst="line">
                <a:avLst/>
              </a:prstGeom>
              <a:ln w="12700" cap="rnd">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0" name="Łącznik prosty 69"/>
              <p:cNvCxnSpPr/>
              <p:nvPr/>
            </p:nvCxnSpPr>
            <p:spPr>
              <a:xfrm flipV="1">
                <a:off x="6986955" y="3700300"/>
                <a:ext cx="0" cy="93593"/>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grpSp>
          <p:nvGrpSpPr>
            <p:cNvPr id="81" name="Grupa 80"/>
            <p:cNvGrpSpPr/>
            <p:nvPr/>
          </p:nvGrpSpPr>
          <p:grpSpPr>
            <a:xfrm>
              <a:off x="7172284" y="2760123"/>
              <a:ext cx="1153672" cy="156039"/>
              <a:chOff x="4464844" y="3692656"/>
              <a:chExt cx="1355923" cy="192326"/>
            </a:xfrm>
          </p:grpSpPr>
          <p:cxnSp>
            <p:nvCxnSpPr>
              <p:cNvPr id="73" name="Łącznik prosty 72"/>
              <p:cNvCxnSpPr/>
              <p:nvPr/>
            </p:nvCxnSpPr>
            <p:spPr>
              <a:xfrm flipV="1">
                <a:off x="4464844" y="3692656"/>
                <a:ext cx="1355923" cy="304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Łącznik prosty 73"/>
              <p:cNvCxnSpPr/>
              <p:nvPr/>
            </p:nvCxnSpPr>
            <p:spPr>
              <a:xfrm flipV="1">
                <a:off x="5820767" y="3697435"/>
                <a:ext cx="0" cy="18516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Łącznik prosty 75"/>
              <p:cNvCxnSpPr/>
              <p:nvPr/>
            </p:nvCxnSpPr>
            <p:spPr>
              <a:xfrm flipV="1">
                <a:off x="4465836" y="3699816"/>
                <a:ext cx="0" cy="18516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 name="Grupa 9"/>
            <p:cNvGrpSpPr/>
            <p:nvPr/>
          </p:nvGrpSpPr>
          <p:grpSpPr>
            <a:xfrm>
              <a:off x="8548725" y="2762593"/>
              <a:ext cx="1664239" cy="154542"/>
              <a:chOff x="8548725" y="2762593"/>
              <a:chExt cx="1664239" cy="154542"/>
            </a:xfrm>
          </p:grpSpPr>
          <p:cxnSp>
            <p:nvCxnSpPr>
              <p:cNvPr id="83" name="Łącznik prosty 82"/>
              <p:cNvCxnSpPr/>
              <p:nvPr/>
            </p:nvCxnSpPr>
            <p:spPr>
              <a:xfrm flipV="1">
                <a:off x="8548725" y="2762593"/>
                <a:ext cx="1664238" cy="973"/>
              </a:xfrm>
              <a:prstGeom prst="line">
                <a:avLst/>
              </a:prstGeom>
              <a:ln w="12700" cap="rnd">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4" name="Łącznik prosty 83"/>
              <p:cNvCxnSpPr/>
              <p:nvPr/>
            </p:nvCxnSpPr>
            <p:spPr>
              <a:xfrm flipV="1">
                <a:off x="10212964" y="2765932"/>
                <a:ext cx="0" cy="150230"/>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5" name="Łącznik prosty 84"/>
              <p:cNvCxnSpPr/>
              <p:nvPr/>
            </p:nvCxnSpPr>
            <p:spPr>
              <a:xfrm flipV="1">
                <a:off x="8549569" y="2766905"/>
                <a:ext cx="0" cy="150230"/>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grpSp>
          <p:nvGrpSpPr>
            <p:cNvPr id="203" name="Grupa 202"/>
            <p:cNvGrpSpPr/>
            <p:nvPr/>
          </p:nvGrpSpPr>
          <p:grpSpPr>
            <a:xfrm>
              <a:off x="7055926" y="2688712"/>
              <a:ext cx="2379301" cy="227734"/>
              <a:chOff x="4328087" y="3513199"/>
              <a:chExt cx="2796419" cy="280694"/>
            </a:xfrm>
          </p:grpSpPr>
          <p:cxnSp>
            <p:nvCxnSpPr>
              <p:cNvPr id="89" name="Łącznik prosty 88"/>
              <p:cNvCxnSpPr/>
              <p:nvPr/>
            </p:nvCxnSpPr>
            <p:spPr>
              <a:xfrm>
                <a:off x="4333436" y="3513199"/>
                <a:ext cx="2790078"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Łącznik prosty 90"/>
              <p:cNvCxnSpPr/>
              <p:nvPr/>
            </p:nvCxnSpPr>
            <p:spPr>
              <a:xfrm flipV="1">
                <a:off x="4328087" y="3517316"/>
                <a:ext cx="6341" cy="27657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Łącznik prosty 92"/>
              <p:cNvCxnSpPr/>
              <p:nvPr/>
            </p:nvCxnSpPr>
            <p:spPr>
              <a:xfrm flipV="1">
                <a:off x="7123514" y="3514767"/>
                <a:ext cx="992" cy="27266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14" name="Grupa 113"/>
            <p:cNvGrpSpPr/>
            <p:nvPr/>
          </p:nvGrpSpPr>
          <p:grpSpPr>
            <a:xfrm>
              <a:off x="6935186" y="2590149"/>
              <a:ext cx="3464457" cy="326298"/>
              <a:chOff x="4186180" y="3483154"/>
              <a:chExt cx="4071814" cy="402179"/>
            </a:xfrm>
          </p:grpSpPr>
          <p:cxnSp>
            <p:nvCxnSpPr>
              <p:cNvPr id="98" name="Łącznik prosty 97"/>
              <p:cNvCxnSpPr/>
              <p:nvPr/>
            </p:nvCxnSpPr>
            <p:spPr>
              <a:xfrm>
                <a:off x="4190537" y="3483154"/>
                <a:ext cx="4067457" cy="81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9" name="Łącznik prosty 98"/>
              <p:cNvCxnSpPr/>
              <p:nvPr/>
            </p:nvCxnSpPr>
            <p:spPr>
              <a:xfrm flipV="1">
                <a:off x="4186180" y="3484890"/>
                <a:ext cx="5351" cy="40044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2" name="Łącznik prosty 111"/>
              <p:cNvCxnSpPr/>
              <p:nvPr/>
            </p:nvCxnSpPr>
            <p:spPr>
              <a:xfrm flipV="1">
                <a:off x="8247087" y="3483964"/>
                <a:ext cx="5351" cy="40044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25" name="Grupa 124"/>
            <p:cNvGrpSpPr/>
            <p:nvPr/>
          </p:nvGrpSpPr>
          <p:grpSpPr>
            <a:xfrm>
              <a:off x="6811769" y="2482795"/>
              <a:ext cx="4689751" cy="433651"/>
              <a:chOff x="4041127" y="3350835"/>
              <a:chExt cx="5511916" cy="534498"/>
            </a:xfrm>
          </p:grpSpPr>
          <p:cxnSp>
            <p:nvCxnSpPr>
              <p:cNvPr id="116" name="Łącznik prosty 115"/>
              <p:cNvCxnSpPr/>
              <p:nvPr/>
            </p:nvCxnSpPr>
            <p:spPr>
              <a:xfrm>
                <a:off x="4051040" y="3350835"/>
                <a:ext cx="5502003" cy="752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7" name="Łącznik prosty 116"/>
              <p:cNvCxnSpPr/>
              <p:nvPr/>
            </p:nvCxnSpPr>
            <p:spPr>
              <a:xfrm flipV="1">
                <a:off x="4041127" y="3352573"/>
                <a:ext cx="10907" cy="53276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3" name="Łącznik prosty 122"/>
              <p:cNvCxnSpPr/>
              <p:nvPr/>
            </p:nvCxnSpPr>
            <p:spPr>
              <a:xfrm flipV="1">
                <a:off x="9542136" y="3350835"/>
                <a:ext cx="10907" cy="53276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6" name="Prostokąt 5"/>
          <p:cNvSpPr/>
          <p:nvPr/>
        </p:nvSpPr>
        <p:spPr>
          <a:xfrm>
            <a:off x="1693424" y="919435"/>
            <a:ext cx="10498576" cy="769441"/>
          </a:xfrm>
          <a:prstGeom prst="rect">
            <a:avLst/>
          </a:prstGeom>
        </p:spPr>
        <p:txBody>
          <a:bodyPr wrap="square">
            <a:spAutoFit/>
          </a:bodyPr>
          <a:lstStyle/>
          <a:p>
            <a:r>
              <a:rPr lang="pl-PL" sz="2200" dirty="0">
                <a:cs typeface="Times New Roman" pitchFamily="18" charset="0"/>
              </a:rPr>
              <a:t>Relacja jest w </a:t>
            </a:r>
            <a:r>
              <a:rPr lang="pl-PL" sz="2200" dirty="0">
                <a:solidFill>
                  <a:srgbClr val="FF0000"/>
                </a:solidFill>
                <a:cs typeface="Times New Roman" pitchFamily="18" charset="0"/>
              </a:rPr>
              <a:t>drugiej postaci normalnej </a:t>
            </a:r>
            <a:r>
              <a:rPr lang="pl-PL" sz="2200" dirty="0">
                <a:cs typeface="Times New Roman" pitchFamily="18" charset="0"/>
              </a:rPr>
              <a:t>jeśli jest ona w pierwszej postaci normalnej i każdy atrybut tej relacji nie wchodzący w skład klucza </a:t>
            </a:r>
            <a:r>
              <a:rPr lang="pl-PL" sz="2200" dirty="0">
                <a:solidFill>
                  <a:srgbClr val="FF0000"/>
                </a:solidFill>
                <a:cs typeface="Times New Roman" pitchFamily="18" charset="0"/>
              </a:rPr>
              <a:t>jest w pełni funkcyjnie zależny </a:t>
            </a:r>
            <a:r>
              <a:rPr lang="pl-PL" sz="2200" dirty="0">
                <a:cs typeface="Times New Roman" pitchFamily="18" charset="0"/>
              </a:rPr>
              <a:t>od klucza</a:t>
            </a:r>
            <a:r>
              <a:rPr lang="pl-PL" sz="2200" dirty="0"/>
              <a:t>.</a:t>
            </a:r>
          </a:p>
        </p:txBody>
      </p:sp>
      <p:grpSp>
        <p:nvGrpSpPr>
          <p:cNvPr id="18" name="Grupa 17">
            <a:extLst>
              <a:ext uri="{FF2B5EF4-FFF2-40B4-BE49-F238E27FC236}">
                <a16:creationId xmlns:a16="http://schemas.microsoft.com/office/drawing/2014/main" id="{E5707904-5193-4EDA-B860-4438E40232C3}"/>
              </a:ext>
            </a:extLst>
          </p:cNvPr>
          <p:cNvGrpSpPr/>
          <p:nvPr/>
        </p:nvGrpSpPr>
        <p:grpSpPr>
          <a:xfrm>
            <a:off x="4263928" y="3855633"/>
            <a:ext cx="6783188" cy="906967"/>
            <a:chOff x="4263928" y="3855633"/>
            <a:chExt cx="6783188" cy="906967"/>
          </a:xfrm>
        </p:grpSpPr>
        <p:sp>
          <p:nvSpPr>
            <p:cNvPr id="17" name="Rectangle 1"/>
            <p:cNvSpPr>
              <a:spLocks noChangeArrowheads="1"/>
            </p:cNvSpPr>
            <p:nvPr/>
          </p:nvSpPr>
          <p:spPr bwMode="auto">
            <a:xfrm>
              <a:off x="4263928" y="4209697"/>
              <a:ext cx="3244336" cy="5027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892175" marR="0" lvl="0" indent="-892175" defTabSz="914400" rtl="0" eaLnBrk="1" fontAlgn="base" latinLnBrk="0" hangingPunct="1">
                <a:lnSpc>
                  <a:spcPts val="3200"/>
                </a:lnSpc>
                <a:spcBef>
                  <a:spcPct val="0"/>
                </a:spcBef>
                <a:spcAft>
                  <a:spcPct val="0"/>
                </a:spcAft>
                <a:buClrTx/>
                <a:buSzTx/>
                <a:buFontTx/>
                <a:buNone/>
                <a:tabLst/>
              </a:pPr>
              <a:r>
                <a:rPr kumimoji="0" lang="pl-PL" sz="1700" b="0" i="0" u="none" strike="noStrike" cap="none" normalizeH="0" baseline="0" dirty="0">
                  <a:ln>
                    <a:noFill/>
                  </a:ln>
                  <a:solidFill>
                    <a:schemeClr val="tx1"/>
                  </a:solidFill>
                  <a:effectLst/>
                  <a:latin typeface="Monoid" panose="02000503000000000000" pitchFamily="2" charset="0"/>
                  <a:ea typeface="Times New Roman" pitchFamily="18" charset="0"/>
                  <a:cs typeface="Times New Roman" pitchFamily="18" charset="0"/>
                </a:rPr>
                <a:t>R</a:t>
              </a:r>
              <a:r>
                <a:rPr kumimoji="0" lang="pl-PL" sz="1700" b="0" i="0" u="none" strike="noStrike" cap="none" normalizeH="0" baseline="-25000" dirty="0">
                  <a:ln>
                    <a:noFill/>
                  </a:ln>
                  <a:solidFill>
                    <a:schemeClr val="tx1"/>
                  </a:solidFill>
                  <a:effectLst/>
                  <a:latin typeface="Monoid" panose="02000503000000000000" pitchFamily="2" charset="0"/>
                  <a:ea typeface="Times New Roman" pitchFamily="18" charset="0"/>
                  <a:cs typeface="Times New Roman" pitchFamily="18" charset="0"/>
                </a:rPr>
                <a:t>22</a:t>
              </a:r>
              <a:r>
                <a:rPr kumimoji="0" lang="pl-PL" sz="1700" b="0" i="0" u="none" strike="noStrike" cap="none" normalizeH="0" dirty="0">
                  <a:ln>
                    <a:noFill/>
                  </a:ln>
                  <a:solidFill>
                    <a:schemeClr val="tx1"/>
                  </a:solidFill>
                  <a:effectLst/>
                  <a:latin typeface="Monoid" panose="02000503000000000000" pitchFamily="2" charset="0"/>
                  <a:ea typeface="Times New Roman" pitchFamily="18" charset="0"/>
                  <a:cs typeface="Times New Roman" pitchFamily="18" charset="0"/>
                </a:rPr>
                <a:t>: </a:t>
              </a:r>
              <a:r>
                <a:rPr kumimoji="0" lang="pl-PL" sz="1700" b="0" i="0" u="none" strike="noStrike" cap="none" normalizeH="0" dirty="0" err="1">
                  <a:ln>
                    <a:noFill/>
                  </a:ln>
                  <a:solidFill>
                    <a:schemeClr val="tx1"/>
                  </a:solidFill>
                  <a:effectLst/>
                  <a:latin typeface="Monoid" panose="02000503000000000000" pitchFamily="2" charset="0"/>
                  <a:ea typeface="Times New Roman" pitchFamily="18" charset="0"/>
                  <a:cs typeface="Times New Roman" pitchFamily="18" charset="0"/>
                </a:rPr>
                <a:t>Pozycje_Zamówień</a:t>
              </a:r>
              <a:endParaRPr kumimoji="0" lang="pl-PL" sz="1700" b="0" i="0" u="none" strike="noStrike" cap="none" normalizeH="0" baseline="0" dirty="0">
                <a:ln>
                  <a:noFill/>
                </a:ln>
                <a:solidFill>
                  <a:schemeClr val="tx1"/>
                </a:solidFill>
                <a:effectLst/>
                <a:latin typeface="Monoid" panose="02000503000000000000" pitchFamily="2" charset="0"/>
                <a:cs typeface="Times New Roman" pitchFamily="18" charset="0"/>
              </a:endParaRPr>
            </a:p>
          </p:txBody>
        </p:sp>
        <p:grpSp>
          <p:nvGrpSpPr>
            <p:cNvPr id="11" name="Grupa 10"/>
            <p:cNvGrpSpPr/>
            <p:nvPr/>
          </p:nvGrpSpPr>
          <p:grpSpPr>
            <a:xfrm>
              <a:off x="7236942" y="3855633"/>
              <a:ext cx="3810174" cy="906967"/>
              <a:chOff x="6107147" y="4202243"/>
              <a:chExt cx="3810174" cy="906967"/>
            </a:xfrm>
          </p:grpSpPr>
          <p:sp>
            <p:nvSpPr>
              <p:cNvPr id="127" name="Schemat blokowy: opóźnienie 126"/>
              <p:cNvSpPr/>
              <p:nvPr/>
            </p:nvSpPr>
            <p:spPr>
              <a:xfrm rot="16200000">
                <a:off x="6932534" y="3925305"/>
                <a:ext cx="206601" cy="1160716"/>
              </a:xfrm>
              <a:prstGeom prst="flowChartDelay">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1" name="Prostokąt 30"/>
              <p:cNvSpPr/>
              <p:nvPr/>
            </p:nvSpPr>
            <p:spPr>
              <a:xfrm>
                <a:off x="6107147" y="4590641"/>
                <a:ext cx="3810174" cy="506552"/>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2" name="pole tekstowe 31"/>
              <p:cNvSpPr txBox="1"/>
              <p:nvPr/>
            </p:nvSpPr>
            <p:spPr>
              <a:xfrm>
                <a:off x="6185658" y="4628420"/>
                <a:ext cx="700752" cy="335824"/>
              </a:xfrm>
              <a:prstGeom prst="rect">
                <a:avLst/>
              </a:prstGeom>
              <a:noFill/>
            </p:spPr>
            <p:txBody>
              <a:bodyPr wrap="none" rtlCol="0">
                <a:spAutoFit/>
              </a:bodyPr>
              <a:lstStyle/>
              <a:p>
                <a:r>
                  <a:rPr lang="pl-PL" sz="2000" u="sng" dirty="0">
                    <a:latin typeface="Arial Narrow" panose="020B0606020202030204" pitchFamily="34" charset="0"/>
                  </a:rPr>
                  <a:t>nr_zam</a:t>
                </a:r>
              </a:p>
            </p:txBody>
          </p:sp>
          <p:cxnSp>
            <p:nvCxnSpPr>
              <p:cNvPr id="33" name="Łącznik prosty 32"/>
              <p:cNvCxnSpPr/>
              <p:nvPr/>
            </p:nvCxnSpPr>
            <p:spPr>
              <a:xfrm>
                <a:off x="7092421" y="4586765"/>
                <a:ext cx="0" cy="50655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pole tekstowe 33"/>
              <p:cNvSpPr txBox="1"/>
              <p:nvPr/>
            </p:nvSpPr>
            <p:spPr>
              <a:xfrm>
                <a:off x="7092421" y="4628420"/>
                <a:ext cx="936693" cy="400110"/>
              </a:xfrm>
              <a:prstGeom prst="rect">
                <a:avLst/>
              </a:prstGeom>
              <a:noFill/>
            </p:spPr>
            <p:txBody>
              <a:bodyPr wrap="square" rtlCol="0">
                <a:spAutoFit/>
              </a:bodyPr>
              <a:lstStyle/>
              <a:p>
                <a:pPr algn="ctr"/>
                <a:r>
                  <a:rPr lang="pl-PL" sz="2000" u="sng" dirty="0" err="1">
                    <a:latin typeface="Arial Narrow" panose="020B0606020202030204" pitchFamily="34" charset="0"/>
                  </a:rPr>
                  <a:t>kod_w</a:t>
                </a:r>
                <a:endParaRPr lang="pl-PL" sz="2000" u="sng" dirty="0">
                  <a:latin typeface="Arial Narrow" panose="020B0606020202030204" pitchFamily="34" charset="0"/>
                </a:endParaRPr>
              </a:p>
            </p:txBody>
          </p:sp>
          <p:cxnSp>
            <p:nvCxnSpPr>
              <p:cNvPr id="35" name="Łącznik prosty 34"/>
              <p:cNvCxnSpPr/>
              <p:nvPr/>
            </p:nvCxnSpPr>
            <p:spPr>
              <a:xfrm>
                <a:off x="8012234" y="4602658"/>
                <a:ext cx="0" cy="50655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Łącznik prosty 36"/>
              <p:cNvCxnSpPr/>
              <p:nvPr/>
            </p:nvCxnSpPr>
            <p:spPr>
              <a:xfrm>
                <a:off x="8932046" y="4602658"/>
                <a:ext cx="0" cy="50655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pole tekstowe 39"/>
              <p:cNvSpPr txBox="1"/>
              <p:nvPr/>
            </p:nvSpPr>
            <p:spPr>
              <a:xfrm>
                <a:off x="8059538" y="4639746"/>
                <a:ext cx="845906" cy="400110"/>
              </a:xfrm>
              <a:prstGeom prst="rect">
                <a:avLst/>
              </a:prstGeom>
              <a:noFill/>
            </p:spPr>
            <p:txBody>
              <a:bodyPr wrap="square" rtlCol="0">
                <a:spAutoFit/>
              </a:bodyPr>
              <a:lstStyle/>
              <a:p>
                <a:r>
                  <a:rPr lang="pl-PL" sz="2000" dirty="0">
                    <a:latin typeface="Arial Narrow" panose="020B0606020202030204" pitchFamily="34" charset="0"/>
                  </a:rPr>
                  <a:t>il_zam</a:t>
                </a:r>
              </a:p>
            </p:txBody>
          </p:sp>
          <p:sp>
            <p:nvSpPr>
              <p:cNvPr id="42" name="pole tekstowe 41"/>
              <p:cNvSpPr txBox="1"/>
              <p:nvPr/>
            </p:nvSpPr>
            <p:spPr>
              <a:xfrm>
                <a:off x="8995166" y="4639746"/>
                <a:ext cx="875010" cy="335824"/>
              </a:xfrm>
              <a:prstGeom prst="rect">
                <a:avLst/>
              </a:prstGeom>
              <a:noFill/>
            </p:spPr>
            <p:txBody>
              <a:bodyPr wrap="square" rtlCol="0">
                <a:spAutoFit/>
              </a:bodyPr>
              <a:lstStyle/>
              <a:p>
                <a:r>
                  <a:rPr lang="pl-PL" sz="2000" dirty="0">
                    <a:latin typeface="Arial Narrow" panose="020B0606020202030204" pitchFamily="34" charset="0"/>
                  </a:rPr>
                  <a:t>wyr_og</a:t>
                </a:r>
              </a:p>
            </p:txBody>
          </p:sp>
          <p:grpSp>
            <p:nvGrpSpPr>
              <p:cNvPr id="189" name="Grupa 188"/>
              <p:cNvGrpSpPr/>
              <p:nvPr/>
            </p:nvGrpSpPr>
            <p:grpSpPr>
              <a:xfrm>
                <a:off x="7432479" y="4319929"/>
                <a:ext cx="1202498" cy="266837"/>
                <a:chOff x="5195535" y="5216736"/>
                <a:chExt cx="1445468" cy="317917"/>
              </a:xfrm>
            </p:grpSpPr>
            <p:cxnSp>
              <p:nvCxnSpPr>
                <p:cNvPr id="144" name="Łącznik prosty 143"/>
                <p:cNvCxnSpPr/>
                <p:nvPr/>
              </p:nvCxnSpPr>
              <p:spPr>
                <a:xfrm>
                  <a:off x="5200884" y="5216736"/>
                  <a:ext cx="1438041"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5" name="Łącznik prosty 144"/>
                <p:cNvCxnSpPr/>
                <p:nvPr/>
              </p:nvCxnSpPr>
              <p:spPr>
                <a:xfrm flipV="1">
                  <a:off x="5195535" y="5216736"/>
                  <a:ext cx="3271" cy="10495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6" name="Łącznik prosty 145"/>
                <p:cNvCxnSpPr/>
                <p:nvPr/>
              </p:nvCxnSpPr>
              <p:spPr>
                <a:xfrm flipH="1" flipV="1">
                  <a:off x="6637887" y="5216736"/>
                  <a:ext cx="3116" cy="31791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88" name="Grupa 187"/>
              <p:cNvGrpSpPr/>
              <p:nvPr/>
            </p:nvGrpSpPr>
            <p:grpSpPr>
              <a:xfrm>
                <a:off x="7189111" y="4202243"/>
                <a:ext cx="2366560" cy="384522"/>
                <a:chOff x="4902994" y="5076521"/>
                <a:chExt cx="2844735" cy="458131"/>
              </a:xfrm>
            </p:grpSpPr>
            <p:cxnSp>
              <p:nvCxnSpPr>
                <p:cNvPr id="148" name="Łącznik prosty 147"/>
                <p:cNvCxnSpPr/>
                <p:nvPr/>
              </p:nvCxnSpPr>
              <p:spPr>
                <a:xfrm>
                  <a:off x="4907062" y="5077337"/>
                  <a:ext cx="2836975" cy="469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9" name="Łącznik prosty 148"/>
                <p:cNvCxnSpPr/>
                <p:nvPr/>
              </p:nvCxnSpPr>
              <p:spPr>
                <a:xfrm flipV="1">
                  <a:off x="4902994" y="5076521"/>
                  <a:ext cx="4068" cy="21223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0" name="Łącznik prosty 149"/>
                <p:cNvCxnSpPr/>
                <p:nvPr/>
              </p:nvCxnSpPr>
              <p:spPr>
                <a:xfrm flipV="1">
                  <a:off x="7744037" y="5076521"/>
                  <a:ext cx="3692" cy="45813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grpSp>
      <p:grpSp>
        <p:nvGrpSpPr>
          <p:cNvPr id="19" name="Grupa 18">
            <a:extLst>
              <a:ext uri="{FF2B5EF4-FFF2-40B4-BE49-F238E27FC236}">
                <a16:creationId xmlns:a16="http://schemas.microsoft.com/office/drawing/2014/main" id="{97240A83-0642-4DB7-AE89-E1FDEBF89B4F}"/>
              </a:ext>
            </a:extLst>
          </p:cNvPr>
          <p:cNvGrpSpPr/>
          <p:nvPr/>
        </p:nvGrpSpPr>
        <p:grpSpPr>
          <a:xfrm>
            <a:off x="4247390" y="5234380"/>
            <a:ext cx="5374415" cy="841963"/>
            <a:chOff x="4247390" y="5234380"/>
            <a:chExt cx="5374415" cy="841963"/>
          </a:xfrm>
        </p:grpSpPr>
        <p:cxnSp>
          <p:nvCxnSpPr>
            <p:cNvPr id="194" name="Łącznik prosty 193"/>
            <p:cNvCxnSpPr/>
            <p:nvPr/>
          </p:nvCxnSpPr>
          <p:spPr>
            <a:xfrm>
              <a:off x="6893621" y="5234380"/>
              <a:ext cx="2207477" cy="1040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64" name="Rectangle 1"/>
            <p:cNvSpPr>
              <a:spLocks noChangeArrowheads="1"/>
            </p:cNvSpPr>
            <p:nvPr/>
          </p:nvSpPr>
          <p:spPr bwMode="auto">
            <a:xfrm>
              <a:off x="4247390" y="5567762"/>
              <a:ext cx="1994757" cy="5027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892175" marR="0" lvl="0" indent="-892175" defTabSz="914400" rtl="0" eaLnBrk="1" fontAlgn="base" latinLnBrk="0" hangingPunct="1">
                <a:lnSpc>
                  <a:spcPts val="3200"/>
                </a:lnSpc>
                <a:spcBef>
                  <a:spcPct val="0"/>
                </a:spcBef>
                <a:spcAft>
                  <a:spcPct val="0"/>
                </a:spcAft>
                <a:buClrTx/>
                <a:buSzTx/>
                <a:buFontTx/>
                <a:buNone/>
                <a:tabLst/>
              </a:pPr>
              <a:r>
                <a:rPr kumimoji="0" lang="pl-PL" sz="1700" b="0" i="0" u="none" strike="noStrike" cap="none" normalizeH="0" baseline="0" dirty="0">
                  <a:ln>
                    <a:noFill/>
                  </a:ln>
                  <a:solidFill>
                    <a:schemeClr val="tx1"/>
                  </a:solidFill>
                  <a:effectLst/>
                  <a:latin typeface="Monoid" panose="02000503000000000000" pitchFamily="2" charset="0"/>
                  <a:ea typeface="Times New Roman" pitchFamily="18" charset="0"/>
                  <a:cs typeface="Times New Roman" pitchFamily="18" charset="0"/>
                </a:rPr>
                <a:t>R</a:t>
              </a:r>
              <a:r>
                <a:rPr kumimoji="0" lang="pl-PL" sz="1700" b="0" i="0" u="none" strike="noStrike" cap="none" normalizeH="0" baseline="-25000" dirty="0">
                  <a:ln>
                    <a:noFill/>
                  </a:ln>
                  <a:solidFill>
                    <a:schemeClr val="tx1"/>
                  </a:solidFill>
                  <a:effectLst/>
                  <a:latin typeface="Monoid" panose="02000503000000000000" pitchFamily="2" charset="0"/>
                  <a:ea typeface="Times New Roman" pitchFamily="18" charset="0"/>
                  <a:cs typeface="Times New Roman" pitchFamily="18" charset="0"/>
                </a:rPr>
                <a:t>23</a:t>
              </a:r>
              <a:r>
                <a:rPr kumimoji="0" lang="pl-PL" sz="1700" b="0" i="0" u="none" strike="noStrike" cap="none" normalizeH="0" dirty="0">
                  <a:ln>
                    <a:noFill/>
                  </a:ln>
                  <a:solidFill>
                    <a:schemeClr val="tx1"/>
                  </a:solidFill>
                  <a:effectLst/>
                  <a:latin typeface="Monoid" panose="02000503000000000000" pitchFamily="2" charset="0"/>
                  <a:ea typeface="Times New Roman" pitchFamily="18" charset="0"/>
                  <a:cs typeface="Times New Roman" pitchFamily="18" charset="0"/>
                </a:rPr>
                <a:t>: Wyroby</a:t>
              </a:r>
              <a:endParaRPr kumimoji="0" lang="pl-PL" sz="1700" b="0" i="0" u="none" strike="noStrike" cap="none" normalizeH="0" baseline="0" dirty="0">
                <a:ln>
                  <a:noFill/>
                </a:ln>
                <a:solidFill>
                  <a:schemeClr val="tx1"/>
                </a:solidFill>
                <a:effectLst/>
                <a:latin typeface="Monoid" panose="02000503000000000000" pitchFamily="2" charset="0"/>
                <a:cs typeface="Times New Roman" pitchFamily="18" charset="0"/>
              </a:endParaRPr>
            </a:p>
          </p:txBody>
        </p:sp>
        <p:sp>
          <p:nvSpPr>
            <p:cNvPr id="200" name="Prostokąt 199"/>
            <p:cNvSpPr/>
            <p:nvPr/>
          </p:nvSpPr>
          <p:spPr>
            <a:xfrm>
              <a:off x="6605150" y="5569791"/>
              <a:ext cx="3016655" cy="506552"/>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206" name="Łącznik prosty 205"/>
            <p:cNvCxnSpPr/>
            <p:nvPr/>
          </p:nvCxnSpPr>
          <p:spPr>
            <a:xfrm>
              <a:off x="7483728" y="5569791"/>
              <a:ext cx="0" cy="50655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07" name="pole tekstowe 206"/>
            <p:cNvSpPr txBox="1"/>
            <p:nvPr/>
          </p:nvSpPr>
          <p:spPr>
            <a:xfrm>
              <a:off x="6674024" y="5603033"/>
              <a:ext cx="660375" cy="335824"/>
            </a:xfrm>
            <a:prstGeom prst="rect">
              <a:avLst/>
            </a:prstGeom>
            <a:noFill/>
          </p:spPr>
          <p:txBody>
            <a:bodyPr wrap="none" rtlCol="0">
              <a:spAutoFit/>
            </a:bodyPr>
            <a:lstStyle/>
            <a:p>
              <a:r>
                <a:rPr lang="pl-PL" sz="2000" u="sng" dirty="0" err="1">
                  <a:latin typeface="Arial Narrow" panose="020B0606020202030204" pitchFamily="34" charset="0"/>
                </a:rPr>
                <a:t>kod_w</a:t>
              </a:r>
              <a:endParaRPr lang="pl-PL" sz="2000" u="sng" dirty="0">
                <a:latin typeface="Arial Narrow" panose="020B0606020202030204" pitchFamily="34" charset="0"/>
              </a:endParaRPr>
            </a:p>
          </p:txBody>
        </p:sp>
        <p:sp>
          <p:nvSpPr>
            <p:cNvPr id="209" name="pole tekstowe 208"/>
            <p:cNvSpPr txBox="1"/>
            <p:nvPr/>
          </p:nvSpPr>
          <p:spPr>
            <a:xfrm>
              <a:off x="7506682" y="5598386"/>
              <a:ext cx="884412" cy="335824"/>
            </a:xfrm>
            <a:prstGeom prst="rect">
              <a:avLst/>
            </a:prstGeom>
            <a:noFill/>
          </p:spPr>
          <p:txBody>
            <a:bodyPr wrap="none" rtlCol="0">
              <a:spAutoFit/>
            </a:bodyPr>
            <a:lstStyle/>
            <a:p>
              <a:r>
                <a:rPr lang="pl-PL" sz="2000" dirty="0">
                  <a:latin typeface="Arial Narrow" panose="020B0606020202030204" pitchFamily="34" charset="0"/>
                </a:rPr>
                <a:t>nazwa_w</a:t>
              </a:r>
            </a:p>
          </p:txBody>
        </p:sp>
        <p:cxnSp>
          <p:nvCxnSpPr>
            <p:cNvPr id="210" name="Łącznik prosty 209"/>
            <p:cNvCxnSpPr/>
            <p:nvPr/>
          </p:nvCxnSpPr>
          <p:spPr>
            <a:xfrm>
              <a:off x="8584944" y="5567762"/>
              <a:ext cx="0" cy="50655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11" name="pole tekstowe 210"/>
            <p:cNvSpPr txBox="1"/>
            <p:nvPr/>
          </p:nvSpPr>
          <p:spPr>
            <a:xfrm>
              <a:off x="8660403" y="5603556"/>
              <a:ext cx="757725" cy="335824"/>
            </a:xfrm>
            <a:prstGeom prst="rect">
              <a:avLst/>
            </a:prstGeom>
            <a:noFill/>
          </p:spPr>
          <p:txBody>
            <a:bodyPr wrap="none" rtlCol="0">
              <a:spAutoFit/>
            </a:bodyPr>
            <a:lstStyle/>
            <a:p>
              <a:r>
                <a:rPr lang="pl-PL" sz="2000" dirty="0">
                  <a:latin typeface="Arial Narrow" panose="020B0606020202030204" pitchFamily="34" charset="0"/>
                </a:rPr>
                <a:t>cena_w</a:t>
              </a:r>
            </a:p>
          </p:txBody>
        </p:sp>
        <p:cxnSp>
          <p:nvCxnSpPr>
            <p:cNvPr id="197" name="Łącznik prosty 196"/>
            <p:cNvCxnSpPr/>
            <p:nvPr/>
          </p:nvCxnSpPr>
          <p:spPr>
            <a:xfrm flipV="1">
              <a:off x="7264830" y="5377736"/>
              <a:ext cx="0" cy="17574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8" name="Łącznik prosty 197"/>
            <p:cNvCxnSpPr/>
            <p:nvPr/>
          </p:nvCxnSpPr>
          <p:spPr>
            <a:xfrm flipV="1">
              <a:off x="7264830" y="5377734"/>
              <a:ext cx="533709" cy="68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6" name="Łącznik prosty 195"/>
            <p:cNvCxnSpPr/>
            <p:nvPr/>
          </p:nvCxnSpPr>
          <p:spPr>
            <a:xfrm flipV="1">
              <a:off x="6882191" y="5236930"/>
              <a:ext cx="3071" cy="31345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6" name="Łącznik prosty 215"/>
            <p:cNvCxnSpPr/>
            <p:nvPr/>
          </p:nvCxnSpPr>
          <p:spPr>
            <a:xfrm flipV="1">
              <a:off x="7798539" y="5377734"/>
              <a:ext cx="0" cy="17574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7" name="Łącznik prosty 216"/>
            <p:cNvCxnSpPr/>
            <p:nvPr/>
          </p:nvCxnSpPr>
          <p:spPr>
            <a:xfrm flipV="1">
              <a:off x="9101098" y="5236930"/>
              <a:ext cx="3071" cy="31345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3" name="Prostokąt 42"/>
              <p:cNvSpPr/>
              <p:nvPr/>
            </p:nvSpPr>
            <p:spPr>
              <a:xfrm>
                <a:off x="347828" y="2316871"/>
                <a:ext cx="3718569" cy="4124206"/>
              </a:xfrm>
              <a:prstGeom prst="rect">
                <a:avLst/>
              </a:prstGeom>
            </p:spPr>
            <p:txBody>
              <a:bodyPr wrap="square">
                <a:spAutoFit/>
              </a:bodyPr>
              <a:lstStyle/>
              <a:p>
                <a:pPr marL="342900" indent="-342900">
                  <a:buFont typeface="Wingdings" panose="05000000000000000000" pitchFamily="2" charset="2"/>
                  <a:buChar char="F"/>
                </a:pPr>
                <a:r>
                  <a:rPr lang="pl-PL" sz="2100" dirty="0"/>
                  <a:t>Doprowadzenie schematu </a:t>
                </a:r>
                <a:r>
                  <a:rPr lang="pl-PL" sz="1700" dirty="0">
                    <a:latin typeface="Monoid" panose="02000503000000000000" pitchFamily="2" charset="0"/>
                  </a:rPr>
                  <a:t>R</a:t>
                </a:r>
                <a:r>
                  <a:rPr lang="pl-PL" sz="1700" baseline="-25000" dirty="0">
                    <a:latin typeface="Monoid" panose="02000503000000000000" pitchFamily="2" charset="0"/>
                  </a:rPr>
                  <a:t>2</a:t>
                </a:r>
                <a:r>
                  <a:rPr lang="pl-PL" sz="2100" dirty="0"/>
                  <a:t> do drugiej postaci normalnej wymaga </a:t>
                </a:r>
                <a:r>
                  <a:rPr lang="pl-PL" sz="2100" dirty="0">
                    <a:solidFill>
                      <a:srgbClr val="FF0000"/>
                    </a:solidFill>
                  </a:rPr>
                  <a:t>usunięcia niepełnych zależności funkcyjnych</a:t>
                </a:r>
                <a:r>
                  <a:rPr lang="pl-PL" sz="2100" dirty="0"/>
                  <a:t> </a:t>
                </a:r>
                <a:r>
                  <a:rPr lang="pl-PL" sz="1700" dirty="0" err="1">
                    <a:latin typeface="Monoid" panose="02000503000000000000" pitchFamily="2" charset="0"/>
                  </a:rPr>
                  <a:t>kod_w</a:t>
                </a:r>
                <a14:m>
                  <m:oMath xmlns:m="http://schemas.openxmlformats.org/officeDocument/2006/math">
                    <m:r>
                      <a:rPr lang="pl-PL" sz="2100" i="1" smtClean="0">
                        <a:latin typeface="Cambria Math" panose="02040503050406030204" pitchFamily="18" charset="0"/>
                        <a:ea typeface="Cambria Math" panose="02040503050406030204" pitchFamily="18" charset="0"/>
                      </a:rPr>
                      <m:t>→</m:t>
                    </m:r>
                  </m:oMath>
                </a14:m>
                <a:r>
                  <a:rPr lang="pl-PL" sz="1700" dirty="0">
                    <a:latin typeface="Monoid" panose="02000503000000000000" pitchFamily="2" charset="0"/>
                  </a:rPr>
                  <a:t>nazwa_w</a:t>
                </a:r>
                <a:r>
                  <a:rPr lang="pl-PL" sz="2100" dirty="0">
                    <a:latin typeface="Monoid" panose="02000503000000000000" pitchFamily="2" charset="0"/>
                  </a:rPr>
                  <a:t> </a:t>
                </a:r>
                <a:r>
                  <a:rPr lang="pl-PL" sz="2100" dirty="0"/>
                  <a:t>oraz  </a:t>
                </a:r>
                <a:r>
                  <a:rPr lang="pl-PL" sz="1700" dirty="0" err="1">
                    <a:latin typeface="Monoid" panose="02000503000000000000" pitchFamily="2" charset="0"/>
                  </a:rPr>
                  <a:t>kod_w</a:t>
                </a:r>
                <a:r>
                  <a:rPr lang="pl-PL" sz="2100" dirty="0">
                    <a:ea typeface="Cambria Math" panose="02040503050406030204" pitchFamily="18" charset="0"/>
                  </a:rPr>
                  <a:t> </a:t>
                </a:r>
                <a14:m>
                  <m:oMath xmlns:m="http://schemas.openxmlformats.org/officeDocument/2006/math">
                    <m:r>
                      <a:rPr lang="pl-PL" sz="2100" i="1">
                        <a:latin typeface="Cambria Math" panose="02040503050406030204" pitchFamily="18" charset="0"/>
                        <a:ea typeface="Cambria Math" panose="02040503050406030204" pitchFamily="18" charset="0"/>
                      </a:rPr>
                      <m:t>→ </m:t>
                    </m:r>
                  </m:oMath>
                </a14:m>
                <a:r>
                  <a:rPr lang="pl-PL" sz="1700" dirty="0">
                    <a:latin typeface="Monoid" panose="02000503000000000000" pitchFamily="2" charset="0"/>
                  </a:rPr>
                  <a:t>cena_w</a:t>
                </a:r>
                <a:r>
                  <a:rPr lang="pl-PL" sz="2100" dirty="0"/>
                  <a:t>. </a:t>
                </a:r>
              </a:p>
              <a:p>
                <a:pPr marL="342900" indent="-342900">
                  <a:spcBef>
                    <a:spcPts val="1200"/>
                  </a:spcBef>
                  <a:buFont typeface="Wingdings" panose="05000000000000000000" pitchFamily="2" charset="2"/>
                  <a:buChar char="F"/>
                </a:pPr>
                <a:r>
                  <a:rPr lang="pl-PL" sz="2100" dirty="0"/>
                  <a:t>Zależności te eliminujemy wydzielając je do </a:t>
                </a:r>
                <a:r>
                  <a:rPr lang="pl-PL" sz="2100" dirty="0">
                    <a:solidFill>
                      <a:srgbClr val="FF0000"/>
                    </a:solidFill>
                  </a:rPr>
                  <a:t>nowej relacji</a:t>
                </a:r>
                <a:r>
                  <a:rPr lang="pl-PL" sz="2100" dirty="0"/>
                  <a:t> </a:t>
                </a:r>
                <a:r>
                  <a:rPr lang="pl-PL" sz="1700" dirty="0">
                    <a:solidFill>
                      <a:prstClr val="black"/>
                    </a:solidFill>
                    <a:latin typeface="Monoid" panose="02000503000000000000" pitchFamily="2" charset="0"/>
                    <a:ea typeface="Times New Roman" pitchFamily="18" charset="0"/>
                    <a:cs typeface="Times New Roman" pitchFamily="18" charset="0"/>
                  </a:rPr>
                  <a:t>R</a:t>
                </a:r>
                <a:r>
                  <a:rPr lang="pl-PL" sz="1700" baseline="-25000" dirty="0">
                    <a:solidFill>
                      <a:prstClr val="black"/>
                    </a:solidFill>
                    <a:latin typeface="Monoid" panose="02000503000000000000" pitchFamily="2" charset="0"/>
                    <a:ea typeface="Times New Roman" pitchFamily="18" charset="0"/>
                    <a:cs typeface="Times New Roman" pitchFamily="18" charset="0"/>
                  </a:rPr>
                  <a:t>23</a:t>
                </a:r>
                <a:r>
                  <a:rPr lang="pl-PL" sz="2100" dirty="0"/>
                  <a:t>. W efekcie otrzymujemy równoważny zbiór schematów relacji     {</a:t>
                </a:r>
                <a:r>
                  <a:rPr lang="pl-PL" sz="1700" dirty="0">
                    <a:latin typeface="Monoid" panose="02000503000000000000" pitchFamily="2" charset="0"/>
                  </a:rPr>
                  <a:t>R</a:t>
                </a:r>
                <a:r>
                  <a:rPr lang="pl-PL" sz="1700" baseline="-25000" dirty="0">
                    <a:latin typeface="Monoid" panose="02000503000000000000" pitchFamily="2" charset="0"/>
                  </a:rPr>
                  <a:t>21</a:t>
                </a:r>
                <a:r>
                  <a:rPr lang="pl-PL" sz="2100" dirty="0"/>
                  <a:t>, </a:t>
                </a:r>
                <a:r>
                  <a:rPr lang="pl-PL" sz="1700" dirty="0">
                    <a:latin typeface="Monoid" panose="02000503000000000000" pitchFamily="2" charset="0"/>
                  </a:rPr>
                  <a:t>R</a:t>
                </a:r>
                <a:r>
                  <a:rPr lang="pl-PL" sz="1700" baseline="-25000" dirty="0">
                    <a:latin typeface="Monoid" panose="02000503000000000000" pitchFamily="2" charset="0"/>
                  </a:rPr>
                  <a:t>22</a:t>
                </a:r>
                <a:r>
                  <a:rPr lang="pl-PL" sz="2100" dirty="0"/>
                  <a:t>, </a:t>
                </a:r>
                <a:r>
                  <a:rPr lang="pl-PL" sz="1700" dirty="0">
                    <a:latin typeface="Monoid" panose="02000503000000000000" pitchFamily="2" charset="0"/>
                  </a:rPr>
                  <a:t>R</a:t>
                </a:r>
                <a:r>
                  <a:rPr lang="pl-PL" sz="1700" baseline="-25000" dirty="0">
                    <a:latin typeface="Monoid" panose="02000503000000000000" pitchFamily="2" charset="0"/>
                  </a:rPr>
                  <a:t>23</a:t>
                </a:r>
                <a:r>
                  <a:rPr lang="pl-PL" sz="2100" dirty="0"/>
                  <a:t>}.</a:t>
                </a:r>
              </a:p>
            </p:txBody>
          </p:sp>
        </mc:Choice>
        <mc:Fallback xmlns="">
          <p:sp>
            <p:nvSpPr>
              <p:cNvPr id="43" name="Prostokąt 42"/>
              <p:cNvSpPr>
                <a:spLocks noRot="1" noChangeAspect="1" noMove="1" noResize="1" noEditPoints="1" noAdjustHandles="1" noChangeArrowheads="1" noChangeShapeType="1" noTextEdit="1"/>
              </p:cNvSpPr>
              <p:nvPr/>
            </p:nvSpPr>
            <p:spPr>
              <a:xfrm>
                <a:off x="347828" y="2316871"/>
                <a:ext cx="3718569" cy="4124206"/>
              </a:xfrm>
              <a:prstGeom prst="rect">
                <a:avLst/>
              </a:prstGeom>
              <a:blipFill rotWithShape="0">
                <a:blip r:embed="rId3"/>
                <a:stretch>
                  <a:fillRect l="-1639" t="-886" r="-1148" b="-1920"/>
                </a:stretch>
              </a:blipFill>
            </p:spPr>
            <p:txBody>
              <a:bodyPr/>
              <a:lstStyle/>
              <a:p>
                <a:r>
                  <a:rPr lang="pl-PL">
                    <a:noFill/>
                  </a:rPr>
                  <a:t> </a:t>
                </a:r>
              </a:p>
            </p:txBody>
          </p:sp>
        </mc:Fallback>
      </mc:AlternateContent>
    </p:spTree>
    <p:extLst>
      <p:ext uri="{BB962C8B-B14F-4D97-AF65-F5344CB8AC3E}">
        <p14:creationId xmlns:p14="http://schemas.microsoft.com/office/powerpoint/2010/main" val="3224822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up)">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3">
                                            <p:txEl>
                                              <p:pRg st="0" end="0"/>
                                            </p:txEl>
                                          </p:spTgt>
                                        </p:tgtEl>
                                        <p:attrNameLst>
                                          <p:attrName>style.visibility</p:attrName>
                                        </p:attrNameLst>
                                      </p:cBhvr>
                                      <p:to>
                                        <p:strVal val="visible"/>
                                      </p:to>
                                    </p:set>
                                    <p:animEffect transition="in" filter="wipe(left)">
                                      <p:cBhvr>
                                        <p:cTn id="32" dur="500"/>
                                        <p:tgtEl>
                                          <p:spTgt spid="4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3">
                                            <p:txEl>
                                              <p:pRg st="1" end="1"/>
                                            </p:txEl>
                                          </p:spTgt>
                                        </p:tgtEl>
                                        <p:attrNameLst>
                                          <p:attrName>style.visibility</p:attrName>
                                        </p:attrNameLst>
                                      </p:cBhvr>
                                      <p:to>
                                        <p:strVal val="visible"/>
                                      </p:to>
                                    </p:set>
                                    <p:animEffect transition="in" filter="wipe(left)">
                                      <p:cBhvr>
                                        <p:cTn id="37" dur="500"/>
                                        <p:tgtEl>
                                          <p:spTgt spid="43">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ytuł 1"/>
          <p:cNvSpPr txBox="1">
            <a:spLocks/>
          </p:cNvSpPr>
          <p:nvPr/>
        </p:nvSpPr>
        <p:spPr>
          <a:xfrm>
            <a:off x="0" y="0"/>
            <a:ext cx="12192000" cy="857250"/>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pl-PL" sz="4000" dirty="0">
                <a:solidFill>
                  <a:srgbClr val="000000"/>
                </a:solidFill>
                <a:latin typeface="Minion-Regular"/>
              </a:rPr>
              <a:t>Uwagi dotyczące drugiej postaci normalnej</a:t>
            </a:r>
            <a:endParaRPr lang="pl-PL" sz="4000" b="1" dirty="0"/>
          </a:p>
        </p:txBody>
      </p:sp>
      <p:sp>
        <p:nvSpPr>
          <p:cNvPr id="4" name="Symbol zastępczy daty 3"/>
          <p:cNvSpPr>
            <a:spLocks noGrp="1"/>
          </p:cNvSpPr>
          <p:nvPr>
            <p:ph type="dt" sz="half" idx="10"/>
          </p:nvPr>
        </p:nvSpPr>
        <p:spPr/>
        <p:txBody>
          <a:bodyPr/>
          <a:lstStyle/>
          <a:p>
            <a:fld id="{1D684510-9475-4884-8951-D3414B1C6E4B}" type="datetime1">
              <a:rPr lang="pl-PL" smtClean="0"/>
              <a:t>25.11.2021</a:t>
            </a:fld>
            <a:endParaRPr lang="pl-PL"/>
          </a:p>
        </p:txBody>
      </p:sp>
      <p:sp>
        <p:nvSpPr>
          <p:cNvPr id="6" name="Text Box 15"/>
          <p:cNvSpPr txBox="1">
            <a:spLocks noChangeArrowheads="1"/>
          </p:cNvSpPr>
          <p:nvPr/>
        </p:nvSpPr>
        <p:spPr bwMode="auto">
          <a:xfrm>
            <a:off x="461010" y="1242320"/>
            <a:ext cx="11014710" cy="441659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eaLnBrk="0" hangingPunct="0">
              <a:spcBef>
                <a:spcPts val="1800"/>
              </a:spcBef>
              <a:buClr>
                <a:schemeClr val="tx1"/>
              </a:buClr>
              <a:buFont typeface="Wingdings" panose="05000000000000000000" pitchFamily="2" charset="2"/>
              <a:buChar char="F"/>
            </a:pPr>
            <a:r>
              <a:rPr lang="pl-PL" sz="2300" dirty="0">
                <a:solidFill>
                  <a:srgbClr val="FF0000"/>
                </a:solidFill>
              </a:rPr>
              <a:t>Zalety</a:t>
            </a:r>
            <a:r>
              <a:rPr lang="pl-PL" sz="2300" dirty="0"/>
              <a:t> w stosunku do pierwszej postaci normalnej</a:t>
            </a:r>
          </a:p>
          <a:p>
            <a:pPr marL="720725" indent="-342900" eaLnBrk="0" hangingPunct="0">
              <a:spcBef>
                <a:spcPts val="1800"/>
              </a:spcBef>
              <a:buClr>
                <a:schemeClr val="tx1"/>
              </a:buClr>
              <a:buFont typeface="Arial" panose="020B0604020202020204" pitchFamily="34" charset="0"/>
              <a:buChar char="•"/>
            </a:pPr>
            <a:r>
              <a:rPr lang="pl-PL" sz="2000" dirty="0">
                <a:solidFill>
                  <a:srgbClr val="FF0000"/>
                </a:solidFill>
              </a:rPr>
              <a:t>Wyeliminowano dublowanie </a:t>
            </a:r>
            <a:r>
              <a:rPr lang="pl-PL" sz="2000" dirty="0"/>
              <a:t>danych występujące poprzednio w relacji  o schemacie </a:t>
            </a:r>
            <a:r>
              <a:rPr lang="pl-PL" sz="1700" dirty="0">
                <a:latin typeface="Monoid" panose="02000503000000000000" pitchFamily="2" charset="0"/>
                <a:ea typeface="Times New Roman" pitchFamily="18" charset="0"/>
                <a:cs typeface="Times New Roman" pitchFamily="18" charset="0"/>
              </a:rPr>
              <a:t>R</a:t>
            </a:r>
            <a:r>
              <a:rPr lang="pl-PL" sz="1700" baseline="-25000" dirty="0">
                <a:latin typeface="Monoid" panose="02000503000000000000" pitchFamily="2" charset="0"/>
                <a:ea typeface="Times New Roman" pitchFamily="18" charset="0"/>
                <a:cs typeface="Times New Roman" pitchFamily="18" charset="0"/>
              </a:rPr>
              <a:t>2</a:t>
            </a:r>
            <a:r>
              <a:rPr lang="pl-PL" sz="2000" dirty="0"/>
              <a:t>  (nazwa i cena każdego wyrobu są teraz pamiętane tylko jeden raz w relacji </a:t>
            </a:r>
            <a:r>
              <a:rPr lang="pl-PL" sz="1700" dirty="0">
                <a:latin typeface="Monoid" panose="02000503000000000000" pitchFamily="2" charset="0"/>
                <a:ea typeface="Times New Roman" pitchFamily="18" charset="0"/>
                <a:cs typeface="Times New Roman" pitchFamily="18" charset="0"/>
              </a:rPr>
              <a:t>R</a:t>
            </a:r>
            <a:r>
              <a:rPr lang="pl-PL" sz="1700" baseline="-25000" dirty="0">
                <a:latin typeface="Monoid" panose="02000503000000000000" pitchFamily="2" charset="0"/>
                <a:ea typeface="Times New Roman" pitchFamily="18" charset="0"/>
                <a:cs typeface="Times New Roman" pitchFamily="18" charset="0"/>
              </a:rPr>
              <a:t>23</a:t>
            </a:r>
            <a:r>
              <a:rPr lang="pl-PL" sz="2000" dirty="0"/>
              <a:t>),</a:t>
            </a:r>
          </a:p>
          <a:p>
            <a:pPr marL="720725" indent="-342900" eaLnBrk="0" hangingPunct="0">
              <a:spcBef>
                <a:spcPts val="1800"/>
              </a:spcBef>
              <a:buClr>
                <a:schemeClr val="tx1"/>
              </a:buClr>
              <a:buFont typeface="Arial" panose="020B0604020202020204" pitchFamily="34" charset="0"/>
              <a:buChar char="•"/>
            </a:pPr>
            <a:r>
              <a:rPr lang="pl-PL" sz="2000" dirty="0">
                <a:solidFill>
                  <a:srgbClr val="FF0000"/>
                </a:solidFill>
              </a:rPr>
              <a:t>Zwiększono stopień niezależności danych</a:t>
            </a:r>
            <a:r>
              <a:rPr lang="pl-PL" sz="2000" dirty="0"/>
              <a:t> (informacje na temat nowego wyrobu można wprowadzić do bazy, nawet jeśli nie znalazł się on na żadnym zamówieniu).</a:t>
            </a:r>
          </a:p>
          <a:p>
            <a:pPr marL="342900" indent="-342900" eaLnBrk="0" hangingPunct="0">
              <a:spcBef>
                <a:spcPts val="1800"/>
              </a:spcBef>
              <a:buClr>
                <a:schemeClr val="tx1"/>
              </a:buClr>
              <a:buFont typeface="Wingdings" panose="05000000000000000000" pitchFamily="2" charset="2"/>
              <a:buChar char="F"/>
            </a:pPr>
            <a:r>
              <a:rPr lang="pl-PL" sz="2300" dirty="0"/>
              <a:t>Jednak schemat ten nadal nie jest wolny od </a:t>
            </a:r>
            <a:r>
              <a:rPr lang="pl-PL" sz="2300" dirty="0">
                <a:solidFill>
                  <a:srgbClr val="FF0000"/>
                </a:solidFill>
              </a:rPr>
              <a:t>wad</a:t>
            </a:r>
            <a:r>
              <a:rPr lang="pl-PL" sz="2300" dirty="0"/>
              <a:t>.</a:t>
            </a:r>
          </a:p>
          <a:p>
            <a:pPr marL="720725" indent="-342900" eaLnBrk="0" hangingPunct="0">
              <a:spcBef>
                <a:spcPts val="1800"/>
              </a:spcBef>
              <a:buClr>
                <a:schemeClr val="tx1"/>
              </a:buClr>
              <a:buFont typeface="Arial" panose="020B0604020202020204" pitchFamily="34" charset="0"/>
              <a:buChar char="•"/>
            </a:pPr>
            <a:r>
              <a:rPr lang="pl-PL" sz="2000" dirty="0"/>
              <a:t>W szczególności zauważmy, że relacja </a:t>
            </a:r>
            <a:r>
              <a:rPr lang="pl-PL" sz="1700" dirty="0">
                <a:solidFill>
                  <a:prstClr val="black"/>
                </a:solidFill>
                <a:latin typeface="Monoid" panose="02000503000000000000" pitchFamily="2" charset="0"/>
                <a:ea typeface="Times New Roman" pitchFamily="18" charset="0"/>
                <a:cs typeface="Times New Roman" pitchFamily="18" charset="0"/>
              </a:rPr>
              <a:t>R</a:t>
            </a:r>
            <a:r>
              <a:rPr lang="pl-PL" sz="1700" baseline="-25000" dirty="0">
                <a:solidFill>
                  <a:prstClr val="black"/>
                </a:solidFill>
                <a:latin typeface="Monoid" panose="02000503000000000000" pitchFamily="2" charset="0"/>
                <a:ea typeface="Times New Roman" pitchFamily="18" charset="0"/>
                <a:cs typeface="Times New Roman" pitchFamily="18" charset="0"/>
              </a:rPr>
              <a:t>21</a:t>
            </a:r>
            <a:r>
              <a:rPr lang="pl-PL" sz="2000" dirty="0"/>
              <a:t> nadal zawiera </a:t>
            </a:r>
            <a:r>
              <a:rPr lang="pl-PL" sz="2000" dirty="0">
                <a:solidFill>
                  <a:srgbClr val="FF0000"/>
                </a:solidFill>
              </a:rPr>
              <a:t>dublujące się </a:t>
            </a:r>
            <a:r>
              <a:rPr lang="pl-PL" sz="2000" dirty="0"/>
              <a:t>dane oraz powoduje niebezpieczeństwo </a:t>
            </a:r>
            <a:r>
              <a:rPr lang="pl-PL" sz="2000" dirty="0">
                <a:solidFill>
                  <a:srgbClr val="FF0000"/>
                </a:solidFill>
              </a:rPr>
              <a:t>efektów ubocznych</a:t>
            </a:r>
            <a:r>
              <a:rPr lang="pl-PL" sz="2000" dirty="0"/>
              <a:t>. </a:t>
            </a:r>
          </a:p>
          <a:p>
            <a:pPr marL="720725" indent="-342900" eaLnBrk="0" hangingPunct="0">
              <a:spcBef>
                <a:spcPts val="1800"/>
              </a:spcBef>
              <a:buClr>
                <a:schemeClr val="tx1"/>
              </a:buClr>
              <a:buFont typeface="Arial" panose="020B0604020202020204" pitchFamily="34" charset="0"/>
              <a:buChar char="•"/>
            </a:pPr>
            <a:r>
              <a:rPr lang="pl-PL" sz="2000" dirty="0"/>
              <a:t>Wynika to z istnienia tzw. </a:t>
            </a:r>
            <a:r>
              <a:rPr lang="pl-PL" sz="2000" dirty="0">
                <a:solidFill>
                  <a:srgbClr val="FF0000"/>
                </a:solidFill>
              </a:rPr>
              <a:t>tranzytywnych</a:t>
            </a:r>
            <a:r>
              <a:rPr lang="pl-PL" sz="2000" dirty="0"/>
              <a:t> zależności pomiędzy atrybutami, które zostaną wyeliminowane w trzeciej postaci normalnej.</a:t>
            </a:r>
          </a:p>
        </p:txBody>
      </p:sp>
    </p:spTree>
    <p:extLst>
      <p:ext uri="{BB962C8B-B14F-4D97-AF65-F5344CB8AC3E}">
        <p14:creationId xmlns:p14="http://schemas.microsoft.com/office/powerpoint/2010/main" val="4208865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lt">
                                    <p:tmPct val="10000"/>
                                  </p:iterate>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lt">
                                    <p:tmPct val="10000"/>
                                  </p:iterate>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up)">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iterate type="lt">
                                    <p:tmPct val="10000"/>
                                  </p:iterate>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lt">
                                    <p:tmPct val="10000"/>
                                  </p:iterate>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left)">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ytuł 1"/>
          <p:cNvSpPr txBox="1">
            <a:spLocks/>
          </p:cNvSpPr>
          <p:nvPr/>
        </p:nvSpPr>
        <p:spPr>
          <a:xfrm>
            <a:off x="0" y="0"/>
            <a:ext cx="12192000" cy="857250"/>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pl-PL" sz="4000" dirty="0">
                <a:solidFill>
                  <a:srgbClr val="000000"/>
                </a:solidFill>
                <a:latin typeface="Minion-Regular"/>
              </a:rPr>
              <a:t>Tranzytywna zależność funkcyjna</a:t>
            </a:r>
            <a:endParaRPr lang="pl-PL" sz="4000" b="1" dirty="0"/>
          </a:p>
        </p:txBody>
      </p:sp>
      <p:sp>
        <p:nvSpPr>
          <p:cNvPr id="2" name="Prostokąt 1"/>
          <p:cNvSpPr/>
          <p:nvPr/>
        </p:nvSpPr>
        <p:spPr>
          <a:xfrm>
            <a:off x="249633" y="976316"/>
            <a:ext cx="1373453" cy="461665"/>
          </a:xfrm>
          <a:prstGeom prst="rect">
            <a:avLst/>
          </a:prstGeom>
        </p:spPr>
        <p:txBody>
          <a:bodyPr wrap="none">
            <a:spAutoFit/>
          </a:bodyPr>
          <a:lstStyle/>
          <a:p>
            <a:r>
              <a:rPr lang="pl-PL" sz="2300" b="1" dirty="0">
                <a:solidFill>
                  <a:srgbClr val="0070C0"/>
                </a:solidFill>
              </a:rPr>
              <a:t>Definicja </a:t>
            </a:r>
          </a:p>
        </p:txBody>
      </p:sp>
      <p:sp>
        <p:nvSpPr>
          <p:cNvPr id="14" name="Prostokąt 13"/>
          <p:cNvSpPr/>
          <p:nvPr/>
        </p:nvSpPr>
        <p:spPr>
          <a:xfrm>
            <a:off x="328281" y="2443858"/>
            <a:ext cx="1269258" cy="461665"/>
          </a:xfrm>
          <a:prstGeom prst="rect">
            <a:avLst/>
          </a:prstGeom>
        </p:spPr>
        <p:txBody>
          <a:bodyPr wrap="none">
            <a:spAutoFit/>
          </a:bodyPr>
          <a:lstStyle/>
          <a:p>
            <a:r>
              <a:rPr lang="pl-PL" sz="2300" b="1" dirty="0">
                <a:solidFill>
                  <a:srgbClr val="0070C0"/>
                </a:solidFill>
              </a:rPr>
              <a:t>Przykład</a:t>
            </a:r>
          </a:p>
        </p:txBody>
      </p:sp>
      <p:sp>
        <p:nvSpPr>
          <p:cNvPr id="12" name="Prostokąt 11"/>
          <p:cNvSpPr/>
          <p:nvPr/>
        </p:nvSpPr>
        <p:spPr>
          <a:xfrm>
            <a:off x="1701734" y="2387965"/>
            <a:ext cx="10041376" cy="541174"/>
          </a:xfrm>
          <a:prstGeom prst="rect">
            <a:avLst/>
          </a:prstGeom>
          <a:ln>
            <a:noFill/>
          </a:ln>
        </p:spPr>
        <p:txBody>
          <a:bodyPr wrap="square">
            <a:spAutoFit/>
          </a:bodyPr>
          <a:lstStyle/>
          <a:p>
            <a:pPr>
              <a:lnSpc>
                <a:spcPts val="3500"/>
              </a:lnSpc>
            </a:pPr>
            <a:r>
              <a:rPr lang="pl-PL" sz="2300" dirty="0">
                <a:cs typeface="Times New Roman" pitchFamily="18" charset="0"/>
              </a:rPr>
              <a:t>Rozważymy schemat </a:t>
            </a:r>
            <a:r>
              <a:rPr lang="pl-PL" sz="1700" dirty="0">
                <a:solidFill>
                  <a:prstClr val="black"/>
                </a:solidFill>
                <a:latin typeface="Monoid" panose="02000503000000000000" pitchFamily="2" charset="0"/>
                <a:ea typeface="Times New Roman" pitchFamily="18" charset="0"/>
                <a:cs typeface="Times New Roman" pitchFamily="18" charset="0"/>
              </a:rPr>
              <a:t>R</a:t>
            </a:r>
            <a:r>
              <a:rPr lang="pl-PL" sz="1700" baseline="-25000" dirty="0">
                <a:solidFill>
                  <a:prstClr val="black"/>
                </a:solidFill>
                <a:latin typeface="Monoid" panose="02000503000000000000" pitchFamily="2" charset="0"/>
                <a:ea typeface="Times New Roman" pitchFamily="18" charset="0"/>
                <a:cs typeface="Times New Roman" pitchFamily="18" charset="0"/>
              </a:rPr>
              <a:t>21</a:t>
            </a:r>
            <a:r>
              <a:rPr lang="pl-PL" sz="2300" dirty="0">
                <a:cs typeface="Times New Roman" pitchFamily="18" charset="0"/>
              </a:rPr>
              <a:t> , który uzyskaliśmy w ramach drugiej postaci normalnej.</a:t>
            </a:r>
          </a:p>
        </p:txBody>
      </p:sp>
      <mc:AlternateContent xmlns:mc="http://schemas.openxmlformats.org/markup-compatibility/2006" xmlns:a14="http://schemas.microsoft.com/office/drawing/2010/main">
        <mc:Choice Requires="a14">
          <p:sp>
            <p:nvSpPr>
              <p:cNvPr id="6" name="Prostokąt 5"/>
              <p:cNvSpPr/>
              <p:nvPr/>
            </p:nvSpPr>
            <p:spPr>
              <a:xfrm>
                <a:off x="1623086" y="987136"/>
                <a:ext cx="10376655" cy="1523494"/>
              </a:xfrm>
              <a:prstGeom prst="rect">
                <a:avLst/>
              </a:prstGeom>
            </p:spPr>
            <p:txBody>
              <a:bodyPr wrap="square">
                <a:spAutoFit/>
              </a:bodyPr>
              <a:lstStyle/>
              <a:p>
                <a:r>
                  <a:rPr lang="pl-PL" sz="2300" dirty="0">
                    <a:cs typeface="Times New Roman" pitchFamily="18" charset="0"/>
                  </a:rPr>
                  <a:t>Atrybut </a:t>
                </a:r>
                <a14:m>
                  <m:oMath xmlns:m="http://schemas.openxmlformats.org/officeDocument/2006/math">
                    <m:r>
                      <a:rPr lang="pl-PL" sz="2300" i="1" dirty="0" smtClean="0">
                        <a:latin typeface="Cambria Math" panose="02040503050406030204" pitchFamily="18" charset="0"/>
                        <a:cs typeface="Times New Roman" pitchFamily="18" charset="0"/>
                      </a:rPr>
                      <m:t>𝐵</m:t>
                    </m:r>
                  </m:oMath>
                </a14:m>
                <a:r>
                  <a:rPr lang="pl-PL" sz="2300" dirty="0">
                    <a:cs typeface="Times New Roman" pitchFamily="18" charset="0"/>
                  </a:rPr>
                  <a:t> jest </a:t>
                </a:r>
                <a:r>
                  <a:rPr lang="pl-PL" sz="2300" dirty="0">
                    <a:solidFill>
                      <a:srgbClr val="FF0000"/>
                    </a:solidFill>
                    <a:cs typeface="Times New Roman" pitchFamily="18" charset="0"/>
                  </a:rPr>
                  <a:t>tranzytywnie funkcyjnie zależny </a:t>
                </a:r>
                <a:r>
                  <a:rPr lang="pl-PL" sz="2300" dirty="0">
                    <a:cs typeface="Times New Roman" pitchFamily="18" charset="0"/>
                  </a:rPr>
                  <a:t>od atrybutu </a:t>
                </a:r>
                <a14:m>
                  <m:oMath xmlns:m="http://schemas.openxmlformats.org/officeDocument/2006/math">
                    <m:r>
                      <a:rPr lang="pl-PL" sz="2300" i="1" dirty="0" smtClean="0">
                        <a:latin typeface="Cambria Math" panose="02040503050406030204" pitchFamily="18" charset="0"/>
                        <a:cs typeface="Times New Roman" pitchFamily="18" charset="0"/>
                      </a:rPr>
                      <m:t>𝐴</m:t>
                    </m:r>
                  </m:oMath>
                </a14:m>
                <a:r>
                  <a:rPr lang="pl-PL" sz="2300" dirty="0">
                    <a:cs typeface="Times New Roman" pitchFamily="18" charset="0"/>
                  </a:rPr>
                  <a:t> jeśli w ramach rozważanego schematu można wskazać atrybut </a:t>
                </a:r>
                <a14:m>
                  <m:oMath xmlns:m="http://schemas.openxmlformats.org/officeDocument/2006/math">
                    <m:r>
                      <a:rPr lang="pl-PL" sz="2000" i="1">
                        <a:solidFill>
                          <a:prstClr val="black"/>
                        </a:solidFill>
                        <a:latin typeface="Cambria Math" panose="02040503050406030204" pitchFamily="18" charset="0"/>
                        <a:ea typeface="Cambria Math" panose="02040503050406030204" pitchFamily="18" charset="0"/>
                        <a:cs typeface="Times New Roman" pitchFamily="18" charset="0"/>
                      </a:rPr>
                      <m:t>𝐶</m:t>
                    </m:r>
                  </m:oMath>
                </a14:m>
                <a:r>
                  <a:rPr lang="pl-PL" sz="2300" dirty="0">
                    <a:cs typeface="Times New Roman" pitchFamily="18" charset="0"/>
                  </a:rPr>
                  <a:t> taki, że mają miejsce zależności funkcyjne  </a:t>
                </a:r>
                <a14:m>
                  <m:oMath xmlns:m="http://schemas.openxmlformats.org/officeDocument/2006/math">
                    <m:r>
                      <a:rPr lang="pl-PL" sz="2000" i="1">
                        <a:latin typeface="Cambria Math" panose="02040503050406030204" pitchFamily="18" charset="0"/>
                        <a:cs typeface="Times New Roman" pitchFamily="18" charset="0"/>
                      </a:rPr>
                      <m:t>𝐴</m:t>
                    </m:r>
                    <m:r>
                      <a:rPr lang="pl-PL" sz="2000" i="1">
                        <a:latin typeface="Cambria Math" panose="02040503050406030204" pitchFamily="18" charset="0"/>
                        <a:ea typeface="Cambria Math" panose="02040503050406030204" pitchFamily="18" charset="0"/>
                        <a:cs typeface="Times New Roman" pitchFamily="18" charset="0"/>
                      </a:rPr>
                      <m:t>→</m:t>
                    </m:r>
                    <m:r>
                      <a:rPr lang="pl-PL" sz="2000" b="0" i="1" smtClean="0">
                        <a:latin typeface="Cambria Math" panose="02040503050406030204" pitchFamily="18" charset="0"/>
                        <a:ea typeface="Cambria Math" panose="02040503050406030204" pitchFamily="18" charset="0"/>
                        <a:cs typeface="Times New Roman" pitchFamily="18" charset="0"/>
                      </a:rPr>
                      <m:t>𝐶</m:t>
                    </m:r>
                  </m:oMath>
                </a14:m>
                <a:r>
                  <a:rPr lang="pl-PL" sz="2300" dirty="0">
                    <a:cs typeface="Times New Roman" pitchFamily="18" charset="0"/>
                  </a:rPr>
                  <a:t>  oraz  </a:t>
                </a:r>
                <a14:m>
                  <m:oMath xmlns:m="http://schemas.openxmlformats.org/officeDocument/2006/math">
                    <m:r>
                      <a:rPr lang="pl-PL" sz="2000" i="1">
                        <a:latin typeface="Cambria Math" panose="02040503050406030204" pitchFamily="18" charset="0"/>
                        <a:ea typeface="Cambria Math" panose="02040503050406030204" pitchFamily="18" charset="0"/>
                        <a:cs typeface="Times New Roman" pitchFamily="18" charset="0"/>
                      </a:rPr>
                      <m:t>𝐶</m:t>
                    </m:r>
                    <m:r>
                      <a:rPr lang="pl-PL" sz="2000" i="1">
                        <a:latin typeface="Cambria Math" panose="02040503050406030204" pitchFamily="18" charset="0"/>
                        <a:ea typeface="Cambria Math" panose="02040503050406030204" pitchFamily="18" charset="0"/>
                        <a:cs typeface="Times New Roman" pitchFamily="18" charset="0"/>
                      </a:rPr>
                      <m:t> </m:t>
                    </m:r>
                  </m:oMath>
                </a14:m>
                <a:r>
                  <a:rPr lang="pl-PL" sz="2000" dirty="0">
                    <a:latin typeface="Cambria Math" panose="02040503050406030204" pitchFamily="18" charset="0"/>
                    <a:ea typeface="Cambria Math" panose="02040503050406030204" pitchFamily="18" charset="0"/>
                    <a:cs typeface="Times New Roman" pitchFamily="18" charset="0"/>
                  </a:rPr>
                  <a:t>→𝐵</a:t>
                </a:r>
                <a:r>
                  <a:rPr lang="pl-PL" sz="2300" dirty="0">
                    <a:cs typeface="Times New Roman" pitchFamily="18" charset="0"/>
                  </a:rPr>
                  <a:t> .</a:t>
                </a:r>
              </a:p>
              <a:p>
                <a:endParaRPr lang="pl-PL" sz="2300" dirty="0"/>
              </a:p>
            </p:txBody>
          </p:sp>
        </mc:Choice>
        <mc:Fallback xmlns="">
          <p:sp>
            <p:nvSpPr>
              <p:cNvPr id="6" name="Prostokąt 5"/>
              <p:cNvSpPr>
                <a:spLocks noRot="1" noChangeAspect="1" noMove="1" noResize="1" noEditPoints="1" noAdjustHandles="1" noChangeArrowheads="1" noChangeShapeType="1" noTextEdit="1"/>
              </p:cNvSpPr>
              <p:nvPr/>
            </p:nvSpPr>
            <p:spPr>
              <a:xfrm>
                <a:off x="1623086" y="987136"/>
                <a:ext cx="10376655" cy="1523494"/>
              </a:xfrm>
              <a:prstGeom prst="rect">
                <a:avLst/>
              </a:prstGeom>
              <a:blipFill rotWithShape="0">
                <a:blip r:embed="rId2"/>
                <a:stretch>
                  <a:fillRect l="-823" t="-3200"/>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7" name="Prostokąt 6"/>
              <p:cNvSpPr/>
              <p:nvPr/>
            </p:nvSpPr>
            <p:spPr>
              <a:xfrm>
                <a:off x="1702878" y="4918682"/>
                <a:ext cx="10296863" cy="1461939"/>
              </a:xfrm>
              <a:prstGeom prst="rect">
                <a:avLst/>
              </a:prstGeom>
            </p:spPr>
            <p:txBody>
              <a:bodyPr wrap="square">
                <a:spAutoFit/>
              </a:bodyPr>
              <a:lstStyle/>
              <a:p>
                <a:r>
                  <a:rPr lang="pl-PL" sz="2300" dirty="0"/>
                  <a:t>Na podstawie występujących tutaj zależności funkcyjnych: </a:t>
                </a:r>
              </a:p>
              <a:p>
                <a:pPr>
                  <a:spcBef>
                    <a:spcPts val="1200"/>
                  </a:spcBef>
                  <a:spcAft>
                    <a:spcPts val="1200"/>
                  </a:spcAft>
                </a:pPr>
                <a:r>
                  <a:rPr lang="pl-PL" sz="2300" dirty="0"/>
                  <a:t>	</a:t>
                </a:r>
                <a:r>
                  <a:rPr lang="pl-PL" sz="2300" dirty="0">
                    <a:solidFill>
                      <a:prstClr val="black"/>
                    </a:solidFill>
                    <a:latin typeface="Cambria Math" panose="02040503050406030204" pitchFamily="18" charset="0"/>
                    <a:ea typeface="Cambria Math" panose="02040503050406030204" pitchFamily="18" charset="0"/>
                  </a:rPr>
                  <a:t> </a:t>
                </a:r>
                <a:r>
                  <a:rPr lang="pl-PL" sz="2100" dirty="0">
                    <a:solidFill>
                      <a:prstClr val="black"/>
                    </a:solidFill>
                    <a:latin typeface="Cambria Math" panose="02040503050406030204" pitchFamily="18" charset="0"/>
                    <a:ea typeface="Cambria Math" panose="02040503050406030204" pitchFamily="18" charset="0"/>
                  </a:rPr>
                  <a:t>nr_zam</a:t>
                </a:r>
                <a14:m>
                  <m:oMath xmlns:m="http://schemas.openxmlformats.org/officeDocument/2006/math">
                    <m:r>
                      <a:rPr lang="pl-PL" sz="2100" dirty="0">
                        <a:solidFill>
                          <a:prstClr val="black"/>
                        </a:solidFill>
                        <a:latin typeface="Cambria Math" panose="02040503050406030204" pitchFamily="18" charset="0"/>
                        <a:ea typeface="Cambria Math" panose="02040503050406030204" pitchFamily="18" charset="0"/>
                      </a:rPr>
                      <m:t> </m:t>
                    </m:r>
                    <m:r>
                      <a:rPr lang="pl-PL" sz="2100" i="1">
                        <a:solidFill>
                          <a:prstClr val="black"/>
                        </a:solidFill>
                        <a:latin typeface="Cambria Math" panose="02040503050406030204" pitchFamily="18" charset="0"/>
                        <a:ea typeface="Cambria Math" panose="02040503050406030204" pitchFamily="18" charset="0"/>
                      </a:rPr>
                      <m:t>→</m:t>
                    </m:r>
                    <m:r>
                      <m:rPr>
                        <m:sty m:val="p"/>
                      </m:rPr>
                      <a:rPr lang="pl-PL" sz="2100">
                        <a:solidFill>
                          <a:prstClr val="black"/>
                        </a:solidFill>
                        <a:latin typeface="Cambria Math" panose="02040503050406030204" pitchFamily="18" charset="0"/>
                        <a:ea typeface="Cambria Math" panose="02040503050406030204" pitchFamily="18" charset="0"/>
                      </a:rPr>
                      <m:t>id</m:t>
                    </m:r>
                    <m:r>
                      <a:rPr lang="pl-PL" sz="2100">
                        <a:solidFill>
                          <a:prstClr val="black"/>
                        </a:solidFill>
                        <a:latin typeface="Cambria Math" panose="02040503050406030204" pitchFamily="18" charset="0"/>
                        <a:ea typeface="Cambria Math" panose="02040503050406030204" pitchFamily="18" charset="0"/>
                      </a:rPr>
                      <m:t>_</m:t>
                    </m:r>
                    <m:r>
                      <m:rPr>
                        <m:sty m:val="p"/>
                      </m:rPr>
                      <a:rPr lang="pl-PL" sz="2100">
                        <a:solidFill>
                          <a:prstClr val="black"/>
                        </a:solidFill>
                        <a:latin typeface="Cambria Math" panose="02040503050406030204" pitchFamily="18" charset="0"/>
                        <a:ea typeface="Cambria Math" panose="02040503050406030204" pitchFamily="18" charset="0"/>
                      </a:rPr>
                      <m:t>kl</m:t>
                    </m:r>
                  </m:oMath>
                </a14:m>
                <a:r>
                  <a:rPr lang="pl-PL" sz="2100" dirty="0">
                    <a:solidFill>
                      <a:prstClr val="black"/>
                    </a:solidFill>
                    <a:latin typeface="Cambria Math" panose="02040503050406030204" pitchFamily="18" charset="0"/>
                    <a:ea typeface="Cambria Math" panose="02040503050406030204" pitchFamily="18" charset="0"/>
                    <a:cs typeface="Times New Roman" pitchFamily="18" charset="0"/>
                  </a:rPr>
                  <a:t>  </a:t>
                </a:r>
                <a:r>
                  <a:rPr lang="pl-PL" sz="2100" dirty="0">
                    <a:solidFill>
                      <a:prstClr val="black"/>
                    </a:solidFill>
                    <a:ea typeface="Cambria Math" panose="02040503050406030204" pitchFamily="18" charset="0"/>
                    <a:cs typeface="Times New Roman" pitchFamily="18" charset="0"/>
                  </a:rPr>
                  <a:t>oraz </a:t>
                </a:r>
                <a:r>
                  <a:rPr lang="pl-PL" sz="2100" dirty="0">
                    <a:solidFill>
                      <a:prstClr val="black"/>
                    </a:solidFill>
                    <a:latin typeface="Cambria Math" panose="02040503050406030204" pitchFamily="18" charset="0"/>
                    <a:ea typeface="Cambria Math" panose="02040503050406030204" pitchFamily="18" charset="0"/>
                    <a:cs typeface="Times New Roman" pitchFamily="18" charset="0"/>
                  </a:rPr>
                  <a:t> </a:t>
                </a:r>
                <a:r>
                  <a:rPr lang="pl-PL" sz="2100" dirty="0">
                    <a:solidFill>
                      <a:prstClr val="black"/>
                    </a:solidFill>
                    <a:latin typeface="Cambria Math" panose="02040503050406030204" pitchFamily="18" charset="0"/>
                    <a:ea typeface="Cambria Math" panose="02040503050406030204" pitchFamily="18" charset="0"/>
                  </a:rPr>
                  <a:t>id_kl</a:t>
                </a:r>
                <a14:m>
                  <m:oMath xmlns:m="http://schemas.openxmlformats.org/officeDocument/2006/math">
                    <m:r>
                      <a:rPr lang="pl-PL" sz="2100" dirty="0">
                        <a:solidFill>
                          <a:prstClr val="black"/>
                        </a:solidFill>
                        <a:latin typeface="Cambria Math" panose="02040503050406030204" pitchFamily="18" charset="0"/>
                        <a:ea typeface="Cambria Math" panose="02040503050406030204" pitchFamily="18" charset="0"/>
                      </a:rPr>
                      <m:t> </m:t>
                    </m:r>
                    <m:r>
                      <a:rPr lang="pl-PL" sz="2100" i="1">
                        <a:solidFill>
                          <a:prstClr val="black"/>
                        </a:solidFill>
                        <a:latin typeface="Cambria Math" panose="02040503050406030204" pitchFamily="18" charset="0"/>
                        <a:ea typeface="Cambria Math" panose="02040503050406030204" pitchFamily="18" charset="0"/>
                      </a:rPr>
                      <m:t>→</m:t>
                    </m:r>
                    <m:r>
                      <m:rPr>
                        <m:sty m:val="p"/>
                      </m:rPr>
                      <a:rPr lang="pl-PL" sz="2100">
                        <a:solidFill>
                          <a:prstClr val="black"/>
                        </a:solidFill>
                        <a:latin typeface="Cambria Math" panose="02040503050406030204" pitchFamily="18" charset="0"/>
                        <a:ea typeface="Cambria Math" panose="02040503050406030204" pitchFamily="18" charset="0"/>
                      </a:rPr>
                      <m:t>nazwa</m:t>
                    </m:r>
                    <m:r>
                      <a:rPr lang="pl-PL" sz="2100">
                        <a:solidFill>
                          <a:prstClr val="black"/>
                        </a:solidFill>
                        <a:latin typeface="Cambria Math" panose="02040503050406030204" pitchFamily="18" charset="0"/>
                        <a:ea typeface="Cambria Math" panose="02040503050406030204" pitchFamily="18" charset="0"/>
                      </a:rPr>
                      <m:t>_</m:t>
                    </m:r>
                    <m:r>
                      <m:rPr>
                        <m:sty m:val="p"/>
                      </m:rPr>
                      <a:rPr lang="pl-PL" sz="2100">
                        <a:solidFill>
                          <a:prstClr val="black"/>
                        </a:solidFill>
                        <a:latin typeface="Cambria Math" panose="02040503050406030204" pitchFamily="18" charset="0"/>
                        <a:ea typeface="Cambria Math" panose="02040503050406030204" pitchFamily="18" charset="0"/>
                      </a:rPr>
                      <m:t>kl</m:t>
                    </m:r>
                  </m:oMath>
                </a14:m>
                <a:r>
                  <a:rPr lang="pl-PL" sz="2100" dirty="0">
                    <a:solidFill>
                      <a:prstClr val="black"/>
                    </a:solidFill>
                    <a:cs typeface="Times New Roman" pitchFamily="18" charset="0"/>
                  </a:rPr>
                  <a:t> </a:t>
                </a:r>
                <a:endParaRPr lang="pl-PL" sz="2100" dirty="0"/>
              </a:p>
              <a:p>
                <a:r>
                  <a:rPr lang="pl-PL" sz="2300" dirty="0"/>
                  <a:t>stwierdzamy, że atrybut </a:t>
                </a:r>
                <a:r>
                  <a:rPr lang="pl-PL" dirty="0">
                    <a:solidFill>
                      <a:prstClr val="black"/>
                    </a:solidFill>
                    <a:latin typeface="Monoid" panose="02000503000000000000" pitchFamily="2" charset="0"/>
                  </a:rPr>
                  <a:t>nazwa_kl</a:t>
                </a:r>
                <a:r>
                  <a:rPr lang="pl-PL" sz="1900" dirty="0"/>
                  <a:t> jest tranzytywnie funkcyjnie zależny od atrybutu </a:t>
                </a:r>
                <a:r>
                  <a:rPr lang="pl-PL" dirty="0">
                    <a:solidFill>
                      <a:prstClr val="black"/>
                    </a:solidFill>
                    <a:latin typeface="Monoid" panose="02000503000000000000" pitchFamily="2" charset="0"/>
                  </a:rPr>
                  <a:t>nr_zam</a:t>
                </a:r>
                <a:r>
                  <a:rPr lang="pl-PL" sz="2300" dirty="0"/>
                  <a:t>. </a:t>
                </a:r>
              </a:p>
            </p:txBody>
          </p:sp>
        </mc:Choice>
        <mc:Fallback xmlns="">
          <p:sp>
            <p:nvSpPr>
              <p:cNvPr id="7" name="Prostokąt 6"/>
              <p:cNvSpPr>
                <a:spLocks noRot="1" noChangeAspect="1" noMove="1" noResize="1" noEditPoints="1" noAdjustHandles="1" noChangeArrowheads="1" noChangeShapeType="1" noTextEdit="1"/>
              </p:cNvSpPr>
              <p:nvPr/>
            </p:nvSpPr>
            <p:spPr>
              <a:xfrm>
                <a:off x="1702878" y="4918682"/>
                <a:ext cx="10296863" cy="1461939"/>
              </a:xfrm>
              <a:prstGeom prst="rect">
                <a:avLst/>
              </a:prstGeom>
              <a:blipFill rotWithShape="0">
                <a:blip r:embed="rId3"/>
                <a:stretch>
                  <a:fillRect l="-829" t="-3333" b="-8333"/>
                </a:stretch>
              </a:blipFill>
            </p:spPr>
            <p:txBody>
              <a:bodyPr/>
              <a:lstStyle/>
              <a:p>
                <a:r>
                  <a:rPr lang="pl-PL">
                    <a:noFill/>
                  </a:rPr>
                  <a:t> </a:t>
                </a:r>
              </a:p>
            </p:txBody>
          </p:sp>
        </mc:Fallback>
      </mc:AlternateContent>
      <p:grpSp>
        <p:nvGrpSpPr>
          <p:cNvPr id="92" name="Grupa 91"/>
          <p:cNvGrpSpPr/>
          <p:nvPr/>
        </p:nvGrpSpPr>
        <p:grpSpPr>
          <a:xfrm>
            <a:off x="2230193" y="3541784"/>
            <a:ext cx="7731613" cy="936328"/>
            <a:chOff x="4266077" y="2482795"/>
            <a:chExt cx="7731613" cy="936328"/>
          </a:xfrm>
        </p:grpSpPr>
        <p:sp>
          <p:nvSpPr>
            <p:cNvPr id="94" name="Rectangle 1"/>
            <p:cNvSpPr>
              <a:spLocks noChangeArrowheads="1"/>
            </p:cNvSpPr>
            <p:nvPr/>
          </p:nvSpPr>
          <p:spPr bwMode="auto">
            <a:xfrm>
              <a:off x="4266077" y="2862586"/>
              <a:ext cx="2284216" cy="5027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892175" marR="0" lvl="0" indent="-892175" defTabSz="914400" rtl="0" eaLnBrk="1" fontAlgn="base" latinLnBrk="0" hangingPunct="1">
                <a:lnSpc>
                  <a:spcPts val="3200"/>
                </a:lnSpc>
                <a:spcBef>
                  <a:spcPct val="0"/>
                </a:spcBef>
                <a:spcAft>
                  <a:spcPct val="0"/>
                </a:spcAft>
                <a:buClrTx/>
                <a:buSzTx/>
                <a:buFontTx/>
                <a:buNone/>
                <a:tabLst/>
              </a:pPr>
              <a:r>
                <a:rPr kumimoji="0" lang="pl-PL" sz="1700" b="0" i="0" u="none" strike="noStrike" cap="none" normalizeH="0" baseline="0" dirty="0">
                  <a:ln>
                    <a:noFill/>
                  </a:ln>
                  <a:solidFill>
                    <a:schemeClr val="tx1"/>
                  </a:solidFill>
                  <a:effectLst/>
                  <a:latin typeface="Monoid" panose="02000503000000000000" pitchFamily="2" charset="0"/>
                  <a:ea typeface="Times New Roman" pitchFamily="18" charset="0"/>
                  <a:cs typeface="Times New Roman" pitchFamily="18" charset="0"/>
                </a:rPr>
                <a:t>R</a:t>
              </a:r>
              <a:r>
                <a:rPr kumimoji="0" lang="pl-PL" sz="1700" b="0" i="0" u="none" strike="noStrike" cap="none" normalizeH="0" baseline="-25000" dirty="0">
                  <a:ln>
                    <a:noFill/>
                  </a:ln>
                  <a:solidFill>
                    <a:schemeClr val="tx1"/>
                  </a:solidFill>
                  <a:effectLst/>
                  <a:latin typeface="Monoid" panose="02000503000000000000" pitchFamily="2" charset="0"/>
                  <a:ea typeface="Times New Roman" pitchFamily="18" charset="0"/>
                  <a:cs typeface="Times New Roman" pitchFamily="18" charset="0"/>
                </a:rPr>
                <a:t>21</a:t>
              </a:r>
              <a:r>
                <a:rPr kumimoji="0" lang="pl-PL" sz="1700" b="0" i="0" u="none" strike="noStrike" cap="none" normalizeH="0" dirty="0">
                  <a:ln>
                    <a:noFill/>
                  </a:ln>
                  <a:solidFill>
                    <a:schemeClr val="tx1"/>
                  </a:solidFill>
                  <a:effectLst/>
                  <a:latin typeface="Monoid" panose="02000503000000000000" pitchFamily="2" charset="0"/>
                  <a:ea typeface="Times New Roman" pitchFamily="18" charset="0"/>
                  <a:cs typeface="Times New Roman" pitchFamily="18" charset="0"/>
                </a:rPr>
                <a:t>: Zamówienia</a:t>
              </a:r>
              <a:endParaRPr kumimoji="0" lang="pl-PL" sz="1700" b="0" i="0" u="none" strike="noStrike" cap="none" normalizeH="0" baseline="0" dirty="0">
                <a:ln>
                  <a:noFill/>
                </a:ln>
                <a:solidFill>
                  <a:schemeClr val="tx1"/>
                </a:solidFill>
                <a:effectLst/>
                <a:latin typeface="Monoid" panose="02000503000000000000" pitchFamily="2" charset="0"/>
                <a:cs typeface="Times New Roman" pitchFamily="18" charset="0"/>
              </a:endParaRPr>
            </a:p>
          </p:txBody>
        </p:sp>
        <p:grpSp>
          <p:nvGrpSpPr>
            <p:cNvPr id="95" name="Grupa 94"/>
            <p:cNvGrpSpPr/>
            <p:nvPr/>
          </p:nvGrpSpPr>
          <p:grpSpPr>
            <a:xfrm>
              <a:off x="6507062" y="2482795"/>
              <a:ext cx="5490628" cy="936328"/>
              <a:chOff x="3717291" y="2549822"/>
              <a:chExt cx="6453195" cy="1154073"/>
            </a:xfrm>
          </p:grpSpPr>
          <p:grpSp>
            <p:nvGrpSpPr>
              <p:cNvPr id="96" name="Grupa 95"/>
              <p:cNvGrpSpPr/>
              <p:nvPr/>
            </p:nvGrpSpPr>
            <p:grpSpPr>
              <a:xfrm>
                <a:off x="3717291" y="3100375"/>
                <a:ext cx="6453195" cy="603520"/>
                <a:chOff x="3683001" y="3901388"/>
                <a:chExt cx="6453195" cy="603520"/>
              </a:xfrm>
            </p:grpSpPr>
            <p:sp>
              <p:nvSpPr>
                <p:cNvPr id="141" name="Prostokąt 140"/>
                <p:cNvSpPr/>
                <p:nvPr/>
              </p:nvSpPr>
              <p:spPr>
                <a:xfrm>
                  <a:off x="3683001" y="3901388"/>
                  <a:ext cx="6453195" cy="603520"/>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2" name="pole tekstowe 141"/>
                <p:cNvSpPr txBox="1"/>
                <p:nvPr/>
              </p:nvSpPr>
              <p:spPr>
                <a:xfrm>
                  <a:off x="3697515" y="3932081"/>
                  <a:ext cx="886781" cy="400110"/>
                </a:xfrm>
                <a:prstGeom prst="rect">
                  <a:avLst/>
                </a:prstGeom>
                <a:noFill/>
              </p:spPr>
              <p:txBody>
                <a:bodyPr wrap="none" rtlCol="0">
                  <a:spAutoFit/>
                </a:bodyPr>
                <a:lstStyle/>
                <a:p>
                  <a:r>
                    <a:rPr lang="pl-PL" sz="2000" u="sng" dirty="0">
                      <a:latin typeface="Arial Narrow" panose="020B0606020202030204" pitchFamily="34" charset="0"/>
                    </a:rPr>
                    <a:t>nr_zam</a:t>
                  </a:r>
                </a:p>
              </p:txBody>
            </p:sp>
            <p:cxnSp>
              <p:nvCxnSpPr>
                <p:cNvPr id="143" name="Łącznik prosty 142"/>
                <p:cNvCxnSpPr/>
                <p:nvPr/>
              </p:nvCxnSpPr>
              <p:spPr>
                <a:xfrm>
                  <a:off x="4725360" y="3901388"/>
                  <a:ext cx="0" cy="60352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47" name="pole tekstowe 146"/>
                <p:cNvSpPr txBox="1"/>
                <p:nvPr/>
              </p:nvSpPr>
              <p:spPr>
                <a:xfrm>
                  <a:off x="4754790" y="3932081"/>
                  <a:ext cx="816249" cy="400110"/>
                </a:xfrm>
                <a:prstGeom prst="rect">
                  <a:avLst/>
                </a:prstGeom>
                <a:noFill/>
              </p:spPr>
              <p:txBody>
                <a:bodyPr wrap="none" rtlCol="0">
                  <a:spAutoFit/>
                </a:bodyPr>
                <a:lstStyle/>
                <a:p>
                  <a:r>
                    <a:rPr lang="pl-PL" sz="2000" dirty="0">
                      <a:latin typeface="Arial Narrow" panose="020B0606020202030204" pitchFamily="34" charset="0"/>
                    </a:rPr>
                    <a:t>data_z</a:t>
                  </a:r>
                </a:p>
              </p:txBody>
            </p:sp>
            <p:cxnSp>
              <p:nvCxnSpPr>
                <p:cNvPr id="151" name="Łącznik prosty 150"/>
                <p:cNvCxnSpPr/>
                <p:nvPr/>
              </p:nvCxnSpPr>
              <p:spPr>
                <a:xfrm>
                  <a:off x="5720722" y="3901388"/>
                  <a:ext cx="0" cy="60352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55" name="pole tekstowe 154"/>
                <p:cNvSpPr txBox="1"/>
                <p:nvPr/>
              </p:nvSpPr>
              <p:spPr>
                <a:xfrm>
                  <a:off x="5740562" y="3932081"/>
                  <a:ext cx="617477" cy="400110"/>
                </a:xfrm>
                <a:prstGeom prst="rect">
                  <a:avLst/>
                </a:prstGeom>
                <a:noFill/>
              </p:spPr>
              <p:txBody>
                <a:bodyPr wrap="none" rtlCol="0">
                  <a:spAutoFit/>
                </a:bodyPr>
                <a:lstStyle/>
                <a:p>
                  <a:r>
                    <a:rPr lang="pl-PL" sz="2000" dirty="0">
                      <a:latin typeface="Arial Narrow" panose="020B0606020202030204" pitchFamily="34" charset="0"/>
                    </a:rPr>
                    <a:t>id_kl</a:t>
                  </a:r>
                </a:p>
              </p:txBody>
            </p:sp>
            <p:cxnSp>
              <p:nvCxnSpPr>
                <p:cNvPr id="156" name="Łącznik prosty 155"/>
                <p:cNvCxnSpPr/>
                <p:nvPr/>
              </p:nvCxnSpPr>
              <p:spPr>
                <a:xfrm>
                  <a:off x="6482949" y="3901388"/>
                  <a:ext cx="0" cy="60352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57" name="pole tekstowe 156"/>
                <p:cNvSpPr txBox="1"/>
                <p:nvPr/>
              </p:nvSpPr>
              <p:spPr>
                <a:xfrm>
                  <a:off x="6502992" y="3927998"/>
                  <a:ext cx="1063112" cy="400110"/>
                </a:xfrm>
                <a:prstGeom prst="rect">
                  <a:avLst/>
                </a:prstGeom>
                <a:noFill/>
              </p:spPr>
              <p:txBody>
                <a:bodyPr wrap="none" rtlCol="0">
                  <a:spAutoFit/>
                </a:bodyPr>
                <a:lstStyle/>
                <a:p>
                  <a:r>
                    <a:rPr lang="pl-PL" sz="2000" dirty="0">
                      <a:latin typeface="Arial Narrow" panose="020B0606020202030204" pitchFamily="34" charset="0"/>
                    </a:rPr>
                    <a:t>nazwa_kl</a:t>
                  </a:r>
                </a:p>
              </p:txBody>
            </p:sp>
            <p:cxnSp>
              <p:nvCxnSpPr>
                <p:cNvPr id="158" name="Łącznik prosty 157"/>
                <p:cNvCxnSpPr/>
                <p:nvPr/>
              </p:nvCxnSpPr>
              <p:spPr>
                <a:xfrm>
                  <a:off x="7775036" y="3901388"/>
                  <a:ext cx="0" cy="60352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59" name="pole tekstowe 158"/>
                <p:cNvSpPr txBox="1"/>
                <p:nvPr/>
              </p:nvSpPr>
              <p:spPr>
                <a:xfrm>
                  <a:off x="7831138" y="3935349"/>
                  <a:ext cx="981359" cy="400110"/>
                </a:xfrm>
                <a:prstGeom prst="rect">
                  <a:avLst/>
                </a:prstGeom>
                <a:noFill/>
              </p:spPr>
              <p:txBody>
                <a:bodyPr wrap="none" rtlCol="0">
                  <a:spAutoFit/>
                </a:bodyPr>
                <a:lstStyle/>
                <a:p>
                  <a:r>
                    <a:rPr lang="pl-PL" sz="2000" dirty="0">
                      <a:latin typeface="Arial Narrow" panose="020B0606020202030204" pitchFamily="34" charset="0"/>
                    </a:rPr>
                    <a:t>adres_kl</a:t>
                  </a:r>
                </a:p>
              </p:txBody>
            </p:sp>
            <p:cxnSp>
              <p:nvCxnSpPr>
                <p:cNvPr id="160" name="Łącznik prosty 159"/>
                <p:cNvCxnSpPr/>
                <p:nvPr/>
              </p:nvCxnSpPr>
              <p:spPr>
                <a:xfrm>
                  <a:off x="9018976" y="3901388"/>
                  <a:ext cx="0" cy="60352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61" name="pole tekstowe 160"/>
                <p:cNvSpPr txBox="1"/>
                <p:nvPr/>
              </p:nvSpPr>
              <p:spPr>
                <a:xfrm>
                  <a:off x="9028898" y="3927997"/>
                  <a:ext cx="1107298" cy="400110"/>
                </a:xfrm>
                <a:prstGeom prst="rect">
                  <a:avLst/>
                </a:prstGeom>
                <a:noFill/>
              </p:spPr>
              <p:txBody>
                <a:bodyPr wrap="square" rtlCol="0">
                  <a:spAutoFit/>
                </a:bodyPr>
                <a:lstStyle/>
                <a:p>
                  <a:r>
                    <a:rPr lang="pl-PL" sz="2000" dirty="0">
                      <a:latin typeface="Arial Narrow" panose="020B0606020202030204" pitchFamily="34" charset="0"/>
                    </a:rPr>
                    <a:t>zam_og</a:t>
                  </a:r>
                </a:p>
              </p:txBody>
            </p:sp>
          </p:grpSp>
          <p:grpSp>
            <p:nvGrpSpPr>
              <p:cNvPr id="97" name="Grupa 96"/>
              <p:cNvGrpSpPr/>
              <p:nvPr/>
            </p:nvGrpSpPr>
            <p:grpSpPr>
              <a:xfrm>
                <a:off x="4620578" y="2986814"/>
                <a:ext cx="641548" cy="95992"/>
                <a:chOff x="4586288" y="3787827"/>
                <a:chExt cx="641548" cy="95992"/>
              </a:xfrm>
            </p:grpSpPr>
            <p:cxnSp>
              <p:nvCxnSpPr>
                <p:cNvPr id="135" name="Łącznik prosty 134"/>
                <p:cNvCxnSpPr/>
                <p:nvPr/>
              </p:nvCxnSpPr>
              <p:spPr>
                <a:xfrm flipV="1">
                  <a:off x="4586288" y="3787827"/>
                  <a:ext cx="0" cy="9359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6" name="Łącznik prosty 135"/>
                <p:cNvCxnSpPr/>
                <p:nvPr/>
              </p:nvCxnSpPr>
              <p:spPr>
                <a:xfrm flipV="1">
                  <a:off x="4586288" y="3787827"/>
                  <a:ext cx="641548" cy="81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0" name="Łącznik prosty 139"/>
                <p:cNvCxnSpPr/>
                <p:nvPr/>
              </p:nvCxnSpPr>
              <p:spPr>
                <a:xfrm flipV="1">
                  <a:off x="5227836" y="3790226"/>
                  <a:ext cx="0" cy="9359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0" name="Grupa 99"/>
              <p:cNvGrpSpPr/>
              <p:nvPr/>
            </p:nvGrpSpPr>
            <p:grpSpPr>
              <a:xfrm>
                <a:off x="6379697" y="2988328"/>
                <a:ext cx="641548" cy="95992"/>
                <a:chOff x="6345407" y="3697901"/>
                <a:chExt cx="641548" cy="95992"/>
              </a:xfrm>
            </p:grpSpPr>
            <p:cxnSp>
              <p:nvCxnSpPr>
                <p:cNvPr id="132" name="Łącznik prosty 131"/>
                <p:cNvCxnSpPr/>
                <p:nvPr/>
              </p:nvCxnSpPr>
              <p:spPr>
                <a:xfrm flipV="1">
                  <a:off x="6345407" y="3697901"/>
                  <a:ext cx="0" cy="9359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3" name="Łącznik prosty 132"/>
                <p:cNvCxnSpPr/>
                <p:nvPr/>
              </p:nvCxnSpPr>
              <p:spPr>
                <a:xfrm flipV="1">
                  <a:off x="6345407" y="3700299"/>
                  <a:ext cx="638610" cy="1551"/>
                </a:xfrm>
                <a:prstGeom prst="line">
                  <a:avLst/>
                </a:prstGeom>
                <a:ln w="38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4" name="Łącznik prosty 133"/>
                <p:cNvCxnSpPr/>
                <p:nvPr/>
              </p:nvCxnSpPr>
              <p:spPr>
                <a:xfrm flipV="1">
                  <a:off x="6986955" y="3700300"/>
                  <a:ext cx="0" cy="9359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1" name="Grupa 100"/>
              <p:cNvGrpSpPr/>
              <p:nvPr/>
            </p:nvGrpSpPr>
            <p:grpSpPr>
              <a:xfrm>
                <a:off x="4499134" y="2891643"/>
                <a:ext cx="1355923" cy="192326"/>
                <a:chOff x="4464844" y="3692656"/>
                <a:chExt cx="1355923" cy="192326"/>
              </a:xfrm>
            </p:grpSpPr>
            <p:cxnSp>
              <p:nvCxnSpPr>
                <p:cNvPr id="122" name="Łącznik prosty 121"/>
                <p:cNvCxnSpPr/>
                <p:nvPr/>
              </p:nvCxnSpPr>
              <p:spPr>
                <a:xfrm flipV="1">
                  <a:off x="4464844" y="3692656"/>
                  <a:ext cx="1355923" cy="304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4" name="Łącznik prosty 123"/>
                <p:cNvCxnSpPr/>
                <p:nvPr/>
              </p:nvCxnSpPr>
              <p:spPr>
                <a:xfrm flipV="1">
                  <a:off x="5820767" y="3697435"/>
                  <a:ext cx="0" cy="18516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6" name="Łącznik prosty 125"/>
                <p:cNvCxnSpPr/>
                <p:nvPr/>
              </p:nvCxnSpPr>
              <p:spPr>
                <a:xfrm flipV="1">
                  <a:off x="4465836" y="3699816"/>
                  <a:ext cx="0" cy="18516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2" name="Grupa 101"/>
              <p:cNvGrpSpPr/>
              <p:nvPr/>
            </p:nvGrpSpPr>
            <p:grpSpPr>
              <a:xfrm>
                <a:off x="6116880" y="2894687"/>
                <a:ext cx="1955998" cy="190481"/>
                <a:chOff x="6082590" y="3604260"/>
                <a:chExt cx="1955998" cy="190481"/>
              </a:xfrm>
            </p:grpSpPr>
            <p:cxnSp>
              <p:nvCxnSpPr>
                <p:cNvPr id="119" name="Łącznik prosty 118"/>
                <p:cNvCxnSpPr/>
                <p:nvPr/>
              </p:nvCxnSpPr>
              <p:spPr>
                <a:xfrm flipV="1">
                  <a:off x="6082590" y="3604260"/>
                  <a:ext cx="1955997" cy="1199"/>
                </a:xfrm>
                <a:prstGeom prst="line">
                  <a:avLst/>
                </a:prstGeom>
                <a:ln w="38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0" name="Łącznik prosty 119"/>
                <p:cNvCxnSpPr/>
                <p:nvPr/>
              </p:nvCxnSpPr>
              <p:spPr>
                <a:xfrm flipV="1">
                  <a:off x="8038588" y="3608376"/>
                  <a:ext cx="0" cy="1851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1" name="Łącznik prosty 120"/>
                <p:cNvCxnSpPr/>
                <p:nvPr/>
              </p:nvCxnSpPr>
              <p:spPr>
                <a:xfrm flipV="1">
                  <a:off x="6083582" y="3609575"/>
                  <a:ext cx="0" cy="1851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3" name="Grupa 102"/>
              <p:cNvGrpSpPr/>
              <p:nvPr/>
            </p:nvGrpSpPr>
            <p:grpSpPr>
              <a:xfrm>
                <a:off x="4362377" y="2803626"/>
                <a:ext cx="2796419" cy="280694"/>
                <a:chOff x="4328087" y="3513199"/>
                <a:chExt cx="2796419" cy="280694"/>
              </a:xfrm>
            </p:grpSpPr>
            <p:cxnSp>
              <p:nvCxnSpPr>
                <p:cNvPr id="113" name="Łącznik prosty 112"/>
                <p:cNvCxnSpPr/>
                <p:nvPr/>
              </p:nvCxnSpPr>
              <p:spPr>
                <a:xfrm>
                  <a:off x="4333436" y="3513199"/>
                  <a:ext cx="2790078"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5" name="Łącznik prosty 114"/>
                <p:cNvCxnSpPr/>
                <p:nvPr/>
              </p:nvCxnSpPr>
              <p:spPr>
                <a:xfrm flipV="1">
                  <a:off x="4328087" y="3517316"/>
                  <a:ext cx="6341" cy="27657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8" name="Łącznik prosty 117"/>
                <p:cNvCxnSpPr/>
                <p:nvPr/>
              </p:nvCxnSpPr>
              <p:spPr>
                <a:xfrm flipV="1">
                  <a:off x="7123514" y="3514767"/>
                  <a:ext cx="992" cy="27266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4" name="Grupa 103"/>
              <p:cNvGrpSpPr/>
              <p:nvPr/>
            </p:nvGrpSpPr>
            <p:grpSpPr>
              <a:xfrm>
                <a:off x="4220470" y="2682141"/>
                <a:ext cx="4071814" cy="402179"/>
                <a:chOff x="4186180" y="3483154"/>
                <a:chExt cx="4071814" cy="402179"/>
              </a:xfrm>
            </p:grpSpPr>
            <p:cxnSp>
              <p:nvCxnSpPr>
                <p:cNvPr id="109" name="Łącznik prosty 108"/>
                <p:cNvCxnSpPr/>
                <p:nvPr/>
              </p:nvCxnSpPr>
              <p:spPr>
                <a:xfrm>
                  <a:off x="4190537" y="3483154"/>
                  <a:ext cx="4067457" cy="81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0" name="Łącznik prosty 109"/>
                <p:cNvCxnSpPr/>
                <p:nvPr/>
              </p:nvCxnSpPr>
              <p:spPr>
                <a:xfrm flipV="1">
                  <a:off x="4186180" y="3484890"/>
                  <a:ext cx="5351" cy="40044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1" name="Łącznik prosty 110"/>
                <p:cNvCxnSpPr/>
                <p:nvPr/>
              </p:nvCxnSpPr>
              <p:spPr>
                <a:xfrm flipV="1">
                  <a:off x="8247087" y="3483964"/>
                  <a:ext cx="5351" cy="40044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5" name="Grupa 104"/>
              <p:cNvGrpSpPr/>
              <p:nvPr/>
            </p:nvGrpSpPr>
            <p:grpSpPr>
              <a:xfrm>
                <a:off x="4075417" y="2549822"/>
                <a:ext cx="5511916" cy="534498"/>
                <a:chOff x="4041127" y="3350835"/>
                <a:chExt cx="5511916" cy="534498"/>
              </a:xfrm>
            </p:grpSpPr>
            <p:cxnSp>
              <p:nvCxnSpPr>
                <p:cNvPr id="106" name="Łącznik prosty 105"/>
                <p:cNvCxnSpPr/>
                <p:nvPr/>
              </p:nvCxnSpPr>
              <p:spPr>
                <a:xfrm>
                  <a:off x="4051040" y="3350835"/>
                  <a:ext cx="5502003" cy="752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7" name="Łącznik prosty 106"/>
                <p:cNvCxnSpPr/>
                <p:nvPr/>
              </p:nvCxnSpPr>
              <p:spPr>
                <a:xfrm flipV="1">
                  <a:off x="4041127" y="3352573"/>
                  <a:ext cx="10907" cy="53276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8" name="Łącznik prosty 107"/>
                <p:cNvCxnSpPr/>
                <p:nvPr/>
              </p:nvCxnSpPr>
              <p:spPr>
                <a:xfrm flipV="1">
                  <a:off x="9542136" y="3350835"/>
                  <a:ext cx="10907" cy="53276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196899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up)">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
                                        </p:tgtEl>
                                        <p:attrNameLst>
                                          <p:attrName>style.visibility</p:attrName>
                                        </p:attrNameLst>
                                      </p:cBhvr>
                                      <p:to>
                                        <p:strVal val="visible"/>
                                      </p:to>
                                    </p:set>
                                    <p:animEffect transition="in" filter="fade">
                                      <p:cBhvr>
                                        <p:cTn id="27" dur="500"/>
                                        <p:tgtEl>
                                          <p:spTgt spid="9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lt">
                                    <p:tmPct val="10000"/>
                                  </p:iterate>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12" grpId="0"/>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ytuł 1"/>
          <p:cNvSpPr txBox="1">
            <a:spLocks/>
          </p:cNvSpPr>
          <p:nvPr/>
        </p:nvSpPr>
        <p:spPr>
          <a:xfrm>
            <a:off x="0" y="0"/>
            <a:ext cx="12192000" cy="857250"/>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pl-PL" sz="4000" dirty="0">
                <a:solidFill>
                  <a:srgbClr val="000000"/>
                </a:solidFill>
                <a:latin typeface="Minion-Regular"/>
              </a:rPr>
              <a:t>Trzecia postać normalna</a:t>
            </a:r>
            <a:endParaRPr lang="pl-PL" sz="4000" b="1" dirty="0"/>
          </a:p>
        </p:txBody>
      </p:sp>
      <p:sp>
        <p:nvSpPr>
          <p:cNvPr id="4" name="Symbol zastępczy daty 3"/>
          <p:cNvSpPr>
            <a:spLocks noGrp="1"/>
          </p:cNvSpPr>
          <p:nvPr>
            <p:ph type="dt" sz="half" idx="10"/>
          </p:nvPr>
        </p:nvSpPr>
        <p:spPr>
          <a:xfrm>
            <a:off x="-67721" y="6492875"/>
            <a:ext cx="2743200" cy="365125"/>
          </a:xfrm>
        </p:spPr>
        <p:txBody>
          <a:bodyPr/>
          <a:lstStyle/>
          <a:p>
            <a:fld id="{1D684510-9475-4884-8951-D3414B1C6E4B}" type="datetime1">
              <a:rPr lang="pl-PL" smtClean="0"/>
              <a:t>25.11.2021</a:t>
            </a:fld>
            <a:endParaRPr lang="pl-PL" dirty="0"/>
          </a:p>
        </p:txBody>
      </p:sp>
      <p:sp>
        <p:nvSpPr>
          <p:cNvPr id="2" name="Prostokąt 1"/>
          <p:cNvSpPr/>
          <p:nvPr/>
        </p:nvSpPr>
        <p:spPr>
          <a:xfrm>
            <a:off x="315251" y="946133"/>
            <a:ext cx="1280672" cy="461665"/>
          </a:xfrm>
          <a:prstGeom prst="rect">
            <a:avLst/>
          </a:prstGeom>
        </p:spPr>
        <p:txBody>
          <a:bodyPr wrap="none">
            <a:spAutoFit/>
          </a:bodyPr>
          <a:lstStyle/>
          <a:p>
            <a:pPr algn="r"/>
            <a:r>
              <a:rPr lang="pl-PL" sz="2200" b="1" dirty="0">
                <a:solidFill>
                  <a:srgbClr val="0070C0"/>
                </a:solidFill>
              </a:rPr>
              <a:t>Definicja</a:t>
            </a:r>
            <a:r>
              <a:rPr lang="pl-PL" sz="2400" b="1" dirty="0">
                <a:solidFill>
                  <a:srgbClr val="0070C0"/>
                </a:solidFill>
              </a:rPr>
              <a:t> </a:t>
            </a:r>
          </a:p>
        </p:txBody>
      </p:sp>
      <p:sp>
        <p:nvSpPr>
          <p:cNvPr id="14" name="Prostokąt 13"/>
          <p:cNvSpPr/>
          <p:nvPr/>
        </p:nvSpPr>
        <p:spPr>
          <a:xfrm>
            <a:off x="315251" y="1787945"/>
            <a:ext cx="1178079" cy="430887"/>
          </a:xfrm>
          <a:prstGeom prst="rect">
            <a:avLst/>
          </a:prstGeom>
        </p:spPr>
        <p:txBody>
          <a:bodyPr wrap="none">
            <a:spAutoFit/>
          </a:bodyPr>
          <a:lstStyle/>
          <a:p>
            <a:pPr algn="r"/>
            <a:r>
              <a:rPr lang="pl-PL" sz="2200" b="1" dirty="0">
                <a:solidFill>
                  <a:srgbClr val="0070C0"/>
                </a:solidFill>
              </a:rPr>
              <a:t>Przykład</a:t>
            </a:r>
          </a:p>
        </p:txBody>
      </p:sp>
      <mc:AlternateContent xmlns:mc="http://schemas.openxmlformats.org/markup-compatibility/2006" xmlns:a14="http://schemas.microsoft.com/office/drawing/2010/main">
        <mc:Choice Requires="a14">
          <p:sp>
            <p:nvSpPr>
              <p:cNvPr id="12" name="Prostokąt 11"/>
              <p:cNvSpPr/>
              <p:nvPr/>
            </p:nvSpPr>
            <p:spPr>
              <a:xfrm>
                <a:off x="1481946" y="1777759"/>
                <a:ext cx="10475591" cy="1208023"/>
              </a:xfrm>
              <a:prstGeom prst="rect">
                <a:avLst/>
              </a:prstGeom>
              <a:ln>
                <a:noFill/>
              </a:ln>
            </p:spPr>
            <p:txBody>
              <a:bodyPr wrap="square">
                <a:spAutoFit/>
              </a:bodyPr>
              <a:lstStyle/>
              <a:p>
                <a:pPr>
                  <a:lnSpc>
                    <a:spcPts val="2900"/>
                  </a:lnSpc>
                </a:pPr>
                <a:r>
                  <a:rPr lang="pl-PL" sz="2100" dirty="0">
                    <a:cs typeface="Times New Roman" pitchFamily="18" charset="0"/>
                  </a:rPr>
                  <a:t>Zauważmy, że w schemacie </a:t>
                </a:r>
                <a:r>
                  <a:rPr lang="pl-PL" sz="1700" dirty="0">
                    <a:latin typeface="Monoid" panose="02000503000000000000" pitchFamily="2" charset="0"/>
                    <a:cs typeface="Times New Roman" pitchFamily="18" charset="0"/>
                  </a:rPr>
                  <a:t>R</a:t>
                </a:r>
                <a:r>
                  <a:rPr lang="pl-PL" sz="1700" baseline="-25000" dirty="0">
                    <a:latin typeface="Monoid" panose="02000503000000000000" pitchFamily="2" charset="0"/>
                    <a:cs typeface="Times New Roman" pitchFamily="18" charset="0"/>
                  </a:rPr>
                  <a:t>21</a:t>
                </a:r>
                <a:r>
                  <a:rPr lang="pl-PL" sz="2100" dirty="0">
                    <a:cs typeface="Times New Roman" pitchFamily="18" charset="0"/>
                  </a:rPr>
                  <a:t> z drugiej</a:t>
                </a:r>
                <a:r>
                  <a:rPr lang="pl-PL" sz="2100" dirty="0">
                    <a:solidFill>
                      <a:srgbClr val="FF0000"/>
                    </a:solidFill>
                    <a:cs typeface="Times New Roman" pitchFamily="18" charset="0"/>
                  </a:rPr>
                  <a:t> </a:t>
                </a:r>
                <a:r>
                  <a:rPr lang="pl-PL" sz="2100" dirty="0">
                    <a:cs typeface="Times New Roman" pitchFamily="18" charset="0"/>
                  </a:rPr>
                  <a:t>postaci normalnej występują następujące </a:t>
                </a:r>
                <a:r>
                  <a:rPr lang="pl-PL" sz="2100" dirty="0">
                    <a:solidFill>
                      <a:srgbClr val="FF0000"/>
                    </a:solidFill>
                    <a:cs typeface="Times New Roman" pitchFamily="18" charset="0"/>
                  </a:rPr>
                  <a:t>2 pary </a:t>
                </a:r>
                <a:r>
                  <a:rPr lang="pl-PL" sz="2100" dirty="0">
                    <a:cs typeface="Times New Roman" pitchFamily="18" charset="0"/>
                  </a:rPr>
                  <a:t>zależności funkcyjnych</a:t>
                </a:r>
              </a:p>
              <a:p>
                <a:pPr>
                  <a:lnSpc>
                    <a:spcPts val="2900"/>
                  </a:lnSpc>
                </a:pPr>
                <a:r>
                  <a:rPr lang="pl-PL" sz="2100" dirty="0">
                    <a:cs typeface="Times New Roman" pitchFamily="18" charset="0"/>
                  </a:rPr>
                  <a:t>      </a:t>
                </a:r>
                <a:r>
                  <a:rPr lang="pl-PL" sz="2000" dirty="0">
                    <a:latin typeface="Cambria Math" panose="02040503050406030204" pitchFamily="18" charset="0"/>
                    <a:ea typeface="Cambria Math" panose="02040503050406030204" pitchFamily="18" charset="0"/>
                  </a:rPr>
                  <a:t>nr_zam</a:t>
                </a:r>
                <a14:m>
                  <m:oMath xmlns:m="http://schemas.openxmlformats.org/officeDocument/2006/math">
                    <m:r>
                      <a:rPr lang="pl-PL" sz="2000" dirty="0">
                        <a:latin typeface="Cambria Math" panose="02040503050406030204" pitchFamily="18" charset="0"/>
                        <a:ea typeface="Cambria Math" panose="02040503050406030204" pitchFamily="18" charset="0"/>
                      </a:rPr>
                      <m:t> </m:t>
                    </m:r>
                    <m:r>
                      <a:rPr lang="pl-PL" sz="2000" i="1">
                        <a:latin typeface="Cambria Math" panose="02040503050406030204" pitchFamily="18" charset="0"/>
                        <a:ea typeface="Cambria Math" panose="02040503050406030204" pitchFamily="18" charset="0"/>
                      </a:rPr>
                      <m:t>→</m:t>
                    </m:r>
                    <m:r>
                      <m:rPr>
                        <m:sty m:val="p"/>
                      </m:rPr>
                      <a:rPr lang="pl-PL" sz="2000" b="0" i="0" smtClean="0">
                        <a:latin typeface="Cambria Math" panose="02040503050406030204" pitchFamily="18" charset="0"/>
                        <a:ea typeface="Cambria Math" panose="02040503050406030204" pitchFamily="18" charset="0"/>
                      </a:rPr>
                      <m:t>id</m:t>
                    </m:r>
                    <m:r>
                      <a:rPr lang="pl-PL" sz="2000" b="0" i="0" smtClean="0">
                        <a:latin typeface="Cambria Math" panose="02040503050406030204" pitchFamily="18" charset="0"/>
                        <a:ea typeface="Cambria Math" panose="02040503050406030204" pitchFamily="18" charset="0"/>
                      </a:rPr>
                      <m:t>_</m:t>
                    </m:r>
                    <m:r>
                      <m:rPr>
                        <m:sty m:val="p"/>
                      </m:rPr>
                      <a:rPr lang="pl-PL" sz="2000" b="0" i="0" smtClean="0">
                        <a:latin typeface="Cambria Math" panose="02040503050406030204" pitchFamily="18" charset="0"/>
                        <a:ea typeface="Cambria Math" panose="02040503050406030204" pitchFamily="18" charset="0"/>
                      </a:rPr>
                      <m:t>kl</m:t>
                    </m:r>
                  </m:oMath>
                </a14:m>
                <a:r>
                  <a:rPr lang="pl-PL" sz="2000" dirty="0">
                    <a:latin typeface="Cambria Math" panose="02040503050406030204" pitchFamily="18" charset="0"/>
                    <a:ea typeface="Cambria Math" panose="02040503050406030204" pitchFamily="18" charset="0"/>
                    <a:cs typeface="Times New Roman" pitchFamily="18" charset="0"/>
                  </a:rPr>
                  <a:t>,   </a:t>
                </a:r>
                <a:r>
                  <a:rPr lang="pl-PL" sz="2000" dirty="0">
                    <a:latin typeface="Cambria Math" panose="02040503050406030204" pitchFamily="18" charset="0"/>
                    <a:ea typeface="Cambria Math" panose="02040503050406030204" pitchFamily="18" charset="0"/>
                  </a:rPr>
                  <a:t>id_kl</a:t>
                </a:r>
                <a14:m>
                  <m:oMath xmlns:m="http://schemas.openxmlformats.org/officeDocument/2006/math">
                    <m:r>
                      <a:rPr lang="pl-PL" sz="2000" dirty="0">
                        <a:latin typeface="Cambria Math" panose="02040503050406030204" pitchFamily="18" charset="0"/>
                        <a:ea typeface="Cambria Math" panose="02040503050406030204" pitchFamily="18" charset="0"/>
                      </a:rPr>
                      <m:t> </m:t>
                    </m:r>
                    <m:r>
                      <a:rPr lang="pl-PL" sz="2000" i="1">
                        <a:latin typeface="Cambria Math" panose="02040503050406030204" pitchFamily="18" charset="0"/>
                        <a:ea typeface="Cambria Math" panose="02040503050406030204" pitchFamily="18" charset="0"/>
                      </a:rPr>
                      <m:t>→</m:t>
                    </m:r>
                    <m:r>
                      <m:rPr>
                        <m:sty m:val="p"/>
                      </m:rPr>
                      <a:rPr lang="pl-PL" sz="2000" b="0" i="0" smtClean="0">
                        <a:latin typeface="Cambria Math" panose="02040503050406030204" pitchFamily="18" charset="0"/>
                        <a:ea typeface="Cambria Math" panose="02040503050406030204" pitchFamily="18" charset="0"/>
                      </a:rPr>
                      <m:t>nazwa</m:t>
                    </m:r>
                    <m:r>
                      <a:rPr lang="pl-PL" sz="2000">
                        <a:latin typeface="Cambria Math" panose="02040503050406030204" pitchFamily="18" charset="0"/>
                        <a:ea typeface="Cambria Math" panose="02040503050406030204" pitchFamily="18" charset="0"/>
                      </a:rPr>
                      <m:t>_</m:t>
                    </m:r>
                    <m:r>
                      <m:rPr>
                        <m:sty m:val="p"/>
                      </m:rPr>
                      <a:rPr lang="pl-PL" sz="2000">
                        <a:latin typeface="Cambria Math" panose="02040503050406030204" pitchFamily="18" charset="0"/>
                        <a:ea typeface="Cambria Math" panose="02040503050406030204" pitchFamily="18" charset="0"/>
                      </a:rPr>
                      <m:t>kl</m:t>
                    </m:r>
                  </m:oMath>
                </a14:m>
                <a:r>
                  <a:rPr lang="pl-PL" sz="2100" dirty="0">
                    <a:cs typeface="Times New Roman" pitchFamily="18" charset="0"/>
                  </a:rPr>
                  <a:t>         oraz         </a:t>
                </a:r>
                <a:r>
                  <a:rPr lang="pl-PL" sz="2000" dirty="0">
                    <a:latin typeface="Cambria Math" panose="02040503050406030204" pitchFamily="18" charset="0"/>
                    <a:ea typeface="Cambria Math" panose="02040503050406030204" pitchFamily="18" charset="0"/>
                  </a:rPr>
                  <a:t>nr_zam</a:t>
                </a:r>
                <a14:m>
                  <m:oMath xmlns:m="http://schemas.openxmlformats.org/officeDocument/2006/math">
                    <m:r>
                      <a:rPr lang="pl-PL" sz="2000" dirty="0">
                        <a:latin typeface="Cambria Math" panose="02040503050406030204" pitchFamily="18" charset="0"/>
                        <a:ea typeface="Cambria Math" panose="02040503050406030204" pitchFamily="18" charset="0"/>
                      </a:rPr>
                      <m:t> </m:t>
                    </m:r>
                    <m:r>
                      <a:rPr lang="pl-PL" sz="2000" i="1">
                        <a:latin typeface="Cambria Math" panose="02040503050406030204" pitchFamily="18" charset="0"/>
                        <a:ea typeface="Cambria Math" panose="02040503050406030204" pitchFamily="18" charset="0"/>
                      </a:rPr>
                      <m:t>→</m:t>
                    </m:r>
                    <m:r>
                      <m:rPr>
                        <m:sty m:val="p"/>
                      </m:rPr>
                      <a:rPr lang="pl-PL" sz="2000">
                        <a:latin typeface="Cambria Math" panose="02040503050406030204" pitchFamily="18" charset="0"/>
                        <a:ea typeface="Cambria Math" panose="02040503050406030204" pitchFamily="18" charset="0"/>
                      </a:rPr>
                      <m:t>id</m:t>
                    </m:r>
                    <m:r>
                      <a:rPr lang="pl-PL" sz="2000">
                        <a:latin typeface="Cambria Math" panose="02040503050406030204" pitchFamily="18" charset="0"/>
                        <a:ea typeface="Cambria Math" panose="02040503050406030204" pitchFamily="18" charset="0"/>
                      </a:rPr>
                      <m:t>_</m:t>
                    </m:r>
                    <m:r>
                      <m:rPr>
                        <m:sty m:val="p"/>
                      </m:rPr>
                      <a:rPr lang="pl-PL" sz="2000">
                        <a:latin typeface="Cambria Math" panose="02040503050406030204" pitchFamily="18" charset="0"/>
                        <a:ea typeface="Cambria Math" panose="02040503050406030204" pitchFamily="18" charset="0"/>
                      </a:rPr>
                      <m:t>kl</m:t>
                    </m:r>
                  </m:oMath>
                </a14:m>
                <a:r>
                  <a:rPr lang="pl-PL" sz="2000" dirty="0">
                    <a:latin typeface="Cambria Math" panose="02040503050406030204" pitchFamily="18" charset="0"/>
                    <a:ea typeface="Cambria Math" panose="02040503050406030204" pitchFamily="18" charset="0"/>
                    <a:cs typeface="Times New Roman" pitchFamily="18" charset="0"/>
                  </a:rPr>
                  <a:t>,  </a:t>
                </a:r>
                <a:r>
                  <a:rPr lang="pl-PL" sz="2000" dirty="0">
                    <a:latin typeface="Cambria Math" panose="02040503050406030204" pitchFamily="18" charset="0"/>
                    <a:ea typeface="Cambria Math" panose="02040503050406030204" pitchFamily="18" charset="0"/>
                  </a:rPr>
                  <a:t>id_kl</a:t>
                </a:r>
                <a14:m>
                  <m:oMath xmlns:m="http://schemas.openxmlformats.org/officeDocument/2006/math">
                    <m:r>
                      <a:rPr lang="pl-PL" sz="2000" dirty="0">
                        <a:latin typeface="Cambria Math" panose="02040503050406030204" pitchFamily="18" charset="0"/>
                        <a:ea typeface="Cambria Math" panose="02040503050406030204" pitchFamily="18" charset="0"/>
                      </a:rPr>
                      <m:t> </m:t>
                    </m:r>
                    <m:r>
                      <a:rPr lang="pl-PL" sz="2000" i="1">
                        <a:latin typeface="Cambria Math" panose="02040503050406030204" pitchFamily="18" charset="0"/>
                        <a:ea typeface="Cambria Math" panose="02040503050406030204" pitchFamily="18" charset="0"/>
                      </a:rPr>
                      <m:t>→</m:t>
                    </m:r>
                    <m:r>
                      <m:rPr>
                        <m:sty m:val="p"/>
                      </m:rPr>
                      <a:rPr lang="pl-PL" sz="2000" b="0" i="0" smtClean="0">
                        <a:latin typeface="Cambria Math" panose="02040503050406030204" pitchFamily="18" charset="0"/>
                        <a:ea typeface="Cambria Math" panose="02040503050406030204" pitchFamily="18" charset="0"/>
                      </a:rPr>
                      <m:t>adres</m:t>
                    </m:r>
                    <m:r>
                      <a:rPr lang="pl-PL" sz="2000">
                        <a:latin typeface="Cambria Math" panose="02040503050406030204" pitchFamily="18" charset="0"/>
                        <a:ea typeface="Cambria Math" panose="02040503050406030204" pitchFamily="18" charset="0"/>
                      </a:rPr>
                      <m:t>_</m:t>
                    </m:r>
                    <m:r>
                      <m:rPr>
                        <m:sty m:val="p"/>
                      </m:rPr>
                      <a:rPr lang="pl-PL" sz="2000">
                        <a:latin typeface="Cambria Math" panose="02040503050406030204" pitchFamily="18" charset="0"/>
                        <a:ea typeface="Cambria Math" panose="02040503050406030204" pitchFamily="18" charset="0"/>
                      </a:rPr>
                      <m:t>kl</m:t>
                    </m:r>
                  </m:oMath>
                </a14:m>
                <a:r>
                  <a:rPr lang="pl-PL" sz="2000" dirty="0">
                    <a:latin typeface="Cambria Math" panose="02040503050406030204" pitchFamily="18" charset="0"/>
                    <a:ea typeface="Cambria Math" panose="02040503050406030204" pitchFamily="18" charset="0"/>
                    <a:cs typeface="Times New Roman" pitchFamily="18" charset="0"/>
                  </a:rPr>
                  <a:t> </a:t>
                </a:r>
              </a:p>
            </p:txBody>
          </p:sp>
        </mc:Choice>
        <mc:Fallback xmlns="">
          <p:sp>
            <p:nvSpPr>
              <p:cNvPr id="12" name="Prostokąt 11"/>
              <p:cNvSpPr>
                <a:spLocks noRot="1" noChangeAspect="1" noMove="1" noResize="1" noEditPoints="1" noAdjustHandles="1" noChangeArrowheads="1" noChangeShapeType="1" noTextEdit="1"/>
              </p:cNvSpPr>
              <p:nvPr/>
            </p:nvSpPr>
            <p:spPr>
              <a:xfrm>
                <a:off x="1481946" y="1777759"/>
                <a:ext cx="10475591" cy="1208023"/>
              </a:xfrm>
              <a:prstGeom prst="rect">
                <a:avLst/>
              </a:prstGeom>
              <a:blipFill rotWithShape="0">
                <a:blip r:embed="rId2"/>
                <a:stretch>
                  <a:fillRect l="-698" t="-1515" b="-7071"/>
                </a:stretch>
              </a:blipFill>
              <a:ln>
                <a:noFill/>
              </a:ln>
            </p:spPr>
            <p:txBody>
              <a:bodyPr/>
              <a:lstStyle/>
              <a:p>
                <a:r>
                  <a:rPr lang="pl-PL">
                    <a:noFill/>
                  </a:rPr>
                  <a:t> </a:t>
                </a:r>
              </a:p>
            </p:txBody>
          </p:sp>
        </mc:Fallback>
      </mc:AlternateContent>
      <p:sp>
        <p:nvSpPr>
          <p:cNvPr id="6" name="Prostokąt 5"/>
          <p:cNvSpPr/>
          <p:nvPr/>
        </p:nvSpPr>
        <p:spPr>
          <a:xfrm>
            <a:off x="1530372" y="991151"/>
            <a:ext cx="10498576" cy="769441"/>
          </a:xfrm>
          <a:prstGeom prst="rect">
            <a:avLst/>
          </a:prstGeom>
        </p:spPr>
        <p:txBody>
          <a:bodyPr wrap="square">
            <a:spAutoFit/>
          </a:bodyPr>
          <a:lstStyle/>
          <a:p>
            <a:r>
              <a:rPr lang="pl-PL" sz="2200" dirty="0">
                <a:cs typeface="Times New Roman" pitchFamily="18" charset="0"/>
              </a:rPr>
              <a:t>Relacja jest w </a:t>
            </a:r>
            <a:r>
              <a:rPr lang="pl-PL" sz="2200" dirty="0">
                <a:solidFill>
                  <a:srgbClr val="FF0000"/>
                </a:solidFill>
                <a:cs typeface="Times New Roman" pitchFamily="18" charset="0"/>
              </a:rPr>
              <a:t>trzeciej postaci normalnej </a:t>
            </a:r>
            <a:r>
              <a:rPr lang="pl-PL" sz="2200" dirty="0">
                <a:cs typeface="Times New Roman" pitchFamily="18" charset="0"/>
              </a:rPr>
              <a:t>jeśli jest ona w drugiej postaci normalnej i każdy jej atrybut nie wchodzący w skład klucza </a:t>
            </a:r>
            <a:r>
              <a:rPr lang="pl-PL" sz="2200" dirty="0">
                <a:solidFill>
                  <a:srgbClr val="FF0000"/>
                </a:solidFill>
                <a:cs typeface="Times New Roman" pitchFamily="18" charset="0"/>
              </a:rPr>
              <a:t>nie jest tranzytywnie funkcyjnie zależny </a:t>
            </a:r>
            <a:r>
              <a:rPr lang="pl-PL" sz="2200" dirty="0">
                <a:cs typeface="Times New Roman" pitchFamily="18" charset="0"/>
              </a:rPr>
              <a:t>od klucza</a:t>
            </a:r>
            <a:r>
              <a:rPr lang="pl-PL" sz="2200" dirty="0"/>
              <a:t>.</a:t>
            </a:r>
          </a:p>
        </p:txBody>
      </p:sp>
      <p:sp>
        <p:nvSpPr>
          <p:cNvPr id="43" name="Prostokąt 42"/>
          <p:cNvSpPr/>
          <p:nvPr/>
        </p:nvSpPr>
        <p:spPr>
          <a:xfrm>
            <a:off x="1493330" y="3048669"/>
            <a:ext cx="10535618" cy="1215717"/>
          </a:xfrm>
          <a:prstGeom prst="rect">
            <a:avLst/>
          </a:prstGeom>
        </p:spPr>
        <p:txBody>
          <a:bodyPr wrap="square">
            <a:spAutoFit/>
          </a:bodyPr>
          <a:lstStyle/>
          <a:p>
            <a:pPr marL="342900" indent="-342900">
              <a:spcBef>
                <a:spcPts val="1200"/>
              </a:spcBef>
              <a:buFont typeface="Arial" panose="020B0604020202020204" pitchFamily="34" charset="0"/>
              <a:buChar char="•"/>
            </a:pPr>
            <a:r>
              <a:rPr lang="pl-PL" sz="2100" dirty="0"/>
              <a:t>Oznacza to, że atrybuty </a:t>
            </a:r>
            <a:r>
              <a:rPr lang="pl-PL" sz="1600" dirty="0">
                <a:latin typeface="Monoid" panose="02000503000000000000" pitchFamily="2" charset="0"/>
              </a:rPr>
              <a:t>nazwa_kl</a:t>
            </a:r>
            <a:r>
              <a:rPr lang="pl-PL" sz="2100" dirty="0"/>
              <a:t> i </a:t>
            </a:r>
            <a:r>
              <a:rPr lang="pl-PL" sz="1600" dirty="0" err="1">
                <a:latin typeface="Monoid" panose="02000503000000000000" pitchFamily="2" charset="0"/>
              </a:rPr>
              <a:t>adres_kl</a:t>
            </a:r>
            <a:r>
              <a:rPr lang="pl-PL" sz="2100" dirty="0"/>
              <a:t> </a:t>
            </a:r>
            <a:r>
              <a:rPr lang="pl-PL" sz="2100" dirty="0">
                <a:solidFill>
                  <a:srgbClr val="FF0000"/>
                </a:solidFill>
              </a:rPr>
              <a:t>są</a:t>
            </a:r>
            <a:r>
              <a:rPr lang="pl-PL" sz="2100" dirty="0"/>
              <a:t> tranzytywnie funkcyjnie zależne od klucza. </a:t>
            </a:r>
          </a:p>
          <a:p>
            <a:pPr marL="342900" indent="-342900">
              <a:spcBef>
                <a:spcPts val="1200"/>
              </a:spcBef>
              <a:buFont typeface="Arial" panose="020B0604020202020204" pitchFamily="34" charset="0"/>
              <a:buChar char="•"/>
            </a:pPr>
            <a:r>
              <a:rPr lang="pl-PL" sz="2100" dirty="0"/>
              <a:t>Zależności te można </a:t>
            </a:r>
            <a:r>
              <a:rPr lang="pl-PL" sz="2100" dirty="0">
                <a:solidFill>
                  <a:srgbClr val="FF0000"/>
                </a:solidFill>
              </a:rPr>
              <a:t>usunąć</a:t>
            </a:r>
            <a:r>
              <a:rPr lang="pl-PL" sz="2100" dirty="0"/>
              <a:t> przenosząc je do </a:t>
            </a:r>
            <a:r>
              <a:rPr lang="pl-PL" sz="2100" dirty="0">
                <a:solidFill>
                  <a:srgbClr val="FF0000"/>
                </a:solidFill>
              </a:rPr>
              <a:t>odrębnego</a:t>
            </a:r>
            <a:r>
              <a:rPr lang="pl-PL" sz="2100" dirty="0"/>
              <a:t> schematu relacji o nazwie </a:t>
            </a:r>
            <a:r>
              <a:rPr lang="pl-PL" sz="1600" dirty="0">
                <a:latin typeface="Monoid" panose="02000503000000000000" pitchFamily="2" charset="0"/>
              </a:rPr>
              <a:t>Klienci</a:t>
            </a:r>
            <a:r>
              <a:rPr lang="pl-PL" sz="2100" dirty="0"/>
              <a:t>. W wyniku otrzymujemy nowy schemat bazy spełniający warunki trzeciej postaci normalnej</a:t>
            </a:r>
            <a:endParaRPr lang="pl-PL" sz="2100" dirty="0">
              <a:cs typeface="Times New Roman" pitchFamily="18" charset="0"/>
            </a:endParaRPr>
          </a:p>
        </p:txBody>
      </p:sp>
      <p:grpSp>
        <p:nvGrpSpPr>
          <p:cNvPr id="5" name="Grupa 4">
            <a:extLst>
              <a:ext uri="{FF2B5EF4-FFF2-40B4-BE49-F238E27FC236}">
                <a16:creationId xmlns:a16="http://schemas.microsoft.com/office/drawing/2014/main" id="{22D4255E-40AC-4137-B837-DF37E34A0F1D}"/>
              </a:ext>
            </a:extLst>
          </p:cNvPr>
          <p:cNvGrpSpPr/>
          <p:nvPr/>
        </p:nvGrpSpPr>
        <p:grpSpPr>
          <a:xfrm>
            <a:off x="6096335" y="4485014"/>
            <a:ext cx="5701792" cy="1930417"/>
            <a:chOff x="6096335" y="4485014"/>
            <a:chExt cx="5701792" cy="1930417"/>
          </a:xfrm>
        </p:grpSpPr>
        <p:sp>
          <p:nvSpPr>
            <p:cNvPr id="17" name="Rectangle 1"/>
            <p:cNvSpPr>
              <a:spLocks noChangeArrowheads="1"/>
            </p:cNvSpPr>
            <p:nvPr/>
          </p:nvSpPr>
          <p:spPr bwMode="auto">
            <a:xfrm>
              <a:off x="6101066" y="4770301"/>
              <a:ext cx="2705982" cy="5027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892175" marR="0" lvl="0" indent="-892175" defTabSz="914400" rtl="0" eaLnBrk="1" fontAlgn="base" latinLnBrk="0" hangingPunct="1">
                <a:lnSpc>
                  <a:spcPts val="3200"/>
                </a:lnSpc>
                <a:spcBef>
                  <a:spcPct val="0"/>
                </a:spcBef>
                <a:spcAft>
                  <a:spcPct val="0"/>
                </a:spcAft>
                <a:buClrTx/>
                <a:buSzTx/>
                <a:buFontTx/>
                <a:buNone/>
                <a:tabLst/>
              </a:pPr>
              <a:r>
                <a:rPr kumimoji="0" lang="pl-PL" sz="1500" b="0" i="0" u="none" strike="noStrike" cap="none" normalizeH="0" baseline="0" dirty="0">
                  <a:ln>
                    <a:noFill/>
                  </a:ln>
                  <a:solidFill>
                    <a:schemeClr val="tx1"/>
                  </a:solidFill>
                  <a:effectLst/>
                  <a:latin typeface="Monoid" panose="02000503000000000000" pitchFamily="2" charset="0"/>
                  <a:ea typeface="Times New Roman" pitchFamily="18" charset="0"/>
                  <a:cs typeface="Times New Roman" pitchFamily="18" charset="0"/>
                </a:rPr>
                <a:t>R</a:t>
              </a:r>
              <a:r>
                <a:rPr kumimoji="0" lang="pl-PL" sz="1500" b="0" i="0" u="none" strike="noStrike" cap="none" normalizeH="0" baseline="-25000" dirty="0">
                  <a:ln>
                    <a:noFill/>
                  </a:ln>
                  <a:solidFill>
                    <a:schemeClr val="tx1"/>
                  </a:solidFill>
                  <a:effectLst/>
                  <a:latin typeface="Monoid" panose="02000503000000000000" pitchFamily="2" charset="0"/>
                  <a:ea typeface="Times New Roman" pitchFamily="18" charset="0"/>
                  <a:cs typeface="Times New Roman" pitchFamily="18" charset="0"/>
                </a:rPr>
                <a:t>33</a:t>
              </a:r>
              <a:r>
                <a:rPr kumimoji="0" lang="pl-PL" sz="1500" b="0" i="0" u="none" strike="noStrike" cap="none" normalizeH="0" dirty="0">
                  <a:ln>
                    <a:noFill/>
                  </a:ln>
                  <a:solidFill>
                    <a:schemeClr val="tx1"/>
                  </a:solidFill>
                  <a:effectLst/>
                  <a:latin typeface="Monoid" panose="02000503000000000000" pitchFamily="2" charset="0"/>
                  <a:ea typeface="Times New Roman" pitchFamily="18" charset="0"/>
                  <a:cs typeface="Times New Roman" pitchFamily="18" charset="0"/>
                </a:rPr>
                <a:t>: </a:t>
              </a:r>
              <a:r>
                <a:rPr kumimoji="0" lang="pl-PL" sz="1500" b="0" i="0" u="none" strike="noStrike" cap="none" normalizeH="0" dirty="0" err="1">
                  <a:ln>
                    <a:noFill/>
                  </a:ln>
                  <a:solidFill>
                    <a:schemeClr val="tx1"/>
                  </a:solidFill>
                  <a:effectLst/>
                  <a:latin typeface="Monoid" panose="02000503000000000000" pitchFamily="2" charset="0"/>
                  <a:ea typeface="Times New Roman" pitchFamily="18" charset="0"/>
                  <a:cs typeface="Times New Roman" pitchFamily="18" charset="0"/>
                </a:rPr>
                <a:t>Pozycje_Zamówień</a:t>
              </a:r>
              <a:endParaRPr kumimoji="0" lang="pl-PL" sz="1500" b="0" i="0" u="none" strike="noStrike" cap="none" normalizeH="0" baseline="0" dirty="0">
                <a:ln>
                  <a:noFill/>
                </a:ln>
                <a:solidFill>
                  <a:schemeClr val="tx1"/>
                </a:solidFill>
                <a:effectLst/>
                <a:latin typeface="Monoid" panose="02000503000000000000" pitchFamily="2" charset="0"/>
                <a:cs typeface="Times New Roman" pitchFamily="18" charset="0"/>
              </a:endParaRPr>
            </a:p>
          </p:txBody>
        </p:sp>
        <p:grpSp>
          <p:nvGrpSpPr>
            <p:cNvPr id="11" name="Grupa 10"/>
            <p:cNvGrpSpPr/>
            <p:nvPr/>
          </p:nvGrpSpPr>
          <p:grpSpPr>
            <a:xfrm>
              <a:off x="8580748" y="4485014"/>
              <a:ext cx="3217379" cy="803933"/>
              <a:chOff x="6107147" y="4202243"/>
              <a:chExt cx="3857475" cy="906967"/>
            </a:xfrm>
          </p:grpSpPr>
          <p:sp>
            <p:nvSpPr>
              <p:cNvPr id="127" name="Schemat blokowy: opóźnienie 126"/>
              <p:cNvSpPr/>
              <p:nvPr/>
            </p:nvSpPr>
            <p:spPr>
              <a:xfrm rot="16200000">
                <a:off x="6932534" y="3925305"/>
                <a:ext cx="206601" cy="1160716"/>
              </a:xfrm>
              <a:prstGeom prst="flowChartDelay">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1" name="Prostokąt 30"/>
              <p:cNvSpPr/>
              <p:nvPr/>
            </p:nvSpPr>
            <p:spPr>
              <a:xfrm>
                <a:off x="6107147" y="4590641"/>
                <a:ext cx="3810174" cy="506552"/>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2" name="pole tekstowe 31"/>
              <p:cNvSpPr txBox="1"/>
              <p:nvPr/>
            </p:nvSpPr>
            <p:spPr>
              <a:xfrm>
                <a:off x="6185658" y="4628420"/>
                <a:ext cx="936359" cy="399305"/>
              </a:xfrm>
              <a:prstGeom prst="rect">
                <a:avLst/>
              </a:prstGeom>
              <a:noFill/>
            </p:spPr>
            <p:txBody>
              <a:bodyPr wrap="none" rtlCol="0">
                <a:spAutoFit/>
              </a:bodyPr>
              <a:lstStyle/>
              <a:p>
                <a:r>
                  <a:rPr lang="pl-PL" sz="1700" u="sng" dirty="0">
                    <a:latin typeface="Arial Narrow" panose="020B0606020202030204" pitchFamily="34" charset="0"/>
                  </a:rPr>
                  <a:t>nr_zam</a:t>
                </a:r>
              </a:p>
            </p:txBody>
          </p:sp>
          <p:cxnSp>
            <p:nvCxnSpPr>
              <p:cNvPr id="33" name="Łącznik prosty 32"/>
              <p:cNvCxnSpPr/>
              <p:nvPr/>
            </p:nvCxnSpPr>
            <p:spPr>
              <a:xfrm>
                <a:off x="7092421" y="4586765"/>
                <a:ext cx="0" cy="50655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pole tekstowe 33"/>
              <p:cNvSpPr txBox="1"/>
              <p:nvPr/>
            </p:nvSpPr>
            <p:spPr>
              <a:xfrm>
                <a:off x="7092421" y="4628420"/>
                <a:ext cx="936693" cy="400110"/>
              </a:xfrm>
              <a:prstGeom prst="rect">
                <a:avLst/>
              </a:prstGeom>
              <a:noFill/>
            </p:spPr>
            <p:txBody>
              <a:bodyPr wrap="square" rtlCol="0">
                <a:spAutoFit/>
              </a:bodyPr>
              <a:lstStyle/>
              <a:p>
                <a:pPr algn="ctr"/>
                <a:r>
                  <a:rPr lang="pl-PL" sz="1700" u="sng" dirty="0" err="1">
                    <a:latin typeface="Arial Narrow" panose="020B0606020202030204" pitchFamily="34" charset="0"/>
                  </a:rPr>
                  <a:t>kod_w</a:t>
                </a:r>
                <a:endParaRPr lang="pl-PL" sz="1700" u="sng" dirty="0">
                  <a:latin typeface="Arial Narrow" panose="020B0606020202030204" pitchFamily="34" charset="0"/>
                </a:endParaRPr>
              </a:p>
            </p:txBody>
          </p:sp>
          <p:cxnSp>
            <p:nvCxnSpPr>
              <p:cNvPr id="35" name="Łącznik prosty 34"/>
              <p:cNvCxnSpPr/>
              <p:nvPr/>
            </p:nvCxnSpPr>
            <p:spPr>
              <a:xfrm>
                <a:off x="8012234" y="4602658"/>
                <a:ext cx="0" cy="50655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Łącznik prosty 36"/>
              <p:cNvCxnSpPr/>
              <p:nvPr/>
            </p:nvCxnSpPr>
            <p:spPr>
              <a:xfrm>
                <a:off x="8932046" y="4602658"/>
                <a:ext cx="0" cy="50655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pole tekstowe 39"/>
              <p:cNvSpPr txBox="1"/>
              <p:nvPr/>
            </p:nvSpPr>
            <p:spPr>
              <a:xfrm>
                <a:off x="8059538" y="4639746"/>
                <a:ext cx="845906" cy="399305"/>
              </a:xfrm>
              <a:prstGeom prst="rect">
                <a:avLst/>
              </a:prstGeom>
              <a:noFill/>
            </p:spPr>
            <p:txBody>
              <a:bodyPr wrap="square" rtlCol="0">
                <a:spAutoFit/>
              </a:bodyPr>
              <a:lstStyle/>
              <a:p>
                <a:r>
                  <a:rPr lang="pl-PL" sz="1700" dirty="0">
                    <a:latin typeface="Arial Narrow" panose="020B0606020202030204" pitchFamily="34" charset="0"/>
                  </a:rPr>
                  <a:t>il_zam</a:t>
                </a:r>
              </a:p>
            </p:txBody>
          </p:sp>
          <p:sp>
            <p:nvSpPr>
              <p:cNvPr id="42" name="pole tekstowe 41"/>
              <p:cNvSpPr txBox="1"/>
              <p:nvPr/>
            </p:nvSpPr>
            <p:spPr>
              <a:xfrm>
                <a:off x="8995165" y="4639746"/>
                <a:ext cx="969457" cy="399305"/>
              </a:xfrm>
              <a:prstGeom prst="rect">
                <a:avLst/>
              </a:prstGeom>
              <a:noFill/>
            </p:spPr>
            <p:txBody>
              <a:bodyPr wrap="square" rtlCol="0">
                <a:spAutoFit/>
              </a:bodyPr>
              <a:lstStyle/>
              <a:p>
                <a:r>
                  <a:rPr lang="pl-PL" sz="1700" dirty="0">
                    <a:latin typeface="Arial Narrow" panose="020B0606020202030204" pitchFamily="34" charset="0"/>
                  </a:rPr>
                  <a:t>wyr_og</a:t>
                </a:r>
              </a:p>
            </p:txBody>
          </p:sp>
          <p:grpSp>
            <p:nvGrpSpPr>
              <p:cNvPr id="189" name="Grupa 188"/>
              <p:cNvGrpSpPr/>
              <p:nvPr/>
            </p:nvGrpSpPr>
            <p:grpSpPr>
              <a:xfrm>
                <a:off x="7432479" y="4319929"/>
                <a:ext cx="1202498" cy="266837"/>
                <a:chOff x="5195535" y="5216736"/>
                <a:chExt cx="1445468" cy="317917"/>
              </a:xfrm>
            </p:grpSpPr>
            <p:cxnSp>
              <p:nvCxnSpPr>
                <p:cNvPr id="144" name="Łącznik prosty 143"/>
                <p:cNvCxnSpPr/>
                <p:nvPr/>
              </p:nvCxnSpPr>
              <p:spPr>
                <a:xfrm>
                  <a:off x="5200884" y="5216736"/>
                  <a:ext cx="1438041"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5" name="Łącznik prosty 144"/>
                <p:cNvCxnSpPr/>
                <p:nvPr/>
              </p:nvCxnSpPr>
              <p:spPr>
                <a:xfrm flipV="1">
                  <a:off x="5195535" y="5216736"/>
                  <a:ext cx="3271" cy="10495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6" name="Łącznik prosty 145"/>
                <p:cNvCxnSpPr/>
                <p:nvPr/>
              </p:nvCxnSpPr>
              <p:spPr>
                <a:xfrm flipH="1" flipV="1">
                  <a:off x="6637887" y="5216736"/>
                  <a:ext cx="3116" cy="31791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88" name="Grupa 187"/>
              <p:cNvGrpSpPr/>
              <p:nvPr/>
            </p:nvGrpSpPr>
            <p:grpSpPr>
              <a:xfrm>
                <a:off x="7189111" y="4202243"/>
                <a:ext cx="2366560" cy="384522"/>
                <a:chOff x="4902994" y="5076521"/>
                <a:chExt cx="2844735" cy="458131"/>
              </a:xfrm>
            </p:grpSpPr>
            <p:cxnSp>
              <p:nvCxnSpPr>
                <p:cNvPr id="148" name="Łącznik prosty 147"/>
                <p:cNvCxnSpPr/>
                <p:nvPr/>
              </p:nvCxnSpPr>
              <p:spPr>
                <a:xfrm>
                  <a:off x="4907062" y="5077337"/>
                  <a:ext cx="2836975" cy="469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9" name="Łącznik prosty 148"/>
                <p:cNvCxnSpPr/>
                <p:nvPr/>
              </p:nvCxnSpPr>
              <p:spPr>
                <a:xfrm flipV="1">
                  <a:off x="4902994" y="5076521"/>
                  <a:ext cx="4068" cy="21223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0" name="Łącznik prosty 149"/>
                <p:cNvCxnSpPr/>
                <p:nvPr/>
              </p:nvCxnSpPr>
              <p:spPr>
                <a:xfrm flipV="1">
                  <a:off x="7744037" y="5076521"/>
                  <a:ext cx="3692" cy="45813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cxnSp>
          <p:nvCxnSpPr>
            <p:cNvPr id="194" name="Łącznik prosty 193"/>
            <p:cNvCxnSpPr/>
            <p:nvPr/>
          </p:nvCxnSpPr>
          <p:spPr>
            <a:xfrm>
              <a:off x="8844128" y="5587473"/>
              <a:ext cx="212224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64" name="Rectangle 1"/>
            <p:cNvSpPr>
              <a:spLocks noChangeArrowheads="1"/>
            </p:cNvSpPr>
            <p:nvPr/>
          </p:nvSpPr>
          <p:spPr bwMode="auto">
            <a:xfrm>
              <a:off x="6096335" y="5931988"/>
              <a:ext cx="1906583" cy="4461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892175" marR="0" lvl="0" indent="-892175" defTabSz="914400" rtl="0" eaLnBrk="1" fontAlgn="base" latinLnBrk="0" hangingPunct="1">
                <a:lnSpc>
                  <a:spcPts val="3200"/>
                </a:lnSpc>
                <a:spcBef>
                  <a:spcPct val="0"/>
                </a:spcBef>
                <a:spcAft>
                  <a:spcPct val="0"/>
                </a:spcAft>
                <a:buClrTx/>
                <a:buSzTx/>
                <a:buFontTx/>
                <a:buNone/>
                <a:tabLst/>
              </a:pPr>
              <a:r>
                <a:rPr kumimoji="0" lang="pl-PL" sz="1500" b="0" i="0" u="none" strike="noStrike" cap="none" normalizeH="0" baseline="0" dirty="0">
                  <a:ln>
                    <a:noFill/>
                  </a:ln>
                  <a:solidFill>
                    <a:schemeClr val="tx1"/>
                  </a:solidFill>
                  <a:effectLst/>
                  <a:latin typeface="Monoid" panose="02000503000000000000" pitchFamily="2" charset="0"/>
                  <a:ea typeface="Times New Roman" pitchFamily="18" charset="0"/>
                  <a:cs typeface="Times New Roman" pitchFamily="18" charset="0"/>
                </a:rPr>
                <a:t>R</a:t>
              </a:r>
              <a:r>
                <a:rPr lang="pl-PL" sz="1500" baseline="-25000" dirty="0">
                  <a:latin typeface="Monoid" panose="02000503000000000000" pitchFamily="2" charset="0"/>
                  <a:ea typeface="Times New Roman" pitchFamily="18" charset="0"/>
                  <a:cs typeface="Times New Roman" pitchFamily="18" charset="0"/>
                </a:rPr>
                <a:t>34</a:t>
              </a:r>
              <a:r>
                <a:rPr kumimoji="0" lang="pl-PL" sz="1500" b="0" i="0" u="none" strike="noStrike" cap="none" normalizeH="0" dirty="0">
                  <a:ln>
                    <a:noFill/>
                  </a:ln>
                  <a:solidFill>
                    <a:schemeClr val="tx1"/>
                  </a:solidFill>
                  <a:effectLst/>
                  <a:latin typeface="Monoid" panose="02000503000000000000" pitchFamily="2" charset="0"/>
                  <a:ea typeface="Times New Roman" pitchFamily="18" charset="0"/>
                  <a:cs typeface="Times New Roman" pitchFamily="18" charset="0"/>
                </a:rPr>
                <a:t>: Wyroby</a:t>
              </a:r>
              <a:endParaRPr kumimoji="0" lang="pl-PL" sz="1500" b="0" i="0" u="none" strike="noStrike" cap="none" normalizeH="0" baseline="0" dirty="0">
                <a:ln>
                  <a:noFill/>
                </a:ln>
                <a:solidFill>
                  <a:schemeClr val="tx1"/>
                </a:solidFill>
                <a:effectLst/>
                <a:latin typeface="Monoid" panose="02000503000000000000" pitchFamily="2" charset="0"/>
                <a:cs typeface="Times New Roman" pitchFamily="18" charset="0"/>
              </a:endParaRPr>
            </a:p>
          </p:txBody>
        </p:sp>
        <p:sp>
          <p:nvSpPr>
            <p:cNvPr id="200" name="Prostokąt 199"/>
            <p:cNvSpPr/>
            <p:nvPr/>
          </p:nvSpPr>
          <p:spPr>
            <a:xfrm>
              <a:off x="8580748" y="5921812"/>
              <a:ext cx="2883310" cy="491641"/>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206" name="Łącznik prosty 205"/>
            <p:cNvCxnSpPr/>
            <p:nvPr/>
          </p:nvCxnSpPr>
          <p:spPr>
            <a:xfrm>
              <a:off x="9420490" y="5921812"/>
              <a:ext cx="0" cy="493619"/>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07" name="pole tekstowe 206"/>
            <p:cNvSpPr txBox="1"/>
            <p:nvPr/>
          </p:nvSpPr>
          <p:spPr>
            <a:xfrm>
              <a:off x="8646577" y="5991336"/>
              <a:ext cx="700833" cy="344907"/>
            </a:xfrm>
            <a:prstGeom prst="rect">
              <a:avLst/>
            </a:prstGeom>
            <a:noFill/>
          </p:spPr>
          <p:txBody>
            <a:bodyPr wrap="none" rtlCol="0">
              <a:spAutoFit/>
            </a:bodyPr>
            <a:lstStyle/>
            <a:p>
              <a:r>
                <a:rPr lang="pl-PL" sz="1700" u="sng" dirty="0" err="1">
                  <a:latin typeface="Arial Narrow" panose="020B0606020202030204" pitchFamily="34" charset="0"/>
                </a:rPr>
                <a:t>kod_w</a:t>
              </a:r>
              <a:endParaRPr lang="pl-PL" sz="1700" u="sng" dirty="0">
                <a:latin typeface="Arial Narrow" panose="020B0606020202030204" pitchFamily="34" charset="0"/>
              </a:endParaRPr>
            </a:p>
          </p:txBody>
        </p:sp>
        <p:sp>
          <p:nvSpPr>
            <p:cNvPr id="209" name="pole tekstowe 208"/>
            <p:cNvSpPr txBox="1"/>
            <p:nvPr/>
          </p:nvSpPr>
          <p:spPr>
            <a:xfrm>
              <a:off x="9442429" y="5991449"/>
              <a:ext cx="928459" cy="344907"/>
            </a:xfrm>
            <a:prstGeom prst="rect">
              <a:avLst/>
            </a:prstGeom>
            <a:noFill/>
          </p:spPr>
          <p:txBody>
            <a:bodyPr wrap="none" rtlCol="0">
              <a:spAutoFit/>
            </a:bodyPr>
            <a:lstStyle/>
            <a:p>
              <a:r>
                <a:rPr lang="pl-PL" sz="1700" dirty="0">
                  <a:latin typeface="Arial Narrow" panose="020B0606020202030204" pitchFamily="34" charset="0"/>
                </a:rPr>
                <a:t>nazwa_w</a:t>
              </a:r>
            </a:p>
          </p:txBody>
        </p:sp>
        <p:cxnSp>
          <p:nvCxnSpPr>
            <p:cNvPr id="210" name="Łącznik prosty 209"/>
            <p:cNvCxnSpPr/>
            <p:nvPr/>
          </p:nvCxnSpPr>
          <p:spPr>
            <a:xfrm>
              <a:off x="10473029" y="5919834"/>
              <a:ext cx="0" cy="493619"/>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11" name="pole tekstowe 210"/>
            <p:cNvSpPr txBox="1"/>
            <p:nvPr/>
          </p:nvSpPr>
          <p:spPr>
            <a:xfrm>
              <a:off x="10545153" y="5982563"/>
              <a:ext cx="800219" cy="344907"/>
            </a:xfrm>
            <a:prstGeom prst="rect">
              <a:avLst/>
            </a:prstGeom>
            <a:noFill/>
          </p:spPr>
          <p:txBody>
            <a:bodyPr wrap="none" rtlCol="0">
              <a:spAutoFit/>
            </a:bodyPr>
            <a:lstStyle/>
            <a:p>
              <a:r>
                <a:rPr lang="pl-PL" sz="1700" dirty="0">
                  <a:latin typeface="Arial Narrow" panose="020B0606020202030204" pitchFamily="34" charset="0"/>
                </a:rPr>
                <a:t>cena_w</a:t>
              </a:r>
            </a:p>
          </p:txBody>
        </p:sp>
        <p:cxnSp>
          <p:nvCxnSpPr>
            <p:cNvPr id="197" name="Łącznik prosty 196"/>
            <p:cNvCxnSpPr/>
            <p:nvPr/>
          </p:nvCxnSpPr>
          <p:spPr>
            <a:xfrm flipV="1">
              <a:off x="9211268" y="5734660"/>
              <a:ext cx="0" cy="17125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8" name="Łącznik prosty 197"/>
            <p:cNvCxnSpPr/>
            <p:nvPr/>
          </p:nvCxnSpPr>
          <p:spPr>
            <a:xfrm flipV="1">
              <a:off x="9211268" y="5734658"/>
              <a:ext cx="510118" cy="66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6" name="Łącznik prosty 195"/>
            <p:cNvCxnSpPr/>
            <p:nvPr/>
          </p:nvCxnSpPr>
          <p:spPr>
            <a:xfrm flipV="1">
              <a:off x="8845543" y="5597449"/>
              <a:ext cx="2935" cy="30545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6" name="Łącznik prosty 215"/>
            <p:cNvCxnSpPr/>
            <p:nvPr/>
          </p:nvCxnSpPr>
          <p:spPr>
            <a:xfrm flipV="1">
              <a:off x="9721386" y="5734658"/>
              <a:ext cx="0" cy="17125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7" name="Łącznik prosty 216"/>
            <p:cNvCxnSpPr/>
            <p:nvPr/>
          </p:nvCxnSpPr>
          <p:spPr>
            <a:xfrm flipV="1">
              <a:off x="10966368" y="5587473"/>
              <a:ext cx="0" cy="31543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 name="Grupa 6">
            <a:extLst>
              <a:ext uri="{FF2B5EF4-FFF2-40B4-BE49-F238E27FC236}">
                <a16:creationId xmlns:a16="http://schemas.microsoft.com/office/drawing/2014/main" id="{871A531B-DC6C-4830-8941-F4851F32D6CD}"/>
              </a:ext>
            </a:extLst>
          </p:cNvPr>
          <p:cNvGrpSpPr/>
          <p:nvPr/>
        </p:nvGrpSpPr>
        <p:grpSpPr>
          <a:xfrm>
            <a:off x="346387" y="5400171"/>
            <a:ext cx="4715665" cy="827958"/>
            <a:chOff x="346387" y="5400171"/>
            <a:chExt cx="4715665" cy="827958"/>
          </a:xfrm>
        </p:grpSpPr>
        <p:cxnSp>
          <p:nvCxnSpPr>
            <p:cNvPr id="160" name="Łącznik prosty 159"/>
            <p:cNvCxnSpPr/>
            <p:nvPr/>
          </p:nvCxnSpPr>
          <p:spPr>
            <a:xfrm>
              <a:off x="2442121" y="5400171"/>
              <a:ext cx="212224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61" name="Rectangle 1"/>
            <p:cNvSpPr>
              <a:spLocks noChangeArrowheads="1"/>
            </p:cNvSpPr>
            <p:nvPr/>
          </p:nvSpPr>
          <p:spPr bwMode="auto">
            <a:xfrm>
              <a:off x="346387" y="5658371"/>
              <a:ext cx="1728011" cy="5027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892175" marR="0" lvl="0" indent="-892175" defTabSz="914400" rtl="0" eaLnBrk="1" fontAlgn="base" latinLnBrk="0" hangingPunct="1">
                <a:lnSpc>
                  <a:spcPts val="3200"/>
                </a:lnSpc>
                <a:spcBef>
                  <a:spcPct val="0"/>
                </a:spcBef>
                <a:spcAft>
                  <a:spcPct val="0"/>
                </a:spcAft>
                <a:buClrTx/>
                <a:buSzTx/>
                <a:buFontTx/>
                <a:buNone/>
                <a:tabLst/>
              </a:pPr>
              <a:r>
                <a:rPr kumimoji="0" lang="pl-PL" sz="1500" b="0" i="0" u="none" strike="noStrike" cap="none" normalizeH="0" baseline="0" dirty="0">
                  <a:ln>
                    <a:noFill/>
                  </a:ln>
                  <a:solidFill>
                    <a:schemeClr val="tx1"/>
                  </a:solidFill>
                  <a:effectLst/>
                  <a:latin typeface="Monoid" panose="02000503000000000000" pitchFamily="2" charset="0"/>
                  <a:ea typeface="Times New Roman" pitchFamily="18" charset="0"/>
                  <a:cs typeface="Times New Roman" pitchFamily="18" charset="0"/>
                </a:rPr>
                <a:t>R</a:t>
              </a:r>
              <a:r>
                <a:rPr lang="pl-PL" sz="1500" baseline="-25000" dirty="0">
                  <a:latin typeface="Monoid" panose="02000503000000000000" pitchFamily="2" charset="0"/>
                  <a:ea typeface="Times New Roman" pitchFamily="18" charset="0"/>
                  <a:cs typeface="Times New Roman" pitchFamily="18" charset="0"/>
                </a:rPr>
                <a:t>32</a:t>
              </a:r>
              <a:r>
                <a:rPr kumimoji="0" lang="pl-PL" sz="1500" b="0" i="0" u="none" strike="noStrike" cap="none" normalizeH="0" dirty="0">
                  <a:ln>
                    <a:noFill/>
                  </a:ln>
                  <a:solidFill>
                    <a:schemeClr val="tx1"/>
                  </a:solidFill>
                  <a:effectLst/>
                  <a:latin typeface="Monoid" panose="02000503000000000000" pitchFamily="2" charset="0"/>
                  <a:ea typeface="Times New Roman" pitchFamily="18" charset="0"/>
                  <a:cs typeface="Times New Roman" pitchFamily="18" charset="0"/>
                </a:rPr>
                <a:t>: Klienci</a:t>
              </a:r>
              <a:endParaRPr kumimoji="0" lang="pl-PL" sz="1500" b="0" i="0" u="none" strike="noStrike" cap="none" normalizeH="0" baseline="0" dirty="0">
                <a:ln>
                  <a:noFill/>
                </a:ln>
                <a:solidFill>
                  <a:schemeClr val="tx1"/>
                </a:solidFill>
                <a:effectLst/>
                <a:latin typeface="Monoid" panose="02000503000000000000" pitchFamily="2" charset="0"/>
                <a:cs typeface="Times New Roman" pitchFamily="18" charset="0"/>
              </a:endParaRPr>
            </a:p>
          </p:txBody>
        </p:sp>
        <p:sp>
          <p:nvSpPr>
            <p:cNvPr id="162" name="Prostokąt 161"/>
            <p:cNvSpPr/>
            <p:nvPr/>
          </p:nvSpPr>
          <p:spPr>
            <a:xfrm>
              <a:off x="2178741" y="5734510"/>
              <a:ext cx="2883310" cy="493619"/>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163" name="Łącznik prosty 162"/>
            <p:cNvCxnSpPr/>
            <p:nvPr/>
          </p:nvCxnSpPr>
          <p:spPr>
            <a:xfrm>
              <a:off x="3018483" y="5734510"/>
              <a:ext cx="0" cy="493619"/>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65" name="pole tekstowe 164"/>
            <p:cNvSpPr txBox="1"/>
            <p:nvPr/>
          </p:nvSpPr>
          <p:spPr>
            <a:xfrm>
              <a:off x="2244570" y="5804034"/>
              <a:ext cx="773913" cy="353943"/>
            </a:xfrm>
            <a:prstGeom prst="rect">
              <a:avLst/>
            </a:prstGeom>
            <a:noFill/>
          </p:spPr>
          <p:txBody>
            <a:bodyPr wrap="square" rtlCol="0">
              <a:spAutoFit/>
            </a:bodyPr>
            <a:lstStyle/>
            <a:p>
              <a:pPr algn="ctr"/>
              <a:r>
                <a:rPr lang="pl-PL" sz="1700" u="sng" dirty="0" err="1">
                  <a:latin typeface="Arial Narrow" panose="020B0606020202030204" pitchFamily="34" charset="0"/>
                </a:rPr>
                <a:t>id_kl</a:t>
              </a:r>
              <a:endParaRPr lang="pl-PL" sz="1700" u="sng" dirty="0">
                <a:latin typeface="Arial Narrow" panose="020B0606020202030204" pitchFamily="34" charset="0"/>
              </a:endParaRPr>
            </a:p>
          </p:txBody>
        </p:sp>
        <p:sp>
          <p:nvSpPr>
            <p:cNvPr id="166" name="pole tekstowe 165"/>
            <p:cNvSpPr txBox="1"/>
            <p:nvPr/>
          </p:nvSpPr>
          <p:spPr>
            <a:xfrm>
              <a:off x="3040422" y="5804147"/>
              <a:ext cx="1029644" cy="353943"/>
            </a:xfrm>
            <a:prstGeom prst="rect">
              <a:avLst/>
            </a:prstGeom>
            <a:noFill/>
          </p:spPr>
          <p:txBody>
            <a:bodyPr wrap="square" rtlCol="0">
              <a:spAutoFit/>
            </a:bodyPr>
            <a:lstStyle/>
            <a:p>
              <a:pPr algn="ctr"/>
              <a:r>
                <a:rPr lang="pl-PL" sz="1700" dirty="0">
                  <a:latin typeface="Arial Narrow" panose="020B0606020202030204" pitchFamily="34" charset="0"/>
                </a:rPr>
                <a:t>nazwa_kl</a:t>
              </a:r>
            </a:p>
          </p:txBody>
        </p:sp>
        <p:cxnSp>
          <p:nvCxnSpPr>
            <p:cNvPr id="167" name="Łącznik prosty 166"/>
            <p:cNvCxnSpPr/>
            <p:nvPr/>
          </p:nvCxnSpPr>
          <p:spPr>
            <a:xfrm>
              <a:off x="4071022" y="5732532"/>
              <a:ext cx="0" cy="493619"/>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pole tekstowe 167"/>
            <p:cNvSpPr txBox="1"/>
            <p:nvPr/>
          </p:nvSpPr>
          <p:spPr>
            <a:xfrm>
              <a:off x="4052768" y="5795261"/>
              <a:ext cx="1009284" cy="353943"/>
            </a:xfrm>
            <a:prstGeom prst="rect">
              <a:avLst/>
            </a:prstGeom>
            <a:noFill/>
          </p:spPr>
          <p:txBody>
            <a:bodyPr wrap="square" rtlCol="0">
              <a:spAutoFit/>
            </a:bodyPr>
            <a:lstStyle/>
            <a:p>
              <a:pPr algn="ctr"/>
              <a:r>
                <a:rPr lang="pl-PL" sz="1700" dirty="0" err="1">
                  <a:latin typeface="Arial Narrow" panose="020B0606020202030204" pitchFamily="34" charset="0"/>
                </a:rPr>
                <a:t>adres_kl</a:t>
              </a:r>
              <a:endParaRPr lang="pl-PL" sz="1700" dirty="0">
                <a:latin typeface="Arial Narrow" panose="020B0606020202030204" pitchFamily="34" charset="0"/>
              </a:endParaRPr>
            </a:p>
          </p:txBody>
        </p:sp>
        <p:cxnSp>
          <p:nvCxnSpPr>
            <p:cNvPr id="169" name="Łącznik prosty 168"/>
            <p:cNvCxnSpPr/>
            <p:nvPr/>
          </p:nvCxnSpPr>
          <p:spPr>
            <a:xfrm flipV="1">
              <a:off x="2809261" y="5547358"/>
              <a:ext cx="0" cy="17125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0" name="Łącznik prosty 169"/>
            <p:cNvCxnSpPr/>
            <p:nvPr/>
          </p:nvCxnSpPr>
          <p:spPr>
            <a:xfrm flipV="1">
              <a:off x="2809261" y="5547356"/>
              <a:ext cx="510118" cy="66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1" name="Łącznik prosty 170"/>
            <p:cNvCxnSpPr/>
            <p:nvPr/>
          </p:nvCxnSpPr>
          <p:spPr>
            <a:xfrm flipV="1">
              <a:off x="2443536" y="5410147"/>
              <a:ext cx="2935" cy="30545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2" name="Łącznik prosty 171"/>
            <p:cNvCxnSpPr/>
            <p:nvPr/>
          </p:nvCxnSpPr>
          <p:spPr>
            <a:xfrm flipV="1">
              <a:off x="3319379" y="5547356"/>
              <a:ext cx="0" cy="17125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3" name="Łącznik prosty 172"/>
            <p:cNvCxnSpPr/>
            <p:nvPr/>
          </p:nvCxnSpPr>
          <p:spPr>
            <a:xfrm flipV="1">
              <a:off x="4564361" y="5400171"/>
              <a:ext cx="0" cy="31543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8" name="Grupa 7">
            <a:extLst>
              <a:ext uri="{FF2B5EF4-FFF2-40B4-BE49-F238E27FC236}">
                <a16:creationId xmlns:a16="http://schemas.microsoft.com/office/drawing/2014/main" id="{968FEFDA-9CD6-4734-82CA-99996033FB76}"/>
              </a:ext>
            </a:extLst>
          </p:cNvPr>
          <p:cNvGrpSpPr/>
          <p:nvPr/>
        </p:nvGrpSpPr>
        <p:grpSpPr>
          <a:xfrm>
            <a:off x="349880" y="4440922"/>
            <a:ext cx="5055824" cy="813456"/>
            <a:chOff x="349880" y="4440922"/>
            <a:chExt cx="5055824" cy="813456"/>
          </a:xfrm>
        </p:grpSpPr>
        <p:sp>
          <p:nvSpPr>
            <p:cNvPr id="134" name="Rectangle 1"/>
            <p:cNvSpPr>
              <a:spLocks noChangeArrowheads="1"/>
            </p:cNvSpPr>
            <p:nvPr/>
          </p:nvSpPr>
          <p:spPr bwMode="auto">
            <a:xfrm>
              <a:off x="349880" y="4751676"/>
              <a:ext cx="1884201" cy="5027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892175" marR="0" lvl="0" indent="-892175" defTabSz="914400" rtl="0" eaLnBrk="1" fontAlgn="base" latinLnBrk="0" hangingPunct="1">
                <a:lnSpc>
                  <a:spcPts val="3200"/>
                </a:lnSpc>
                <a:spcBef>
                  <a:spcPct val="0"/>
                </a:spcBef>
                <a:spcAft>
                  <a:spcPct val="0"/>
                </a:spcAft>
                <a:buClrTx/>
                <a:buSzTx/>
                <a:buFontTx/>
                <a:buNone/>
                <a:tabLst/>
              </a:pPr>
              <a:r>
                <a:rPr kumimoji="0" lang="pl-PL" sz="1500" b="0" i="0" u="none" strike="noStrike" cap="none" normalizeH="0" baseline="0" dirty="0">
                  <a:ln>
                    <a:noFill/>
                  </a:ln>
                  <a:solidFill>
                    <a:schemeClr val="tx1"/>
                  </a:solidFill>
                  <a:effectLst/>
                  <a:latin typeface="Monoid" panose="02000503000000000000" pitchFamily="2" charset="0"/>
                  <a:ea typeface="Times New Roman" pitchFamily="18" charset="0"/>
                  <a:cs typeface="Times New Roman" pitchFamily="18" charset="0"/>
                </a:rPr>
                <a:t>R</a:t>
              </a:r>
              <a:r>
                <a:rPr kumimoji="0" lang="pl-PL" sz="1500" b="0" i="0" u="none" strike="noStrike" cap="none" normalizeH="0" baseline="-25000" dirty="0">
                  <a:ln>
                    <a:noFill/>
                  </a:ln>
                  <a:solidFill>
                    <a:schemeClr val="tx1"/>
                  </a:solidFill>
                  <a:effectLst/>
                  <a:latin typeface="Monoid" panose="02000503000000000000" pitchFamily="2" charset="0"/>
                  <a:ea typeface="Times New Roman" pitchFamily="18" charset="0"/>
                  <a:cs typeface="Times New Roman" pitchFamily="18" charset="0"/>
                </a:rPr>
                <a:t>31</a:t>
              </a:r>
              <a:r>
                <a:rPr kumimoji="0" lang="pl-PL" sz="1500" b="0" i="0" u="none" strike="noStrike" cap="none" normalizeH="0" dirty="0">
                  <a:ln>
                    <a:noFill/>
                  </a:ln>
                  <a:solidFill>
                    <a:schemeClr val="tx1"/>
                  </a:solidFill>
                  <a:effectLst/>
                  <a:latin typeface="Monoid" panose="02000503000000000000" pitchFamily="2" charset="0"/>
                  <a:ea typeface="Times New Roman" pitchFamily="18" charset="0"/>
                  <a:cs typeface="Times New Roman" pitchFamily="18" charset="0"/>
                </a:rPr>
                <a:t>: Zamówienia</a:t>
              </a:r>
              <a:endParaRPr kumimoji="0" lang="pl-PL" sz="1500" b="0" i="0" u="none" strike="noStrike" cap="none" normalizeH="0" baseline="0" dirty="0">
                <a:ln>
                  <a:noFill/>
                </a:ln>
                <a:solidFill>
                  <a:schemeClr val="tx1"/>
                </a:solidFill>
                <a:effectLst/>
                <a:latin typeface="Monoid" panose="02000503000000000000" pitchFamily="2" charset="0"/>
                <a:cs typeface="Times New Roman" pitchFamily="18" charset="0"/>
              </a:endParaRPr>
            </a:p>
          </p:txBody>
        </p:sp>
        <p:sp>
          <p:nvSpPr>
            <p:cNvPr id="137" name="Prostokąt 136"/>
            <p:cNvSpPr/>
            <p:nvPr/>
          </p:nvSpPr>
          <p:spPr>
            <a:xfrm>
              <a:off x="2188325" y="4794720"/>
              <a:ext cx="3177927" cy="449006"/>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8" name="pole tekstowe 137"/>
            <p:cNvSpPr txBox="1"/>
            <p:nvPr/>
          </p:nvSpPr>
          <p:spPr>
            <a:xfrm>
              <a:off x="2253808" y="4828207"/>
              <a:ext cx="780983" cy="353943"/>
            </a:xfrm>
            <a:prstGeom prst="rect">
              <a:avLst/>
            </a:prstGeom>
            <a:noFill/>
          </p:spPr>
          <p:txBody>
            <a:bodyPr wrap="none" rtlCol="0">
              <a:spAutoFit/>
            </a:bodyPr>
            <a:lstStyle/>
            <a:p>
              <a:r>
                <a:rPr lang="pl-PL" sz="1700" u="sng" dirty="0">
                  <a:latin typeface="Arial Narrow" panose="020B0606020202030204" pitchFamily="34" charset="0"/>
                </a:rPr>
                <a:t>nr_zam</a:t>
              </a:r>
            </a:p>
          </p:txBody>
        </p:sp>
        <p:cxnSp>
          <p:nvCxnSpPr>
            <p:cNvPr id="139" name="Łącznik prosty 138"/>
            <p:cNvCxnSpPr/>
            <p:nvPr/>
          </p:nvCxnSpPr>
          <p:spPr>
            <a:xfrm>
              <a:off x="3010106" y="4791284"/>
              <a:ext cx="0" cy="44900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40" name="pole tekstowe 139"/>
            <p:cNvSpPr txBox="1"/>
            <p:nvPr/>
          </p:nvSpPr>
          <p:spPr>
            <a:xfrm>
              <a:off x="3010106" y="4828207"/>
              <a:ext cx="781261" cy="353943"/>
            </a:xfrm>
            <a:prstGeom prst="rect">
              <a:avLst/>
            </a:prstGeom>
            <a:noFill/>
          </p:spPr>
          <p:txBody>
            <a:bodyPr wrap="square" rtlCol="0">
              <a:spAutoFit/>
            </a:bodyPr>
            <a:lstStyle/>
            <a:p>
              <a:pPr algn="ctr"/>
              <a:r>
                <a:rPr lang="pl-PL" sz="1700" dirty="0" err="1">
                  <a:latin typeface="Arial Narrow" panose="020B0606020202030204" pitchFamily="34" charset="0"/>
                </a:rPr>
                <a:t>data_z</a:t>
              </a:r>
              <a:endParaRPr lang="pl-PL" sz="1700" dirty="0">
                <a:latin typeface="Arial Narrow" panose="020B0606020202030204" pitchFamily="34" charset="0"/>
              </a:endParaRPr>
            </a:p>
          </p:txBody>
        </p:sp>
        <p:cxnSp>
          <p:nvCxnSpPr>
            <p:cNvPr id="141" name="Łącznik prosty 140"/>
            <p:cNvCxnSpPr/>
            <p:nvPr/>
          </p:nvCxnSpPr>
          <p:spPr>
            <a:xfrm>
              <a:off x="3777288" y="4805372"/>
              <a:ext cx="0" cy="44900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Łącznik prosty 141"/>
            <p:cNvCxnSpPr/>
            <p:nvPr/>
          </p:nvCxnSpPr>
          <p:spPr>
            <a:xfrm>
              <a:off x="4544470" y="4805372"/>
              <a:ext cx="0" cy="44900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43" name="pole tekstowe 142"/>
            <p:cNvSpPr txBox="1"/>
            <p:nvPr/>
          </p:nvSpPr>
          <p:spPr>
            <a:xfrm>
              <a:off x="3816743" y="4838246"/>
              <a:ext cx="705539" cy="353943"/>
            </a:xfrm>
            <a:prstGeom prst="rect">
              <a:avLst/>
            </a:prstGeom>
            <a:noFill/>
          </p:spPr>
          <p:txBody>
            <a:bodyPr wrap="square" rtlCol="0">
              <a:spAutoFit/>
            </a:bodyPr>
            <a:lstStyle/>
            <a:p>
              <a:pPr algn="ctr"/>
              <a:r>
                <a:rPr lang="pl-PL" sz="1700" dirty="0" err="1">
                  <a:latin typeface="Arial Narrow" panose="020B0606020202030204" pitchFamily="34" charset="0"/>
                </a:rPr>
                <a:t>il_kl</a:t>
              </a:r>
              <a:endParaRPr lang="pl-PL" sz="1700" dirty="0">
                <a:latin typeface="Arial Narrow" panose="020B0606020202030204" pitchFamily="34" charset="0"/>
              </a:endParaRPr>
            </a:p>
          </p:txBody>
        </p:sp>
        <p:sp>
          <p:nvSpPr>
            <p:cNvPr id="147" name="pole tekstowe 146"/>
            <p:cNvSpPr txBox="1"/>
            <p:nvPr/>
          </p:nvSpPr>
          <p:spPr>
            <a:xfrm>
              <a:off x="4526181" y="4838246"/>
              <a:ext cx="879523" cy="353943"/>
            </a:xfrm>
            <a:prstGeom prst="rect">
              <a:avLst/>
            </a:prstGeom>
            <a:noFill/>
          </p:spPr>
          <p:txBody>
            <a:bodyPr wrap="square" rtlCol="0">
              <a:spAutoFit/>
            </a:bodyPr>
            <a:lstStyle/>
            <a:p>
              <a:pPr algn="ctr"/>
              <a:r>
                <a:rPr lang="pl-PL" sz="1700" dirty="0" err="1">
                  <a:latin typeface="Arial Narrow" panose="020B0606020202030204" pitchFamily="34" charset="0"/>
                </a:rPr>
                <a:t>zam_og</a:t>
              </a:r>
              <a:endParaRPr lang="pl-PL" sz="1700" dirty="0">
                <a:latin typeface="Arial Narrow" panose="020B0606020202030204" pitchFamily="34" charset="0"/>
              </a:endParaRPr>
            </a:p>
          </p:txBody>
        </p:sp>
        <p:grpSp>
          <p:nvGrpSpPr>
            <p:cNvPr id="56" name="Grupa 55"/>
            <p:cNvGrpSpPr/>
            <p:nvPr/>
          </p:nvGrpSpPr>
          <p:grpSpPr>
            <a:xfrm>
              <a:off x="2608638" y="4544136"/>
              <a:ext cx="1552601" cy="250584"/>
              <a:chOff x="2608638" y="4471944"/>
              <a:chExt cx="1552601" cy="250584"/>
            </a:xfrm>
          </p:grpSpPr>
          <p:cxnSp>
            <p:nvCxnSpPr>
              <p:cNvPr id="156" name="Łącznik prosty 155"/>
              <p:cNvCxnSpPr/>
              <p:nvPr/>
            </p:nvCxnSpPr>
            <p:spPr>
              <a:xfrm>
                <a:off x="2611119" y="4471944"/>
                <a:ext cx="1547884"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7" name="Łącznik prosty 156"/>
              <p:cNvCxnSpPr/>
              <p:nvPr/>
            </p:nvCxnSpPr>
            <p:spPr>
              <a:xfrm flipV="1">
                <a:off x="2608638" y="4471944"/>
                <a:ext cx="244" cy="2505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8" name="Łącznik prosty 157"/>
              <p:cNvCxnSpPr/>
              <p:nvPr/>
            </p:nvCxnSpPr>
            <p:spPr>
              <a:xfrm flipH="1" flipV="1">
                <a:off x="4157885" y="4471944"/>
                <a:ext cx="3354" cy="23652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8" name="Grupa 57"/>
            <p:cNvGrpSpPr/>
            <p:nvPr/>
          </p:nvGrpSpPr>
          <p:grpSpPr>
            <a:xfrm>
              <a:off x="2437833" y="4440922"/>
              <a:ext cx="2507714" cy="342668"/>
              <a:chOff x="2437833" y="4368730"/>
              <a:chExt cx="2507714" cy="342668"/>
            </a:xfrm>
          </p:grpSpPr>
          <p:cxnSp>
            <p:nvCxnSpPr>
              <p:cNvPr id="153" name="Łącznik prosty 152"/>
              <p:cNvCxnSpPr/>
              <p:nvPr/>
            </p:nvCxnSpPr>
            <p:spPr>
              <a:xfrm>
                <a:off x="2437833" y="4369337"/>
                <a:ext cx="2504455" cy="348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4" name="Łącznik prosty 153"/>
              <p:cNvCxnSpPr/>
              <p:nvPr/>
            </p:nvCxnSpPr>
            <p:spPr>
              <a:xfrm flipV="1">
                <a:off x="2437833" y="4368730"/>
                <a:ext cx="0" cy="34266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5" name="Łącznik prosty 154"/>
              <p:cNvCxnSpPr/>
              <p:nvPr/>
            </p:nvCxnSpPr>
            <p:spPr>
              <a:xfrm flipV="1">
                <a:off x="4942288" y="4368730"/>
                <a:ext cx="3259" cy="34083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4" name="Grupa 53"/>
            <p:cNvGrpSpPr/>
            <p:nvPr/>
          </p:nvGrpSpPr>
          <p:grpSpPr>
            <a:xfrm>
              <a:off x="2772060" y="4655433"/>
              <a:ext cx="602176" cy="128158"/>
              <a:chOff x="2772060" y="4583241"/>
              <a:chExt cx="602176" cy="128158"/>
            </a:xfrm>
          </p:grpSpPr>
          <p:cxnSp>
            <p:nvCxnSpPr>
              <p:cNvPr id="175" name="Łącznik prosty 174"/>
              <p:cNvCxnSpPr/>
              <p:nvPr/>
            </p:nvCxnSpPr>
            <p:spPr>
              <a:xfrm>
                <a:off x="2772060" y="4585279"/>
                <a:ext cx="602176" cy="41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6" name="Łącznik prosty 175"/>
              <p:cNvCxnSpPr/>
              <p:nvPr/>
            </p:nvCxnSpPr>
            <p:spPr>
              <a:xfrm flipH="1" flipV="1">
                <a:off x="2772060" y="4588715"/>
                <a:ext cx="2380" cy="12268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7" name="Łącznik prosty 176"/>
              <p:cNvCxnSpPr/>
              <p:nvPr/>
            </p:nvCxnSpPr>
            <p:spPr>
              <a:xfrm flipH="1" flipV="1">
                <a:off x="3371048" y="4583241"/>
                <a:ext cx="40" cy="12815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30706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up)">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3">
                                            <p:txEl>
                                              <p:pRg st="0" end="0"/>
                                            </p:txEl>
                                          </p:spTgt>
                                        </p:tgtEl>
                                        <p:attrNameLst>
                                          <p:attrName>style.visibility</p:attrName>
                                        </p:attrNameLst>
                                      </p:cBhvr>
                                      <p:to>
                                        <p:strVal val="visible"/>
                                      </p:to>
                                    </p:set>
                                    <p:animEffect transition="in" filter="wipe(left)">
                                      <p:cBhvr>
                                        <p:cTn id="27" dur="500"/>
                                        <p:tgtEl>
                                          <p:spTgt spid="4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3">
                                            <p:txEl>
                                              <p:pRg st="1" end="1"/>
                                            </p:txEl>
                                          </p:spTgt>
                                        </p:tgtEl>
                                        <p:attrNameLst>
                                          <p:attrName>style.visibility</p:attrName>
                                        </p:attrNameLst>
                                      </p:cBhvr>
                                      <p:to>
                                        <p:strVal val="visible"/>
                                      </p:to>
                                    </p:set>
                                    <p:animEffect transition="in" filter="wipe(left)">
                                      <p:cBhvr>
                                        <p:cTn id="32" dur="500"/>
                                        <p:tgtEl>
                                          <p:spTgt spid="4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ytuł 1"/>
          <p:cNvSpPr txBox="1">
            <a:spLocks/>
          </p:cNvSpPr>
          <p:nvPr/>
        </p:nvSpPr>
        <p:spPr>
          <a:xfrm>
            <a:off x="0" y="0"/>
            <a:ext cx="12192000" cy="857250"/>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pl-PL" sz="4000" dirty="0">
                <a:solidFill>
                  <a:srgbClr val="000000"/>
                </a:solidFill>
                <a:latin typeface="Minion-Regular"/>
              </a:rPr>
              <a:t>Baza uzyskana w wyniku normalizacji</a:t>
            </a:r>
            <a:endParaRPr lang="pl-PL" sz="3600" b="1" dirty="0">
              <a:latin typeface="Monoid" panose="02000503000000000000" pitchFamily="2" charset="0"/>
            </a:endParaRPr>
          </a:p>
        </p:txBody>
      </p:sp>
      <p:sp>
        <p:nvSpPr>
          <p:cNvPr id="4" name="Symbol zastępczy daty 3"/>
          <p:cNvSpPr>
            <a:spLocks noGrp="1"/>
          </p:cNvSpPr>
          <p:nvPr>
            <p:ph type="dt" sz="half" idx="10"/>
          </p:nvPr>
        </p:nvSpPr>
        <p:spPr/>
        <p:txBody>
          <a:bodyPr/>
          <a:lstStyle/>
          <a:p>
            <a:fld id="{1D684510-9475-4884-8951-D3414B1C6E4B}" type="datetime1">
              <a:rPr lang="pl-PL" smtClean="0"/>
              <a:t>25.11.2021</a:t>
            </a:fld>
            <a:endParaRPr lang="pl-PL" dirty="0"/>
          </a:p>
        </p:txBody>
      </p:sp>
      <p:sp>
        <p:nvSpPr>
          <p:cNvPr id="2" name="Prostokąt 1"/>
          <p:cNvSpPr/>
          <p:nvPr/>
        </p:nvSpPr>
        <p:spPr>
          <a:xfrm>
            <a:off x="379606" y="1054088"/>
            <a:ext cx="1792094" cy="707886"/>
          </a:xfrm>
          <a:prstGeom prst="rect">
            <a:avLst/>
          </a:prstGeom>
        </p:spPr>
        <p:txBody>
          <a:bodyPr wrap="square">
            <a:spAutoFit/>
          </a:bodyPr>
          <a:lstStyle/>
          <a:p>
            <a:r>
              <a:rPr lang="pl-PL" sz="2000" dirty="0"/>
              <a:t>Relacja </a:t>
            </a:r>
            <a:r>
              <a:rPr lang="pl-PL" sz="2000" b="1" dirty="0">
                <a:solidFill>
                  <a:srgbClr val="0070C0"/>
                </a:solidFill>
              </a:rPr>
              <a:t>Zamówienia </a:t>
            </a:r>
          </a:p>
        </p:txBody>
      </p:sp>
      <p:sp>
        <p:nvSpPr>
          <p:cNvPr id="13" name="Prostokąt 12"/>
          <p:cNvSpPr/>
          <p:nvPr/>
        </p:nvSpPr>
        <p:spPr>
          <a:xfrm>
            <a:off x="5663066" y="1091941"/>
            <a:ext cx="2736974" cy="707886"/>
          </a:xfrm>
          <a:prstGeom prst="rect">
            <a:avLst/>
          </a:prstGeom>
        </p:spPr>
        <p:txBody>
          <a:bodyPr wrap="square">
            <a:spAutoFit/>
          </a:bodyPr>
          <a:lstStyle/>
          <a:p>
            <a:r>
              <a:rPr lang="pl-PL" sz="2000" dirty="0"/>
              <a:t>Relacja </a:t>
            </a:r>
            <a:r>
              <a:rPr lang="pl-PL" sz="2000" b="1" dirty="0" err="1">
                <a:solidFill>
                  <a:srgbClr val="0070C0"/>
                </a:solidFill>
              </a:rPr>
              <a:t>Pozycje_Zamówień</a:t>
            </a:r>
            <a:r>
              <a:rPr lang="pl-PL" sz="2000" b="1" dirty="0">
                <a:solidFill>
                  <a:srgbClr val="0070C0"/>
                </a:solidFill>
              </a:rPr>
              <a:t> </a:t>
            </a:r>
          </a:p>
        </p:txBody>
      </p:sp>
      <p:graphicFrame>
        <p:nvGraphicFramePr>
          <p:cNvPr id="19" name="Tabela 18"/>
          <p:cNvGraphicFramePr>
            <a:graphicFrameLocks noGrp="1"/>
          </p:cNvGraphicFramePr>
          <p:nvPr>
            <p:extLst>
              <p:ext uri="{D42A27DB-BD31-4B8C-83A1-F6EECF244321}">
                <p14:modId xmlns:p14="http://schemas.microsoft.com/office/powerpoint/2010/main" val="2129302723"/>
              </p:ext>
            </p:extLst>
          </p:nvPr>
        </p:nvGraphicFramePr>
        <p:xfrm>
          <a:off x="1931670" y="1209241"/>
          <a:ext cx="3404121" cy="2265072"/>
        </p:xfrm>
        <a:graphic>
          <a:graphicData uri="http://schemas.openxmlformats.org/drawingml/2006/table">
            <a:tbl>
              <a:tblPr/>
              <a:tblGrid>
                <a:gridCol w="756726">
                  <a:extLst>
                    <a:ext uri="{9D8B030D-6E8A-4147-A177-3AD203B41FA5}">
                      <a16:colId xmlns:a16="http://schemas.microsoft.com/office/drawing/2014/main" val="20000"/>
                    </a:ext>
                  </a:extLst>
                </a:gridCol>
                <a:gridCol w="1023064">
                  <a:extLst>
                    <a:ext uri="{9D8B030D-6E8A-4147-A177-3AD203B41FA5}">
                      <a16:colId xmlns:a16="http://schemas.microsoft.com/office/drawing/2014/main" val="20001"/>
                    </a:ext>
                  </a:extLst>
                </a:gridCol>
                <a:gridCol w="651562">
                  <a:extLst>
                    <a:ext uri="{9D8B030D-6E8A-4147-A177-3AD203B41FA5}">
                      <a16:colId xmlns:a16="http://schemas.microsoft.com/office/drawing/2014/main" val="20002"/>
                    </a:ext>
                  </a:extLst>
                </a:gridCol>
                <a:gridCol w="972769">
                  <a:extLst>
                    <a:ext uri="{9D8B030D-6E8A-4147-A177-3AD203B41FA5}">
                      <a16:colId xmlns:a16="http://schemas.microsoft.com/office/drawing/2014/main" val="20003"/>
                    </a:ext>
                  </a:extLst>
                </a:gridCol>
              </a:tblGrid>
              <a:tr h="249541">
                <a:tc>
                  <a:txBody>
                    <a:bodyPr/>
                    <a:lstStyle/>
                    <a:p>
                      <a:pPr algn="ctr">
                        <a:lnSpc>
                          <a:spcPct val="100000"/>
                        </a:lnSpc>
                        <a:spcAft>
                          <a:spcPts val="0"/>
                        </a:spcAft>
                      </a:pPr>
                      <a:r>
                        <a:rPr lang="pl-PL" sz="1400" b="1" dirty="0">
                          <a:latin typeface="Arial"/>
                          <a:ea typeface="Times New Roman"/>
                        </a:rPr>
                        <a:t>nr_zam</a:t>
                      </a:r>
                      <a:endParaRPr lang="pl-PL" sz="1400" b="1"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lnSpc>
                          <a:spcPct val="100000"/>
                        </a:lnSpc>
                        <a:spcAft>
                          <a:spcPts val="0"/>
                        </a:spcAft>
                      </a:pPr>
                      <a:r>
                        <a:rPr lang="pl-PL" sz="1400" b="1" dirty="0" err="1">
                          <a:latin typeface="Arial"/>
                          <a:ea typeface="Times New Roman"/>
                        </a:rPr>
                        <a:t>data_zam</a:t>
                      </a:r>
                      <a:endParaRPr lang="pl-PL" sz="1400" b="1"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lnSpc>
                          <a:spcPct val="100000"/>
                        </a:lnSpc>
                        <a:spcAft>
                          <a:spcPts val="0"/>
                        </a:spcAft>
                      </a:pPr>
                      <a:r>
                        <a:rPr lang="pl-PL" sz="1400" b="1" dirty="0">
                          <a:latin typeface="Arial"/>
                          <a:ea typeface="Times New Roman"/>
                        </a:rPr>
                        <a:t>id_kl</a:t>
                      </a:r>
                      <a:endParaRPr lang="pl-PL" sz="1400" b="1"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lnSpc>
                          <a:spcPct val="100000"/>
                        </a:lnSpc>
                        <a:spcAft>
                          <a:spcPts val="0"/>
                        </a:spcAft>
                      </a:pPr>
                      <a:r>
                        <a:rPr lang="pl-PL" sz="1400" b="1" dirty="0">
                          <a:latin typeface="Arial"/>
                          <a:ea typeface="Times New Roman"/>
                        </a:rPr>
                        <a:t>zam_og</a:t>
                      </a:r>
                      <a:endParaRPr lang="pl-PL" sz="1400" b="1"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0"/>
                  </a:ext>
                </a:extLst>
              </a:tr>
              <a:tr h="287933">
                <a:tc>
                  <a:txBody>
                    <a:bodyPr/>
                    <a:lstStyle/>
                    <a:p>
                      <a:pPr algn="just">
                        <a:lnSpc>
                          <a:spcPct val="100000"/>
                        </a:lnSpc>
                        <a:spcAft>
                          <a:spcPts val="0"/>
                        </a:spcAft>
                      </a:pPr>
                      <a:r>
                        <a:rPr lang="pl-PL" sz="1400" dirty="0">
                          <a:latin typeface="Arial"/>
                          <a:ea typeface="Times New Roman"/>
                        </a:rPr>
                        <a:t>0001</a:t>
                      </a:r>
                      <a:endParaRPr lang="pl-PL" sz="1400"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just">
                        <a:lnSpc>
                          <a:spcPct val="100000"/>
                        </a:lnSpc>
                        <a:spcAft>
                          <a:spcPts val="0"/>
                        </a:spcAft>
                      </a:pPr>
                      <a:r>
                        <a:rPr lang="pl-PL" sz="1400" dirty="0">
                          <a:latin typeface="Arial"/>
                          <a:ea typeface="Times New Roman"/>
                        </a:rPr>
                        <a:t>02-mar-93</a:t>
                      </a:r>
                      <a:endParaRPr lang="pl-PL" sz="1400"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just">
                        <a:lnSpc>
                          <a:spcPct val="100000"/>
                        </a:lnSpc>
                        <a:spcAft>
                          <a:spcPts val="0"/>
                        </a:spcAft>
                      </a:pPr>
                      <a:r>
                        <a:rPr lang="pl-PL" sz="1400">
                          <a:latin typeface="Arial"/>
                          <a:ea typeface="Times New Roman"/>
                        </a:rPr>
                        <a:t>05</a:t>
                      </a:r>
                      <a:endParaRPr lang="pl-PL" sz="14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00000"/>
                        </a:lnSpc>
                        <a:spcAft>
                          <a:spcPts val="0"/>
                        </a:spcAft>
                      </a:pPr>
                      <a:r>
                        <a:rPr lang="pl-PL" sz="1400">
                          <a:latin typeface="Arial"/>
                          <a:ea typeface="Times New Roman"/>
                        </a:rPr>
                        <a:t>37,00 zł</a:t>
                      </a:r>
                      <a:endParaRPr lang="pl-PL" sz="14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1"/>
                  </a:ext>
                </a:extLst>
              </a:tr>
              <a:tr h="287933">
                <a:tc>
                  <a:txBody>
                    <a:bodyPr/>
                    <a:lstStyle/>
                    <a:p>
                      <a:pPr algn="just">
                        <a:lnSpc>
                          <a:spcPct val="100000"/>
                        </a:lnSpc>
                        <a:spcAft>
                          <a:spcPts val="0"/>
                        </a:spcAft>
                      </a:pPr>
                      <a:r>
                        <a:rPr lang="pl-PL" sz="1400">
                          <a:latin typeface="Arial"/>
                          <a:ea typeface="Times New Roman"/>
                        </a:rPr>
                        <a:t>0002</a:t>
                      </a:r>
                      <a:endParaRPr lang="pl-PL" sz="14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just">
                        <a:lnSpc>
                          <a:spcPct val="100000"/>
                        </a:lnSpc>
                        <a:spcAft>
                          <a:spcPts val="0"/>
                        </a:spcAft>
                      </a:pPr>
                      <a:r>
                        <a:rPr lang="pl-PL" sz="1400" dirty="0">
                          <a:latin typeface="Arial"/>
                          <a:ea typeface="Times New Roman"/>
                        </a:rPr>
                        <a:t>04-mar-93</a:t>
                      </a:r>
                      <a:endParaRPr lang="pl-PL" sz="1400"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just">
                        <a:lnSpc>
                          <a:spcPct val="100000"/>
                        </a:lnSpc>
                        <a:spcAft>
                          <a:spcPts val="0"/>
                        </a:spcAft>
                      </a:pPr>
                      <a:r>
                        <a:rPr lang="pl-PL" sz="1400" dirty="0">
                          <a:latin typeface="Arial"/>
                          <a:ea typeface="Times New Roman"/>
                        </a:rPr>
                        <a:t>08</a:t>
                      </a:r>
                      <a:endParaRPr lang="pl-PL" sz="1400"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00000"/>
                        </a:lnSpc>
                        <a:spcAft>
                          <a:spcPts val="0"/>
                        </a:spcAft>
                      </a:pPr>
                      <a:r>
                        <a:rPr lang="pl-PL" sz="1400">
                          <a:latin typeface="Arial"/>
                          <a:ea typeface="Times New Roman"/>
                        </a:rPr>
                        <a:t>100,00 zł</a:t>
                      </a:r>
                      <a:endParaRPr lang="pl-PL" sz="14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2"/>
                  </a:ext>
                </a:extLst>
              </a:tr>
              <a:tr h="287933">
                <a:tc>
                  <a:txBody>
                    <a:bodyPr/>
                    <a:lstStyle/>
                    <a:p>
                      <a:pPr algn="just">
                        <a:lnSpc>
                          <a:spcPct val="100000"/>
                        </a:lnSpc>
                        <a:spcAft>
                          <a:spcPts val="0"/>
                        </a:spcAft>
                      </a:pPr>
                      <a:r>
                        <a:rPr lang="pl-PL" sz="1400">
                          <a:latin typeface="Arial"/>
                          <a:ea typeface="Times New Roman"/>
                        </a:rPr>
                        <a:t>0003</a:t>
                      </a:r>
                      <a:endParaRPr lang="pl-PL" sz="14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just">
                        <a:lnSpc>
                          <a:spcPct val="100000"/>
                        </a:lnSpc>
                        <a:spcAft>
                          <a:spcPts val="0"/>
                        </a:spcAft>
                      </a:pPr>
                      <a:r>
                        <a:rPr lang="pl-PL" sz="1400" dirty="0">
                          <a:latin typeface="Arial"/>
                          <a:ea typeface="Times New Roman"/>
                        </a:rPr>
                        <a:t>05-mar-93</a:t>
                      </a:r>
                      <a:endParaRPr lang="pl-PL" sz="1400"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just">
                        <a:lnSpc>
                          <a:spcPct val="100000"/>
                        </a:lnSpc>
                        <a:spcAft>
                          <a:spcPts val="0"/>
                        </a:spcAft>
                      </a:pPr>
                      <a:r>
                        <a:rPr lang="pl-PL" sz="1400" dirty="0">
                          <a:latin typeface="Arial"/>
                          <a:ea typeface="Times New Roman"/>
                        </a:rPr>
                        <a:t>05</a:t>
                      </a:r>
                      <a:endParaRPr lang="pl-PL" sz="1400"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00000"/>
                        </a:lnSpc>
                        <a:spcAft>
                          <a:spcPts val="0"/>
                        </a:spcAft>
                      </a:pPr>
                      <a:r>
                        <a:rPr lang="pl-PL" sz="1400">
                          <a:latin typeface="Arial"/>
                          <a:ea typeface="Times New Roman"/>
                        </a:rPr>
                        <a:t>35,00 zł</a:t>
                      </a:r>
                      <a:endParaRPr lang="pl-PL" sz="14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3"/>
                  </a:ext>
                </a:extLst>
              </a:tr>
              <a:tr h="287933">
                <a:tc>
                  <a:txBody>
                    <a:bodyPr/>
                    <a:lstStyle/>
                    <a:p>
                      <a:pPr algn="just">
                        <a:lnSpc>
                          <a:spcPct val="100000"/>
                        </a:lnSpc>
                        <a:spcAft>
                          <a:spcPts val="0"/>
                        </a:spcAft>
                      </a:pPr>
                      <a:r>
                        <a:rPr lang="pl-PL" sz="1400">
                          <a:latin typeface="Arial"/>
                          <a:ea typeface="Times New Roman"/>
                        </a:rPr>
                        <a:t>0004</a:t>
                      </a:r>
                      <a:endParaRPr lang="pl-PL" sz="14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just">
                        <a:lnSpc>
                          <a:spcPct val="100000"/>
                        </a:lnSpc>
                        <a:spcAft>
                          <a:spcPts val="0"/>
                        </a:spcAft>
                      </a:pPr>
                      <a:r>
                        <a:rPr lang="pl-PL" sz="1400">
                          <a:latin typeface="Arial"/>
                          <a:ea typeface="Times New Roman"/>
                        </a:rPr>
                        <a:t>10-mar-93</a:t>
                      </a:r>
                      <a:endParaRPr lang="pl-PL" sz="14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just">
                        <a:lnSpc>
                          <a:spcPct val="100000"/>
                        </a:lnSpc>
                        <a:spcAft>
                          <a:spcPts val="0"/>
                        </a:spcAft>
                      </a:pPr>
                      <a:r>
                        <a:rPr lang="pl-PL" sz="1400" dirty="0">
                          <a:latin typeface="Arial"/>
                          <a:ea typeface="Times New Roman"/>
                        </a:rPr>
                        <a:t>05</a:t>
                      </a:r>
                      <a:endParaRPr lang="pl-PL" sz="1400"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00000"/>
                        </a:lnSpc>
                        <a:spcAft>
                          <a:spcPts val="0"/>
                        </a:spcAft>
                      </a:pPr>
                      <a:r>
                        <a:rPr lang="pl-PL" sz="1400">
                          <a:latin typeface="Arial"/>
                          <a:ea typeface="Times New Roman"/>
                        </a:rPr>
                        <a:t>214,00 zł</a:t>
                      </a:r>
                      <a:endParaRPr lang="pl-PL" sz="14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4"/>
                  </a:ext>
                </a:extLst>
              </a:tr>
              <a:tr h="287933">
                <a:tc>
                  <a:txBody>
                    <a:bodyPr/>
                    <a:lstStyle/>
                    <a:p>
                      <a:pPr algn="just">
                        <a:lnSpc>
                          <a:spcPct val="100000"/>
                        </a:lnSpc>
                        <a:spcAft>
                          <a:spcPts val="0"/>
                        </a:spcAft>
                      </a:pPr>
                      <a:r>
                        <a:rPr lang="pl-PL" sz="1400" dirty="0">
                          <a:latin typeface="Arial"/>
                          <a:ea typeface="Times New Roman"/>
                        </a:rPr>
                        <a:t>0005</a:t>
                      </a:r>
                      <a:endParaRPr lang="pl-PL" sz="1400"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just">
                        <a:lnSpc>
                          <a:spcPct val="100000"/>
                        </a:lnSpc>
                        <a:spcAft>
                          <a:spcPts val="0"/>
                        </a:spcAft>
                      </a:pPr>
                      <a:r>
                        <a:rPr lang="pl-PL" sz="1400">
                          <a:latin typeface="Arial"/>
                          <a:ea typeface="Times New Roman"/>
                        </a:rPr>
                        <a:t>13-mar-93</a:t>
                      </a:r>
                      <a:endParaRPr lang="pl-PL" sz="14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just">
                        <a:lnSpc>
                          <a:spcPct val="100000"/>
                        </a:lnSpc>
                        <a:spcAft>
                          <a:spcPts val="0"/>
                        </a:spcAft>
                      </a:pPr>
                      <a:r>
                        <a:rPr lang="pl-PL" sz="1400">
                          <a:latin typeface="Arial"/>
                          <a:ea typeface="Times New Roman"/>
                        </a:rPr>
                        <a:t>03</a:t>
                      </a:r>
                      <a:endParaRPr lang="pl-PL" sz="14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00000"/>
                        </a:lnSpc>
                        <a:spcAft>
                          <a:spcPts val="0"/>
                        </a:spcAft>
                      </a:pPr>
                      <a:r>
                        <a:rPr lang="pl-PL" sz="1400" dirty="0">
                          <a:latin typeface="Arial"/>
                          <a:ea typeface="Times New Roman"/>
                        </a:rPr>
                        <a:t>50,00 zł</a:t>
                      </a:r>
                      <a:endParaRPr lang="pl-PL" sz="1400"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5"/>
                  </a:ext>
                </a:extLst>
              </a:tr>
              <a:tr h="287933">
                <a:tc>
                  <a:txBody>
                    <a:bodyPr/>
                    <a:lstStyle/>
                    <a:p>
                      <a:pPr algn="just">
                        <a:lnSpc>
                          <a:spcPct val="100000"/>
                        </a:lnSpc>
                        <a:spcAft>
                          <a:spcPts val="0"/>
                        </a:spcAft>
                      </a:pPr>
                      <a:r>
                        <a:rPr lang="pl-PL" sz="1400">
                          <a:latin typeface="Arial"/>
                          <a:ea typeface="Times New Roman"/>
                        </a:rPr>
                        <a:t>0006</a:t>
                      </a:r>
                      <a:endParaRPr lang="pl-PL" sz="14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just">
                        <a:lnSpc>
                          <a:spcPct val="100000"/>
                        </a:lnSpc>
                        <a:spcAft>
                          <a:spcPts val="0"/>
                        </a:spcAft>
                      </a:pPr>
                      <a:r>
                        <a:rPr lang="pl-PL" sz="1400">
                          <a:latin typeface="Arial"/>
                          <a:ea typeface="Times New Roman"/>
                        </a:rPr>
                        <a:t>21-mar-93</a:t>
                      </a:r>
                      <a:endParaRPr lang="pl-PL" sz="14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just">
                        <a:lnSpc>
                          <a:spcPct val="100000"/>
                        </a:lnSpc>
                        <a:spcAft>
                          <a:spcPts val="0"/>
                        </a:spcAft>
                      </a:pPr>
                      <a:r>
                        <a:rPr lang="pl-PL" sz="1400">
                          <a:latin typeface="Arial"/>
                          <a:ea typeface="Times New Roman"/>
                        </a:rPr>
                        <a:t>08</a:t>
                      </a:r>
                      <a:endParaRPr lang="pl-PL" sz="14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00000"/>
                        </a:lnSpc>
                        <a:spcAft>
                          <a:spcPts val="0"/>
                        </a:spcAft>
                      </a:pPr>
                      <a:r>
                        <a:rPr lang="pl-PL" sz="1400" dirty="0">
                          <a:latin typeface="Arial"/>
                          <a:ea typeface="Times New Roman"/>
                        </a:rPr>
                        <a:t>200,00 zł</a:t>
                      </a:r>
                      <a:endParaRPr lang="pl-PL" sz="1400"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6"/>
                  </a:ext>
                </a:extLst>
              </a:tr>
              <a:tr h="287933">
                <a:tc>
                  <a:txBody>
                    <a:bodyPr/>
                    <a:lstStyle/>
                    <a:p>
                      <a:pPr algn="just">
                        <a:lnSpc>
                          <a:spcPct val="100000"/>
                        </a:lnSpc>
                        <a:spcAft>
                          <a:spcPts val="0"/>
                        </a:spcAft>
                      </a:pPr>
                      <a:r>
                        <a:rPr lang="pl-PL" sz="1400" dirty="0">
                          <a:latin typeface="Arial"/>
                          <a:ea typeface="Times New Roman"/>
                        </a:rPr>
                        <a:t>0007</a:t>
                      </a:r>
                      <a:endParaRPr lang="pl-PL" sz="1400"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just">
                        <a:lnSpc>
                          <a:spcPct val="100000"/>
                        </a:lnSpc>
                        <a:spcAft>
                          <a:spcPts val="0"/>
                        </a:spcAft>
                      </a:pPr>
                      <a:r>
                        <a:rPr lang="pl-PL" sz="1400" dirty="0">
                          <a:latin typeface="Arial"/>
                          <a:ea typeface="Times New Roman"/>
                        </a:rPr>
                        <a:t>28-mar-93</a:t>
                      </a:r>
                      <a:endParaRPr lang="pl-PL" sz="1400"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just">
                        <a:lnSpc>
                          <a:spcPct val="100000"/>
                        </a:lnSpc>
                        <a:spcAft>
                          <a:spcPts val="0"/>
                        </a:spcAft>
                      </a:pPr>
                      <a:r>
                        <a:rPr lang="pl-PL" sz="1400">
                          <a:latin typeface="Arial"/>
                          <a:ea typeface="Times New Roman"/>
                        </a:rPr>
                        <a:t>03</a:t>
                      </a:r>
                      <a:endParaRPr lang="pl-PL" sz="14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00000"/>
                        </a:lnSpc>
                        <a:spcAft>
                          <a:spcPts val="0"/>
                        </a:spcAft>
                      </a:pPr>
                      <a:r>
                        <a:rPr lang="pl-PL" sz="1400" dirty="0">
                          <a:latin typeface="Arial"/>
                          <a:ea typeface="Times New Roman"/>
                        </a:rPr>
                        <a:t>70,00 zł</a:t>
                      </a:r>
                      <a:endParaRPr lang="pl-PL" sz="1400"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graphicFrame>
        <p:nvGraphicFramePr>
          <p:cNvPr id="20" name="Tabela 19"/>
          <p:cNvGraphicFramePr>
            <a:graphicFrameLocks noGrp="1"/>
          </p:cNvGraphicFramePr>
          <p:nvPr>
            <p:extLst>
              <p:ext uri="{D42A27DB-BD31-4B8C-83A1-F6EECF244321}">
                <p14:modId xmlns:p14="http://schemas.microsoft.com/office/powerpoint/2010/main" val="2729291492"/>
              </p:ext>
            </p:extLst>
          </p:nvPr>
        </p:nvGraphicFramePr>
        <p:xfrm>
          <a:off x="7933144" y="1091941"/>
          <a:ext cx="3945605" cy="3107844"/>
        </p:xfrm>
        <a:graphic>
          <a:graphicData uri="http://schemas.openxmlformats.org/drawingml/2006/table">
            <a:tbl>
              <a:tblPr/>
              <a:tblGrid>
                <a:gridCol w="955295">
                  <a:extLst>
                    <a:ext uri="{9D8B030D-6E8A-4147-A177-3AD203B41FA5}">
                      <a16:colId xmlns:a16="http://schemas.microsoft.com/office/drawing/2014/main" val="20000"/>
                    </a:ext>
                  </a:extLst>
                </a:gridCol>
                <a:gridCol w="980181">
                  <a:extLst>
                    <a:ext uri="{9D8B030D-6E8A-4147-A177-3AD203B41FA5}">
                      <a16:colId xmlns:a16="http://schemas.microsoft.com/office/drawing/2014/main" val="20001"/>
                    </a:ext>
                  </a:extLst>
                </a:gridCol>
                <a:gridCol w="788014">
                  <a:extLst>
                    <a:ext uri="{9D8B030D-6E8A-4147-A177-3AD203B41FA5}">
                      <a16:colId xmlns:a16="http://schemas.microsoft.com/office/drawing/2014/main" val="20002"/>
                    </a:ext>
                  </a:extLst>
                </a:gridCol>
                <a:gridCol w="1222115">
                  <a:extLst>
                    <a:ext uri="{9D8B030D-6E8A-4147-A177-3AD203B41FA5}">
                      <a16:colId xmlns:a16="http://schemas.microsoft.com/office/drawing/2014/main" val="20003"/>
                    </a:ext>
                  </a:extLst>
                </a:gridCol>
              </a:tblGrid>
              <a:tr h="247864">
                <a:tc>
                  <a:txBody>
                    <a:bodyPr/>
                    <a:lstStyle/>
                    <a:p>
                      <a:pPr algn="ctr">
                        <a:lnSpc>
                          <a:spcPct val="100000"/>
                        </a:lnSpc>
                        <a:spcAft>
                          <a:spcPts val="0"/>
                        </a:spcAft>
                      </a:pPr>
                      <a:r>
                        <a:rPr lang="pl-PL" sz="1400" b="1" dirty="0">
                          <a:latin typeface="Arial"/>
                          <a:ea typeface="Times New Roman"/>
                        </a:rPr>
                        <a:t>nr_zam</a:t>
                      </a:r>
                      <a:endParaRPr lang="pl-PL" sz="1400" b="1"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lnSpc>
                          <a:spcPct val="100000"/>
                        </a:lnSpc>
                        <a:spcAft>
                          <a:spcPts val="0"/>
                        </a:spcAft>
                      </a:pPr>
                      <a:r>
                        <a:rPr lang="pl-PL" sz="1400" b="1" dirty="0" err="1">
                          <a:latin typeface="Arial"/>
                          <a:ea typeface="Times New Roman"/>
                        </a:rPr>
                        <a:t>kod_w</a:t>
                      </a:r>
                      <a:endParaRPr lang="pl-PL" sz="1400" b="1"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lnSpc>
                          <a:spcPct val="100000"/>
                        </a:lnSpc>
                        <a:spcAft>
                          <a:spcPts val="0"/>
                        </a:spcAft>
                      </a:pPr>
                      <a:r>
                        <a:rPr lang="pl-PL" sz="1400" b="1" dirty="0">
                          <a:latin typeface="Arial"/>
                          <a:ea typeface="Times New Roman"/>
                        </a:rPr>
                        <a:t>il_zam</a:t>
                      </a:r>
                      <a:endParaRPr lang="pl-PL" sz="1400" b="1"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lnSpc>
                          <a:spcPct val="100000"/>
                        </a:lnSpc>
                        <a:spcAft>
                          <a:spcPts val="0"/>
                        </a:spcAft>
                      </a:pPr>
                      <a:r>
                        <a:rPr lang="pl-PL" sz="1400" b="1" dirty="0">
                          <a:latin typeface="Arial"/>
                          <a:ea typeface="Times New Roman"/>
                        </a:rPr>
                        <a:t>wyr_og</a:t>
                      </a:r>
                      <a:endParaRPr lang="pl-PL" sz="1400" b="1"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0"/>
                  </a:ext>
                </a:extLst>
              </a:tr>
              <a:tr h="285998">
                <a:tc>
                  <a:txBody>
                    <a:bodyPr/>
                    <a:lstStyle/>
                    <a:p>
                      <a:pPr algn="just">
                        <a:lnSpc>
                          <a:spcPct val="100000"/>
                        </a:lnSpc>
                        <a:spcAft>
                          <a:spcPts val="0"/>
                        </a:spcAft>
                      </a:pPr>
                      <a:r>
                        <a:rPr lang="pl-PL" sz="1400" dirty="0">
                          <a:latin typeface="Arial"/>
                          <a:ea typeface="Times New Roman"/>
                        </a:rPr>
                        <a:t>0001</a:t>
                      </a:r>
                      <a:endParaRPr lang="pl-PL" sz="1400"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just">
                        <a:lnSpc>
                          <a:spcPct val="100000"/>
                        </a:lnSpc>
                        <a:spcAft>
                          <a:spcPts val="0"/>
                        </a:spcAft>
                      </a:pPr>
                      <a:r>
                        <a:rPr lang="pl-PL" sz="1400" dirty="0">
                          <a:latin typeface="Arial"/>
                          <a:ea typeface="Times New Roman"/>
                        </a:rPr>
                        <a:t>001</a:t>
                      </a:r>
                      <a:endParaRPr lang="pl-PL" sz="1400"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00000"/>
                        </a:lnSpc>
                        <a:spcAft>
                          <a:spcPts val="0"/>
                        </a:spcAft>
                      </a:pPr>
                      <a:r>
                        <a:rPr lang="pl-PL" sz="1400">
                          <a:latin typeface="Arial"/>
                          <a:ea typeface="Times New Roman"/>
                        </a:rPr>
                        <a:t>10</a:t>
                      </a:r>
                      <a:endParaRPr lang="pl-PL" sz="14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00000"/>
                        </a:lnSpc>
                        <a:spcAft>
                          <a:spcPts val="0"/>
                        </a:spcAft>
                      </a:pPr>
                      <a:r>
                        <a:rPr lang="pl-PL" sz="1400">
                          <a:latin typeface="Arial"/>
                          <a:ea typeface="Times New Roman"/>
                        </a:rPr>
                        <a:t>20,00 zł</a:t>
                      </a:r>
                      <a:endParaRPr lang="pl-PL" sz="14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1"/>
                  </a:ext>
                </a:extLst>
              </a:tr>
              <a:tr h="285998">
                <a:tc>
                  <a:txBody>
                    <a:bodyPr/>
                    <a:lstStyle/>
                    <a:p>
                      <a:pPr algn="just">
                        <a:lnSpc>
                          <a:spcPct val="100000"/>
                        </a:lnSpc>
                        <a:spcAft>
                          <a:spcPts val="0"/>
                        </a:spcAft>
                      </a:pPr>
                      <a:r>
                        <a:rPr lang="pl-PL" sz="1400">
                          <a:latin typeface="Arial"/>
                          <a:ea typeface="Times New Roman"/>
                        </a:rPr>
                        <a:t>0001</a:t>
                      </a:r>
                      <a:endParaRPr lang="pl-PL" sz="14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just">
                        <a:lnSpc>
                          <a:spcPct val="100000"/>
                        </a:lnSpc>
                        <a:spcAft>
                          <a:spcPts val="0"/>
                        </a:spcAft>
                      </a:pPr>
                      <a:r>
                        <a:rPr lang="pl-PL" sz="1400" dirty="0">
                          <a:latin typeface="Arial"/>
                          <a:ea typeface="Times New Roman"/>
                        </a:rPr>
                        <a:t>003</a:t>
                      </a:r>
                      <a:endParaRPr lang="pl-PL" sz="1400"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00000"/>
                        </a:lnSpc>
                        <a:spcAft>
                          <a:spcPts val="0"/>
                        </a:spcAft>
                      </a:pPr>
                      <a:r>
                        <a:rPr lang="pl-PL" sz="1400">
                          <a:latin typeface="Arial"/>
                          <a:ea typeface="Times New Roman"/>
                        </a:rPr>
                        <a:t>10</a:t>
                      </a:r>
                      <a:endParaRPr lang="pl-PL" sz="14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00000"/>
                        </a:lnSpc>
                        <a:spcAft>
                          <a:spcPts val="0"/>
                        </a:spcAft>
                      </a:pPr>
                      <a:r>
                        <a:rPr lang="pl-PL" sz="1400">
                          <a:latin typeface="Arial"/>
                          <a:ea typeface="Times New Roman"/>
                        </a:rPr>
                        <a:t>10,00 zł</a:t>
                      </a:r>
                      <a:endParaRPr lang="pl-PL" sz="14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2"/>
                  </a:ext>
                </a:extLst>
              </a:tr>
              <a:tr h="285998">
                <a:tc>
                  <a:txBody>
                    <a:bodyPr/>
                    <a:lstStyle/>
                    <a:p>
                      <a:pPr algn="just">
                        <a:lnSpc>
                          <a:spcPct val="100000"/>
                        </a:lnSpc>
                        <a:spcAft>
                          <a:spcPts val="0"/>
                        </a:spcAft>
                      </a:pPr>
                      <a:r>
                        <a:rPr lang="pl-PL" sz="1400">
                          <a:latin typeface="Arial"/>
                          <a:ea typeface="Times New Roman"/>
                        </a:rPr>
                        <a:t>0001</a:t>
                      </a:r>
                      <a:endParaRPr lang="pl-PL" sz="14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just">
                        <a:lnSpc>
                          <a:spcPct val="100000"/>
                        </a:lnSpc>
                        <a:spcAft>
                          <a:spcPts val="0"/>
                        </a:spcAft>
                      </a:pPr>
                      <a:r>
                        <a:rPr lang="pl-PL" sz="1400" dirty="0">
                          <a:latin typeface="Arial"/>
                          <a:ea typeface="Times New Roman"/>
                        </a:rPr>
                        <a:t>005</a:t>
                      </a:r>
                      <a:endParaRPr lang="pl-PL" sz="1400"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00000"/>
                        </a:lnSpc>
                        <a:spcAft>
                          <a:spcPts val="0"/>
                        </a:spcAft>
                      </a:pPr>
                      <a:r>
                        <a:rPr lang="pl-PL" sz="1400">
                          <a:latin typeface="Arial"/>
                          <a:ea typeface="Times New Roman"/>
                        </a:rPr>
                        <a:t>1</a:t>
                      </a:r>
                      <a:endParaRPr lang="pl-PL" sz="14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00000"/>
                        </a:lnSpc>
                        <a:spcAft>
                          <a:spcPts val="0"/>
                        </a:spcAft>
                      </a:pPr>
                      <a:r>
                        <a:rPr lang="pl-PL" sz="1400">
                          <a:latin typeface="Arial"/>
                          <a:ea typeface="Times New Roman"/>
                        </a:rPr>
                        <a:t>7,00 zł</a:t>
                      </a:r>
                      <a:endParaRPr lang="pl-PL" sz="14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3"/>
                  </a:ext>
                </a:extLst>
              </a:tr>
              <a:tr h="285998">
                <a:tc>
                  <a:txBody>
                    <a:bodyPr/>
                    <a:lstStyle/>
                    <a:p>
                      <a:pPr algn="just">
                        <a:lnSpc>
                          <a:spcPct val="100000"/>
                        </a:lnSpc>
                        <a:spcAft>
                          <a:spcPts val="0"/>
                        </a:spcAft>
                      </a:pPr>
                      <a:r>
                        <a:rPr lang="pl-PL" sz="1400">
                          <a:latin typeface="Arial"/>
                          <a:ea typeface="Times New Roman"/>
                        </a:rPr>
                        <a:t>0002</a:t>
                      </a:r>
                      <a:endParaRPr lang="pl-PL" sz="14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just">
                        <a:lnSpc>
                          <a:spcPct val="100000"/>
                        </a:lnSpc>
                        <a:spcAft>
                          <a:spcPts val="0"/>
                        </a:spcAft>
                      </a:pPr>
                      <a:r>
                        <a:rPr lang="pl-PL" sz="1400">
                          <a:latin typeface="Arial"/>
                          <a:ea typeface="Times New Roman"/>
                        </a:rPr>
                        <a:t>002</a:t>
                      </a:r>
                      <a:endParaRPr lang="pl-PL" sz="14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00000"/>
                        </a:lnSpc>
                        <a:spcAft>
                          <a:spcPts val="0"/>
                        </a:spcAft>
                      </a:pPr>
                      <a:r>
                        <a:rPr lang="pl-PL" sz="1400">
                          <a:latin typeface="Arial"/>
                          <a:ea typeface="Times New Roman"/>
                        </a:rPr>
                        <a:t>100</a:t>
                      </a:r>
                      <a:endParaRPr lang="pl-PL" sz="14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00000"/>
                        </a:lnSpc>
                        <a:spcAft>
                          <a:spcPts val="0"/>
                        </a:spcAft>
                      </a:pPr>
                      <a:r>
                        <a:rPr lang="pl-PL" sz="1400">
                          <a:latin typeface="Arial"/>
                          <a:ea typeface="Times New Roman"/>
                        </a:rPr>
                        <a:t>100,00 zł</a:t>
                      </a:r>
                      <a:endParaRPr lang="pl-PL" sz="14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4"/>
                  </a:ext>
                </a:extLst>
              </a:tr>
              <a:tr h="285998">
                <a:tc>
                  <a:txBody>
                    <a:bodyPr/>
                    <a:lstStyle/>
                    <a:p>
                      <a:pPr algn="just">
                        <a:lnSpc>
                          <a:spcPct val="100000"/>
                        </a:lnSpc>
                        <a:spcAft>
                          <a:spcPts val="0"/>
                        </a:spcAft>
                      </a:pPr>
                      <a:r>
                        <a:rPr lang="pl-PL" sz="1400">
                          <a:latin typeface="Arial"/>
                          <a:ea typeface="Times New Roman"/>
                        </a:rPr>
                        <a:t>0003</a:t>
                      </a:r>
                      <a:endParaRPr lang="pl-PL" sz="14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just">
                        <a:lnSpc>
                          <a:spcPct val="100000"/>
                        </a:lnSpc>
                        <a:spcAft>
                          <a:spcPts val="0"/>
                        </a:spcAft>
                      </a:pPr>
                      <a:r>
                        <a:rPr lang="pl-PL" sz="1400">
                          <a:latin typeface="Arial"/>
                          <a:ea typeface="Times New Roman"/>
                        </a:rPr>
                        <a:t>005</a:t>
                      </a:r>
                      <a:endParaRPr lang="pl-PL" sz="14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00000"/>
                        </a:lnSpc>
                        <a:spcAft>
                          <a:spcPts val="0"/>
                        </a:spcAft>
                      </a:pPr>
                      <a:r>
                        <a:rPr lang="pl-PL" sz="1400" dirty="0">
                          <a:latin typeface="Arial"/>
                          <a:ea typeface="Times New Roman"/>
                        </a:rPr>
                        <a:t>5</a:t>
                      </a:r>
                      <a:endParaRPr lang="pl-PL" sz="1400"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00000"/>
                        </a:lnSpc>
                        <a:spcAft>
                          <a:spcPts val="0"/>
                        </a:spcAft>
                      </a:pPr>
                      <a:r>
                        <a:rPr lang="pl-PL" sz="1400">
                          <a:latin typeface="Arial"/>
                          <a:ea typeface="Times New Roman"/>
                        </a:rPr>
                        <a:t>35,00 zł</a:t>
                      </a:r>
                      <a:endParaRPr lang="pl-PL" sz="14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5"/>
                  </a:ext>
                </a:extLst>
              </a:tr>
              <a:tr h="285998">
                <a:tc>
                  <a:txBody>
                    <a:bodyPr/>
                    <a:lstStyle/>
                    <a:p>
                      <a:pPr algn="just">
                        <a:lnSpc>
                          <a:spcPct val="100000"/>
                        </a:lnSpc>
                        <a:spcAft>
                          <a:spcPts val="0"/>
                        </a:spcAft>
                      </a:pPr>
                      <a:r>
                        <a:rPr lang="pl-PL" sz="1400">
                          <a:latin typeface="Arial"/>
                          <a:ea typeface="Times New Roman"/>
                        </a:rPr>
                        <a:t>0004</a:t>
                      </a:r>
                      <a:endParaRPr lang="pl-PL" sz="14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just">
                        <a:lnSpc>
                          <a:spcPct val="100000"/>
                        </a:lnSpc>
                        <a:spcAft>
                          <a:spcPts val="0"/>
                        </a:spcAft>
                      </a:pPr>
                      <a:r>
                        <a:rPr lang="pl-PL" sz="1400">
                          <a:latin typeface="Arial"/>
                          <a:ea typeface="Times New Roman"/>
                        </a:rPr>
                        <a:t>001</a:t>
                      </a:r>
                      <a:endParaRPr lang="pl-PL" sz="14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00000"/>
                        </a:lnSpc>
                        <a:spcAft>
                          <a:spcPts val="0"/>
                        </a:spcAft>
                      </a:pPr>
                      <a:r>
                        <a:rPr lang="pl-PL" sz="1400" dirty="0">
                          <a:latin typeface="Arial"/>
                          <a:ea typeface="Times New Roman"/>
                        </a:rPr>
                        <a:t>100</a:t>
                      </a:r>
                      <a:endParaRPr lang="pl-PL" sz="1400"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00000"/>
                        </a:lnSpc>
                        <a:spcAft>
                          <a:spcPts val="0"/>
                        </a:spcAft>
                      </a:pPr>
                      <a:r>
                        <a:rPr lang="pl-PL" sz="1400">
                          <a:latin typeface="Arial"/>
                          <a:ea typeface="Times New Roman"/>
                        </a:rPr>
                        <a:t>200,00 zł</a:t>
                      </a:r>
                      <a:endParaRPr lang="pl-PL" sz="14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6"/>
                  </a:ext>
                </a:extLst>
              </a:tr>
              <a:tr h="285998">
                <a:tc>
                  <a:txBody>
                    <a:bodyPr/>
                    <a:lstStyle/>
                    <a:p>
                      <a:pPr algn="just">
                        <a:lnSpc>
                          <a:spcPct val="100000"/>
                        </a:lnSpc>
                        <a:spcAft>
                          <a:spcPts val="0"/>
                        </a:spcAft>
                      </a:pPr>
                      <a:r>
                        <a:rPr lang="pl-PL" sz="1400">
                          <a:latin typeface="Arial"/>
                          <a:ea typeface="Times New Roman"/>
                        </a:rPr>
                        <a:t>0004</a:t>
                      </a:r>
                      <a:endParaRPr lang="pl-PL" sz="14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just">
                        <a:lnSpc>
                          <a:spcPct val="100000"/>
                        </a:lnSpc>
                        <a:spcAft>
                          <a:spcPts val="0"/>
                        </a:spcAft>
                      </a:pPr>
                      <a:r>
                        <a:rPr lang="pl-PL" sz="1400">
                          <a:latin typeface="Arial"/>
                          <a:ea typeface="Times New Roman"/>
                        </a:rPr>
                        <a:t>005</a:t>
                      </a:r>
                      <a:endParaRPr lang="pl-PL" sz="14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00000"/>
                        </a:lnSpc>
                        <a:spcAft>
                          <a:spcPts val="0"/>
                        </a:spcAft>
                      </a:pPr>
                      <a:r>
                        <a:rPr lang="pl-PL" sz="1400">
                          <a:latin typeface="Arial"/>
                          <a:ea typeface="Times New Roman"/>
                        </a:rPr>
                        <a:t>2</a:t>
                      </a:r>
                      <a:endParaRPr lang="pl-PL" sz="14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00000"/>
                        </a:lnSpc>
                        <a:spcAft>
                          <a:spcPts val="0"/>
                        </a:spcAft>
                      </a:pPr>
                      <a:r>
                        <a:rPr lang="pl-PL" sz="1400" dirty="0">
                          <a:latin typeface="Arial"/>
                          <a:ea typeface="Times New Roman"/>
                        </a:rPr>
                        <a:t>14,00 zł</a:t>
                      </a:r>
                      <a:endParaRPr lang="pl-PL" sz="1400"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7"/>
                  </a:ext>
                </a:extLst>
              </a:tr>
              <a:tr h="285998">
                <a:tc>
                  <a:txBody>
                    <a:bodyPr/>
                    <a:lstStyle/>
                    <a:p>
                      <a:pPr algn="just">
                        <a:lnSpc>
                          <a:spcPct val="100000"/>
                        </a:lnSpc>
                        <a:spcAft>
                          <a:spcPts val="0"/>
                        </a:spcAft>
                      </a:pPr>
                      <a:r>
                        <a:rPr lang="pl-PL" sz="1400">
                          <a:latin typeface="Arial"/>
                          <a:ea typeface="Times New Roman"/>
                        </a:rPr>
                        <a:t>0005</a:t>
                      </a:r>
                      <a:endParaRPr lang="pl-PL" sz="14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just">
                        <a:lnSpc>
                          <a:spcPct val="100000"/>
                        </a:lnSpc>
                        <a:spcAft>
                          <a:spcPts val="0"/>
                        </a:spcAft>
                      </a:pPr>
                      <a:r>
                        <a:rPr lang="pl-PL" sz="1400">
                          <a:latin typeface="Arial"/>
                          <a:ea typeface="Times New Roman"/>
                        </a:rPr>
                        <a:t>002</a:t>
                      </a:r>
                      <a:endParaRPr lang="pl-PL" sz="14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00000"/>
                        </a:lnSpc>
                        <a:spcAft>
                          <a:spcPts val="0"/>
                        </a:spcAft>
                      </a:pPr>
                      <a:r>
                        <a:rPr lang="pl-PL" sz="1400" dirty="0">
                          <a:latin typeface="Arial"/>
                          <a:ea typeface="Times New Roman"/>
                        </a:rPr>
                        <a:t>50</a:t>
                      </a:r>
                      <a:endParaRPr lang="pl-PL" sz="1400"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00000"/>
                        </a:lnSpc>
                        <a:spcAft>
                          <a:spcPts val="0"/>
                        </a:spcAft>
                      </a:pPr>
                      <a:r>
                        <a:rPr lang="pl-PL" sz="1400" dirty="0">
                          <a:latin typeface="Arial"/>
                          <a:ea typeface="Times New Roman"/>
                        </a:rPr>
                        <a:t>50,00 zł</a:t>
                      </a:r>
                      <a:endParaRPr lang="pl-PL" sz="1400"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8"/>
                  </a:ext>
                </a:extLst>
              </a:tr>
              <a:tr h="285998">
                <a:tc>
                  <a:txBody>
                    <a:bodyPr/>
                    <a:lstStyle/>
                    <a:p>
                      <a:pPr algn="just">
                        <a:lnSpc>
                          <a:spcPct val="100000"/>
                        </a:lnSpc>
                        <a:spcAft>
                          <a:spcPts val="0"/>
                        </a:spcAft>
                      </a:pPr>
                      <a:r>
                        <a:rPr lang="pl-PL" sz="1400">
                          <a:latin typeface="Arial"/>
                          <a:ea typeface="Times New Roman"/>
                        </a:rPr>
                        <a:t>0006</a:t>
                      </a:r>
                      <a:endParaRPr lang="pl-PL" sz="14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just">
                        <a:lnSpc>
                          <a:spcPct val="100000"/>
                        </a:lnSpc>
                        <a:spcAft>
                          <a:spcPts val="0"/>
                        </a:spcAft>
                      </a:pPr>
                      <a:r>
                        <a:rPr lang="pl-PL" sz="1400">
                          <a:latin typeface="Arial"/>
                          <a:ea typeface="Times New Roman"/>
                        </a:rPr>
                        <a:t>002</a:t>
                      </a:r>
                      <a:endParaRPr lang="pl-PL" sz="14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00000"/>
                        </a:lnSpc>
                        <a:spcAft>
                          <a:spcPts val="0"/>
                        </a:spcAft>
                      </a:pPr>
                      <a:r>
                        <a:rPr lang="pl-PL" sz="1400" dirty="0">
                          <a:latin typeface="Arial"/>
                          <a:ea typeface="Times New Roman"/>
                        </a:rPr>
                        <a:t>200</a:t>
                      </a:r>
                      <a:endParaRPr lang="pl-PL" sz="1400"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00000"/>
                        </a:lnSpc>
                        <a:spcAft>
                          <a:spcPts val="0"/>
                        </a:spcAft>
                      </a:pPr>
                      <a:r>
                        <a:rPr lang="pl-PL" sz="1400" dirty="0">
                          <a:latin typeface="Arial"/>
                          <a:ea typeface="Times New Roman"/>
                        </a:rPr>
                        <a:t>200,00 zł</a:t>
                      </a:r>
                      <a:endParaRPr lang="pl-PL" sz="1400"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9"/>
                  </a:ext>
                </a:extLst>
              </a:tr>
              <a:tr h="285998">
                <a:tc>
                  <a:txBody>
                    <a:bodyPr/>
                    <a:lstStyle/>
                    <a:p>
                      <a:pPr algn="just">
                        <a:lnSpc>
                          <a:spcPct val="100000"/>
                        </a:lnSpc>
                        <a:spcAft>
                          <a:spcPts val="0"/>
                        </a:spcAft>
                      </a:pPr>
                      <a:r>
                        <a:rPr lang="pl-PL" sz="1400" dirty="0">
                          <a:latin typeface="Arial"/>
                          <a:ea typeface="Times New Roman"/>
                        </a:rPr>
                        <a:t>0007</a:t>
                      </a:r>
                      <a:endParaRPr lang="pl-PL" sz="1400"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just">
                        <a:lnSpc>
                          <a:spcPct val="100000"/>
                        </a:lnSpc>
                        <a:spcAft>
                          <a:spcPts val="0"/>
                        </a:spcAft>
                      </a:pPr>
                      <a:r>
                        <a:rPr lang="pl-PL" sz="1400">
                          <a:latin typeface="Arial"/>
                          <a:ea typeface="Times New Roman"/>
                        </a:rPr>
                        <a:t>002</a:t>
                      </a:r>
                      <a:endParaRPr lang="pl-PL" sz="14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00000"/>
                        </a:lnSpc>
                        <a:spcAft>
                          <a:spcPts val="0"/>
                        </a:spcAft>
                      </a:pPr>
                      <a:r>
                        <a:rPr lang="pl-PL" sz="1400">
                          <a:latin typeface="Arial"/>
                          <a:ea typeface="Times New Roman"/>
                        </a:rPr>
                        <a:t>70</a:t>
                      </a:r>
                      <a:endParaRPr lang="pl-PL" sz="14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00000"/>
                        </a:lnSpc>
                        <a:spcAft>
                          <a:spcPts val="0"/>
                        </a:spcAft>
                      </a:pPr>
                      <a:r>
                        <a:rPr lang="pl-PL" sz="1400" dirty="0">
                          <a:latin typeface="Arial"/>
                          <a:ea typeface="Times New Roman"/>
                        </a:rPr>
                        <a:t>70,00 zł</a:t>
                      </a:r>
                      <a:endParaRPr lang="pl-PL" sz="1400"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8" name="Prostokąt 7"/>
          <p:cNvSpPr/>
          <p:nvPr/>
        </p:nvSpPr>
        <p:spPr>
          <a:xfrm>
            <a:off x="932056" y="4588819"/>
            <a:ext cx="1051560" cy="707886"/>
          </a:xfrm>
          <a:prstGeom prst="rect">
            <a:avLst/>
          </a:prstGeom>
        </p:spPr>
        <p:txBody>
          <a:bodyPr wrap="square">
            <a:spAutoFit/>
          </a:bodyPr>
          <a:lstStyle/>
          <a:p>
            <a:r>
              <a:rPr lang="pl-PL" sz="2000" dirty="0"/>
              <a:t>Relacja </a:t>
            </a:r>
          </a:p>
          <a:p>
            <a:r>
              <a:rPr lang="pl-PL" sz="2000" b="1" dirty="0">
                <a:solidFill>
                  <a:srgbClr val="0070C0"/>
                </a:solidFill>
              </a:rPr>
              <a:t>Klienci </a:t>
            </a:r>
          </a:p>
        </p:txBody>
      </p:sp>
      <p:graphicFrame>
        <p:nvGraphicFramePr>
          <p:cNvPr id="10" name="Tabela 9"/>
          <p:cNvGraphicFramePr>
            <a:graphicFrameLocks noGrp="1"/>
          </p:cNvGraphicFramePr>
          <p:nvPr>
            <p:extLst>
              <p:ext uri="{D42A27DB-BD31-4B8C-83A1-F6EECF244321}">
                <p14:modId xmlns:p14="http://schemas.microsoft.com/office/powerpoint/2010/main" val="4112627044"/>
              </p:ext>
            </p:extLst>
          </p:nvPr>
        </p:nvGraphicFramePr>
        <p:xfrm>
          <a:off x="1952838" y="4739385"/>
          <a:ext cx="2595957" cy="1113340"/>
        </p:xfrm>
        <a:graphic>
          <a:graphicData uri="http://schemas.openxmlformats.org/drawingml/2006/table">
            <a:tbl>
              <a:tblPr/>
              <a:tblGrid>
                <a:gridCol w="651562">
                  <a:extLst>
                    <a:ext uri="{9D8B030D-6E8A-4147-A177-3AD203B41FA5}">
                      <a16:colId xmlns:a16="http://schemas.microsoft.com/office/drawing/2014/main" val="20000"/>
                    </a:ext>
                  </a:extLst>
                </a:gridCol>
                <a:gridCol w="972769">
                  <a:extLst>
                    <a:ext uri="{9D8B030D-6E8A-4147-A177-3AD203B41FA5}">
                      <a16:colId xmlns:a16="http://schemas.microsoft.com/office/drawing/2014/main" val="20001"/>
                    </a:ext>
                  </a:extLst>
                </a:gridCol>
                <a:gridCol w="971626">
                  <a:extLst>
                    <a:ext uri="{9D8B030D-6E8A-4147-A177-3AD203B41FA5}">
                      <a16:colId xmlns:a16="http://schemas.microsoft.com/office/drawing/2014/main" val="20002"/>
                    </a:ext>
                  </a:extLst>
                </a:gridCol>
              </a:tblGrid>
              <a:tr h="249541">
                <a:tc>
                  <a:txBody>
                    <a:bodyPr/>
                    <a:lstStyle/>
                    <a:p>
                      <a:pPr algn="ctr">
                        <a:lnSpc>
                          <a:spcPct val="100000"/>
                        </a:lnSpc>
                        <a:spcAft>
                          <a:spcPts val="0"/>
                        </a:spcAft>
                      </a:pPr>
                      <a:r>
                        <a:rPr lang="pl-PL" sz="1400" b="1" dirty="0">
                          <a:latin typeface="Arial"/>
                          <a:ea typeface="Times New Roman"/>
                        </a:rPr>
                        <a:t>id_kl</a:t>
                      </a:r>
                      <a:endParaRPr lang="pl-PL" sz="1400" b="1"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lnSpc>
                          <a:spcPct val="100000"/>
                        </a:lnSpc>
                        <a:spcAft>
                          <a:spcPts val="0"/>
                        </a:spcAft>
                      </a:pPr>
                      <a:r>
                        <a:rPr lang="pl-PL" sz="1400" b="1">
                          <a:latin typeface="Arial"/>
                          <a:ea typeface="Times New Roman"/>
                        </a:rPr>
                        <a:t>nazwa_kl</a:t>
                      </a:r>
                      <a:endParaRPr lang="pl-PL" sz="1400" b="1"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lnSpc>
                          <a:spcPct val="100000"/>
                        </a:lnSpc>
                        <a:spcAft>
                          <a:spcPts val="0"/>
                        </a:spcAft>
                      </a:pPr>
                      <a:r>
                        <a:rPr lang="pl-PL" sz="1400" b="1">
                          <a:latin typeface="Arial"/>
                          <a:ea typeface="Times New Roman"/>
                        </a:rPr>
                        <a:t>adres_kl</a:t>
                      </a:r>
                      <a:endParaRPr lang="pl-PL" sz="1400" b="1"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0"/>
                  </a:ext>
                </a:extLst>
              </a:tr>
              <a:tr h="287933">
                <a:tc>
                  <a:txBody>
                    <a:bodyPr/>
                    <a:lstStyle/>
                    <a:p>
                      <a:pPr algn="just">
                        <a:lnSpc>
                          <a:spcPct val="100000"/>
                        </a:lnSpc>
                        <a:spcAft>
                          <a:spcPts val="0"/>
                        </a:spcAft>
                      </a:pPr>
                      <a:r>
                        <a:rPr lang="pl-PL" sz="1400">
                          <a:latin typeface="Arial"/>
                          <a:ea typeface="Times New Roman"/>
                        </a:rPr>
                        <a:t>05</a:t>
                      </a:r>
                      <a:endParaRPr lang="pl-PL" sz="14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just">
                        <a:lnSpc>
                          <a:spcPct val="100000"/>
                        </a:lnSpc>
                        <a:spcAft>
                          <a:spcPts val="0"/>
                        </a:spcAft>
                      </a:pPr>
                      <a:r>
                        <a:rPr lang="pl-PL" sz="1400">
                          <a:latin typeface="Arial"/>
                          <a:ea typeface="Times New Roman"/>
                        </a:rPr>
                        <a:t>Zakłady A</a:t>
                      </a:r>
                      <a:endParaRPr lang="pl-PL" sz="1400"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just">
                        <a:lnSpc>
                          <a:spcPct val="100000"/>
                        </a:lnSpc>
                        <a:spcAft>
                          <a:spcPts val="0"/>
                        </a:spcAft>
                      </a:pPr>
                      <a:r>
                        <a:rPr lang="pl-PL" sz="1400">
                          <a:latin typeface="Arial"/>
                          <a:ea typeface="Times New Roman"/>
                        </a:rPr>
                        <a:t>Warszawa</a:t>
                      </a:r>
                      <a:endParaRPr lang="pl-PL" sz="140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1"/>
                  </a:ext>
                </a:extLst>
              </a:tr>
              <a:tr h="287933">
                <a:tc>
                  <a:txBody>
                    <a:bodyPr/>
                    <a:lstStyle/>
                    <a:p>
                      <a:pPr algn="just">
                        <a:lnSpc>
                          <a:spcPct val="100000"/>
                        </a:lnSpc>
                        <a:spcAft>
                          <a:spcPts val="0"/>
                        </a:spcAft>
                      </a:pPr>
                      <a:r>
                        <a:rPr lang="pl-PL" sz="1400" dirty="0">
                          <a:latin typeface="Arial"/>
                          <a:ea typeface="Times New Roman"/>
                        </a:rPr>
                        <a:t>08</a:t>
                      </a:r>
                      <a:endParaRPr lang="pl-PL" sz="1400"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just">
                        <a:lnSpc>
                          <a:spcPct val="100000"/>
                        </a:lnSpc>
                        <a:spcAft>
                          <a:spcPts val="0"/>
                        </a:spcAft>
                      </a:pPr>
                      <a:r>
                        <a:rPr lang="pl-PL" sz="1400">
                          <a:latin typeface="Arial"/>
                          <a:ea typeface="Times New Roman"/>
                        </a:rPr>
                        <a:t>Zakłady C</a:t>
                      </a:r>
                      <a:endParaRPr lang="pl-PL" sz="1400"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just">
                        <a:lnSpc>
                          <a:spcPct val="100000"/>
                        </a:lnSpc>
                        <a:spcAft>
                          <a:spcPts val="0"/>
                        </a:spcAft>
                      </a:pPr>
                      <a:r>
                        <a:rPr lang="pl-PL" sz="1400">
                          <a:latin typeface="Arial"/>
                          <a:ea typeface="Times New Roman"/>
                        </a:rPr>
                        <a:t>Kraków</a:t>
                      </a:r>
                      <a:endParaRPr lang="pl-PL" sz="1400"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2"/>
                  </a:ext>
                </a:extLst>
              </a:tr>
              <a:tr h="287933">
                <a:tc>
                  <a:txBody>
                    <a:bodyPr/>
                    <a:lstStyle/>
                    <a:p>
                      <a:pPr algn="just">
                        <a:lnSpc>
                          <a:spcPct val="100000"/>
                        </a:lnSpc>
                        <a:spcAft>
                          <a:spcPts val="0"/>
                        </a:spcAft>
                      </a:pPr>
                      <a:r>
                        <a:rPr lang="pl-PL" sz="1400" dirty="0">
                          <a:latin typeface="Arial"/>
                          <a:ea typeface="Times New Roman"/>
                        </a:rPr>
                        <a:t>03</a:t>
                      </a:r>
                      <a:endParaRPr lang="pl-PL" sz="1400"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just">
                        <a:lnSpc>
                          <a:spcPct val="100000"/>
                        </a:lnSpc>
                        <a:spcAft>
                          <a:spcPts val="0"/>
                        </a:spcAft>
                      </a:pPr>
                      <a:r>
                        <a:rPr lang="pl-PL" sz="1400">
                          <a:latin typeface="Arial"/>
                          <a:ea typeface="Times New Roman"/>
                        </a:rPr>
                        <a:t>Zakłady E</a:t>
                      </a:r>
                      <a:endParaRPr lang="pl-PL" sz="1400"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just">
                        <a:lnSpc>
                          <a:spcPct val="100000"/>
                        </a:lnSpc>
                        <a:spcAft>
                          <a:spcPts val="0"/>
                        </a:spcAft>
                      </a:pPr>
                      <a:r>
                        <a:rPr lang="pl-PL" sz="1400" dirty="0">
                          <a:latin typeface="Arial"/>
                          <a:ea typeface="Times New Roman"/>
                        </a:rPr>
                        <a:t>Katowice</a:t>
                      </a:r>
                      <a:endParaRPr lang="pl-PL" sz="1400"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1" name="Prostokąt 10"/>
          <p:cNvSpPr/>
          <p:nvPr/>
        </p:nvSpPr>
        <p:spPr>
          <a:xfrm>
            <a:off x="6815420" y="4634539"/>
            <a:ext cx="1219870" cy="707886"/>
          </a:xfrm>
          <a:prstGeom prst="rect">
            <a:avLst/>
          </a:prstGeom>
        </p:spPr>
        <p:txBody>
          <a:bodyPr wrap="square">
            <a:spAutoFit/>
          </a:bodyPr>
          <a:lstStyle/>
          <a:p>
            <a:r>
              <a:rPr lang="pl-PL" sz="2000" dirty="0"/>
              <a:t>Relacja </a:t>
            </a:r>
          </a:p>
          <a:p>
            <a:r>
              <a:rPr lang="pl-PL" sz="2000" b="1" dirty="0">
                <a:solidFill>
                  <a:srgbClr val="0070C0"/>
                </a:solidFill>
              </a:rPr>
              <a:t>Wyroby </a:t>
            </a:r>
          </a:p>
        </p:txBody>
      </p:sp>
      <p:graphicFrame>
        <p:nvGraphicFramePr>
          <p:cNvPr id="12" name="Tabela 11"/>
          <p:cNvGraphicFramePr>
            <a:graphicFrameLocks noGrp="1"/>
          </p:cNvGraphicFramePr>
          <p:nvPr>
            <p:extLst>
              <p:ext uri="{D42A27DB-BD31-4B8C-83A1-F6EECF244321}">
                <p14:modId xmlns:p14="http://schemas.microsoft.com/office/powerpoint/2010/main" val="3387850254"/>
              </p:ext>
            </p:extLst>
          </p:nvPr>
        </p:nvGraphicFramePr>
        <p:xfrm>
          <a:off x="7933144" y="4739385"/>
          <a:ext cx="3331783" cy="1391856"/>
        </p:xfrm>
        <a:graphic>
          <a:graphicData uri="http://schemas.openxmlformats.org/drawingml/2006/table">
            <a:tbl>
              <a:tblPr/>
              <a:tblGrid>
                <a:gridCol w="980181">
                  <a:extLst>
                    <a:ext uri="{9D8B030D-6E8A-4147-A177-3AD203B41FA5}">
                      <a16:colId xmlns:a16="http://schemas.microsoft.com/office/drawing/2014/main" val="20000"/>
                    </a:ext>
                  </a:extLst>
                </a:gridCol>
                <a:gridCol w="1247945">
                  <a:extLst>
                    <a:ext uri="{9D8B030D-6E8A-4147-A177-3AD203B41FA5}">
                      <a16:colId xmlns:a16="http://schemas.microsoft.com/office/drawing/2014/main" val="20001"/>
                    </a:ext>
                  </a:extLst>
                </a:gridCol>
                <a:gridCol w="1103657">
                  <a:extLst>
                    <a:ext uri="{9D8B030D-6E8A-4147-A177-3AD203B41FA5}">
                      <a16:colId xmlns:a16="http://schemas.microsoft.com/office/drawing/2014/main" val="20002"/>
                    </a:ext>
                  </a:extLst>
                </a:gridCol>
              </a:tblGrid>
              <a:tr h="247864">
                <a:tc>
                  <a:txBody>
                    <a:bodyPr/>
                    <a:lstStyle/>
                    <a:p>
                      <a:pPr algn="ctr">
                        <a:lnSpc>
                          <a:spcPct val="100000"/>
                        </a:lnSpc>
                        <a:spcAft>
                          <a:spcPts val="0"/>
                        </a:spcAft>
                      </a:pPr>
                      <a:r>
                        <a:rPr lang="pl-PL" sz="1400" b="1" dirty="0" err="1">
                          <a:latin typeface="Arial"/>
                          <a:ea typeface="Times New Roman"/>
                        </a:rPr>
                        <a:t>kod_w</a:t>
                      </a:r>
                      <a:endParaRPr lang="pl-PL" sz="1400" b="1"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lnSpc>
                          <a:spcPct val="100000"/>
                        </a:lnSpc>
                        <a:spcAft>
                          <a:spcPts val="0"/>
                        </a:spcAft>
                      </a:pPr>
                      <a:r>
                        <a:rPr lang="pl-PL" sz="1400" b="1" dirty="0">
                          <a:latin typeface="Arial"/>
                          <a:ea typeface="Times New Roman"/>
                        </a:rPr>
                        <a:t>nazwa_w</a:t>
                      </a:r>
                      <a:endParaRPr lang="pl-PL" sz="1400" b="1"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lnSpc>
                          <a:spcPct val="100000"/>
                        </a:lnSpc>
                        <a:spcAft>
                          <a:spcPts val="0"/>
                        </a:spcAft>
                      </a:pPr>
                      <a:r>
                        <a:rPr lang="pl-PL" sz="1400" b="1" dirty="0">
                          <a:latin typeface="Arial"/>
                          <a:ea typeface="Times New Roman"/>
                        </a:rPr>
                        <a:t>cena_w</a:t>
                      </a:r>
                      <a:endParaRPr lang="pl-PL" sz="1400" b="1"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0"/>
                  </a:ext>
                </a:extLst>
              </a:tr>
              <a:tr h="285998">
                <a:tc>
                  <a:txBody>
                    <a:bodyPr/>
                    <a:lstStyle/>
                    <a:p>
                      <a:pPr algn="just">
                        <a:lnSpc>
                          <a:spcPct val="100000"/>
                        </a:lnSpc>
                        <a:spcAft>
                          <a:spcPts val="0"/>
                        </a:spcAft>
                      </a:pPr>
                      <a:r>
                        <a:rPr lang="pl-PL" sz="1400">
                          <a:latin typeface="Arial"/>
                          <a:ea typeface="Times New Roman"/>
                        </a:rPr>
                        <a:t>001</a:t>
                      </a:r>
                      <a:endParaRPr lang="pl-PL" sz="1400"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just">
                        <a:lnSpc>
                          <a:spcPct val="100000"/>
                        </a:lnSpc>
                        <a:spcAft>
                          <a:spcPts val="0"/>
                        </a:spcAft>
                      </a:pPr>
                      <a:r>
                        <a:rPr lang="pl-PL" sz="1400" dirty="0">
                          <a:latin typeface="Arial"/>
                          <a:ea typeface="Times New Roman"/>
                        </a:rPr>
                        <a:t>śruba</a:t>
                      </a:r>
                      <a:endParaRPr lang="pl-PL" sz="1400"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00000"/>
                        </a:lnSpc>
                        <a:spcAft>
                          <a:spcPts val="0"/>
                        </a:spcAft>
                      </a:pPr>
                      <a:r>
                        <a:rPr lang="pl-PL" sz="1400" dirty="0">
                          <a:latin typeface="Arial"/>
                          <a:ea typeface="Times New Roman"/>
                        </a:rPr>
                        <a:t>2,00 zł</a:t>
                      </a:r>
                      <a:endParaRPr lang="pl-PL" sz="1400"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1"/>
                  </a:ext>
                </a:extLst>
              </a:tr>
              <a:tr h="285998">
                <a:tc>
                  <a:txBody>
                    <a:bodyPr/>
                    <a:lstStyle/>
                    <a:p>
                      <a:pPr algn="just">
                        <a:lnSpc>
                          <a:spcPct val="100000"/>
                        </a:lnSpc>
                        <a:spcAft>
                          <a:spcPts val="0"/>
                        </a:spcAft>
                      </a:pPr>
                      <a:r>
                        <a:rPr lang="pl-PL" sz="1400" dirty="0">
                          <a:latin typeface="Arial"/>
                          <a:ea typeface="Times New Roman"/>
                        </a:rPr>
                        <a:t>002</a:t>
                      </a:r>
                      <a:endParaRPr lang="pl-PL" sz="1400"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just">
                        <a:lnSpc>
                          <a:spcPct val="100000"/>
                        </a:lnSpc>
                        <a:spcAft>
                          <a:spcPts val="0"/>
                        </a:spcAft>
                      </a:pPr>
                      <a:r>
                        <a:rPr lang="pl-PL" sz="1400" dirty="0">
                          <a:latin typeface="Arial"/>
                          <a:ea typeface="Times New Roman"/>
                        </a:rPr>
                        <a:t>gwoździe</a:t>
                      </a:r>
                      <a:endParaRPr lang="pl-PL" sz="1400"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00000"/>
                        </a:lnSpc>
                        <a:spcAft>
                          <a:spcPts val="0"/>
                        </a:spcAft>
                      </a:pPr>
                      <a:r>
                        <a:rPr lang="pl-PL" sz="1400" dirty="0">
                          <a:latin typeface="Arial"/>
                          <a:ea typeface="Times New Roman"/>
                        </a:rPr>
                        <a:t>1,00 zł</a:t>
                      </a:r>
                      <a:endParaRPr lang="pl-PL" sz="1400"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2"/>
                  </a:ext>
                </a:extLst>
              </a:tr>
              <a:tr h="285998">
                <a:tc>
                  <a:txBody>
                    <a:bodyPr/>
                    <a:lstStyle/>
                    <a:p>
                      <a:pPr algn="just">
                        <a:lnSpc>
                          <a:spcPct val="100000"/>
                        </a:lnSpc>
                        <a:spcAft>
                          <a:spcPts val="0"/>
                        </a:spcAft>
                      </a:pPr>
                      <a:r>
                        <a:rPr lang="pl-PL" sz="1400" dirty="0">
                          <a:latin typeface="Arial"/>
                          <a:ea typeface="Times New Roman"/>
                        </a:rPr>
                        <a:t>003</a:t>
                      </a:r>
                      <a:endParaRPr lang="pl-PL" sz="1400"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just">
                        <a:lnSpc>
                          <a:spcPct val="100000"/>
                        </a:lnSpc>
                        <a:spcAft>
                          <a:spcPts val="0"/>
                        </a:spcAft>
                      </a:pPr>
                      <a:r>
                        <a:rPr lang="pl-PL" sz="1400" dirty="0">
                          <a:latin typeface="Arial"/>
                          <a:ea typeface="Times New Roman"/>
                        </a:rPr>
                        <a:t>nakrętka</a:t>
                      </a:r>
                      <a:endParaRPr lang="pl-PL" sz="1400"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00000"/>
                        </a:lnSpc>
                        <a:spcAft>
                          <a:spcPts val="0"/>
                        </a:spcAft>
                      </a:pPr>
                      <a:r>
                        <a:rPr lang="pl-PL" sz="1400" dirty="0">
                          <a:latin typeface="Arial"/>
                          <a:ea typeface="Times New Roman"/>
                        </a:rPr>
                        <a:t>1,00 zł</a:t>
                      </a:r>
                      <a:endParaRPr lang="pl-PL" sz="1400"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3"/>
                  </a:ext>
                </a:extLst>
              </a:tr>
              <a:tr h="285998">
                <a:tc>
                  <a:txBody>
                    <a:bodyPr/>
                    <a:lstStyle/>
                    <a:p>
                      <a:pPr algn="just">
                        <a:lnSpc>
                          <a:spcPct val="100000"/>
                        </a:lnSpc>
                        <a:spcAft>
                          <a:spcPts val="0"/>
                        </a:spcAft>
                      </a:pPr>
                      <a:r>
                        <a:rPr lang="pl-PL" sz="1400" dirty="0">
                          <a:latin typeface="Arial"/>
                          <a:ea typeface="Times New Roman"/>
                        </a:rPr>
                        <a:t>005</a:t>
                      </a:r>
                      <a:endParaRPr lang="pl-PL" sz="1400"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just">
                        <a:lnSpc>
                          <a:spcPct val="100000"/>
                        </a:lnSpc>
                        <a:spcAft>
                          <a:spcPts val="0"/>
                        </a:spcAft>
                      </a:pPr>
                      <a:r>
                        <a:rPr lang="pl-PL" sz="1400" dirty="0">
                          <a:latin typeface="Arial"/>
                          <a:ea typeface="Times New Roman"/>
                        </a:rPr>
                        <a:t>wiertło</a:t>
                      </a:r>
                      <a:endParaRPr lang="pl-PL" sz="1400"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00000"/>
                        </a:lnSpc>
                        <a:spcAft>
                          <a:spcPts val="0"/>
                        </a:spcAft>
                      </a:pPr>
                      <a:r>
                        <a:rPr lang="pl-PL" sz="1400" dirty="0">
                          <a:latin typeface="Arial"/>
                          <a:ea typeface="Times New Roman"/>
                        </a:rPr>
                        <a:t>7,00 zł</a:t>
                      </a:r>
                      <a:endParaRPr lang="pl-PL" sz="1400" dirty="0">
                        <a:latin typeface="Times New Roman"/>
                        <a:ea typeface="Times New Roman"/>
                      </a:endParaRPr>
                    </a:p>
                  </a:txBody>
                  <a:tcPr marL="44450" marR="4445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815160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up)">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up)">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up)">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8" grpId="0"/>
      <p:bldP spid="1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1"/>
          <p:cNvSpPr txBox="1">
            <a:spLocks/>
          </p:cNvSpPr>
          <p:nvPr/>
        </p:nvSpPr>
        <p:spPr>
          <a:xfrm>
            <a:off x="0" y="0"/>
            <a:ext cx="12192000" cy="857250"/>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pl-PL" sz="4000" dirty="0">
                <a:solidFill>
                  <a:srgbClr val="000000"/>
                </a:solidFill>
                <a:latin typeface="Minion-Regular"/>
              </a:rPr>
              <a:t>Język SQL</a:t>
            </a:r>
            <a:endParaRPr lang="pl-PL" sz="3600" b="1" dirty="0">
              <a:latin typeface="Monoid" panose="02000503000000000000" pitchFamily="2" charset="0"/>
            </a:endParaRPr>
          </a:p>
        </p:txBody>
      </p:sp>
      <p:sp>
        <p:nvSpPr>
          <p:cNvPr id="4" name="Symbol zastępczy daty 3"/>
          <p:cNvSpPr>
            <a:spLocks noGrp="1"/>
          </p:cNvSpPr>
          <p:nvPr>
            <p:ph type="dt" sz="half" idx="10"/>
          </p:nvPr>
        </p:nvSpPr>
        <p:spPr/>
        <p:txBody>
          <a:bodyPr/>
          <a:lstStyle/>
          <a:p>
            <a:fld id="{1D684510-9475-4884-8951-D3414B1C6E4B}" type="datetime1">
              <a:rPr lang="pl-PL" smtClean="0"/>
              <a:t>25.11.2021</a:t>
            </a:fld>
            <a:endParaRPr lang="pl-PL" dirty="0"/>
          </a:p>
        </p:txBody>
      </p:sp>
      <p:sp>
        <p:nvSpPr>
          <p:cNvPr id="8" name="Text Box 15"/>
          <p:cNvSpPr txBox="1">
            <a:spLocks noChangeArrowheads="1"/>
          </p:cNvSpPr>
          <p:nvPr/>
        </p:nvSpPr>
        <p:spPr bwMode="auto">
          <a:xfrm>
            <a:off x="346710" y="1082300"/>
            <a:ext cx="4933950" cy="538609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eaLnBrk="0" hangingPunct="0">
              <a:spcBef>
                <a:spcPts val="1800"/>
              </a:spcBef>
              <a:buClr>
                <a:schemeClr val="tx1"/>
              </a:buClr>
              <a:buFont typeface="Wingdings" panose="05000000000000000000" pitchFamily="2" charset="2"/>
              <a:buChar char="F"/>
            </a:pPr>
            <a:r>
              <a:rPr lang="pl-PL" sz="2300" dirty="0">
                <a:cs typeface="Times New Roman" pitchFamily="18" charset="0"/>
              </a:rPr>
              <a:t>Język SQL </a:t>
            </a:r>
            <a:r>
              <a:rPr lang="pl-PL" sz="2300" dirty="0">
                <a:solidFill>
                  <a:srgbClr val="FF0000"/>
                </a:solidFill>
                <a:cs typeface="Times New Roman" pitchFamily="18" charset="0"/>
              </a:rPr>
              <a:t>powstał </a:t>
            </a:r>
            <a:r>
              <a:rPr lang="pl-PL" sz="2300" dirty="0">
                <a:cs typeface="Times New Roman" pitchFamily="18" charset="0"/>
              </a:rPr>
              <a:t>w firmie IBM w latach 70-tych, jako część projektu badawczego dotyczącego relacyjnych baz danych. </a:t>
            </a:r>
          </a:p>
          <a:p>
            <a:pPr marL="342900" indent="-342900" eaLnBrk="0" hangingPunct="0">
              <a:spcBef>
                <a:spcPts val="1800"/>
              </a:spcBef>
              <a:buClr>
                <a:schemeClr val="tx1"/>
              </a:buClr>
              <a:buFont typeface="Wingdings" panose="05000000000000000000" pitchFamily="2" charset="2"/>
              <a:buChar char="F"/>
            </a:pPr>
            <a:r>
              <a:rPr lang="pl-PL" sz="2300" dirty="0">
                <a:cs typeface="Times New Roman" pitchFamily="18" charset="0"/>
              </a:rPr>
              <a:t>Obecnie stał się światowym </a:t>
            </a:r>
            <a:r>
              <a:rPr lang="pl-PL" sz="2300" dirty="0">
                <a:solidFill>
                  <a:srgbClr val="FF0000"/>
                </a:solidFill>
                <a:cs typeface="Times New Roman" pitchFamily="18" charset="0"/>
              </a:rPr>
              <a:t>standardem </a:t>
            </a:r>
            <a:r>
              <a:rPr lang="pl-PL" sz="2300" dirty="0">
                <a:cs typeface="Times New Roman" pitchFamily="18" charset="0"/>
              </a:rPr>
              <a:t>dla języków baz danych i występuje w produktach większości firm sprzedających oprogramowanie dla baz danych. </a:t>
            </a:r>
          </a:p>
          <a:p>
            <a:pPr marL="342900" indent="-342900" eaLnBrk="0" hangingPunct="0">
              <a:spcBef>
                <a:spcPts val="1800"/>
              </a:spcBef>
              <a:buClr>
                <a:schemeClr val="tx1"/>
              </a:buClr>
              <a:buFont typeface="Wingdings" panose="05000000000000000000" pitchFamily="2" charset="2"/>
              <a:buChar char="F"/>
            </a:pPr>
            <a:r>
              <a:rPr lang="pl-PL" sz="2300" dirty="0">
                <a:solidFill>
                  <a:srgbClr val="FF0000"/>
                </a:solidFill>
                <a:cs typeface="Times New Roman" pitchFamily="18" charset="0"/>
              </a:rPr>
              <a:t>Nazwa</a:t>
            </a:r>
            <a:r>
              <a:rPr lang="pl-PL" sz="2300" dirty="0">
                <a:cs typeface="Times New Roman" pitchFamily="18" charset="0"/>
              </a:rPr>
              <a:t> SQL jest skrótem od </a:t>
            </a:r>
            <a:r>
              <a:rPr lang="pl-PL" sz="2200" i="1" dirty="0" err="1">
                <a:latin typeface="Times New Roman" panose="02020603050405020304" pitchFamily="18" charset="0"/>
                <a:cs typeface="Times New Roman" panose="02020603050405020304" pitchFamily="18" charset="0"/>
              </a:rPr>
              <a:t>Structured</a:t>
            </a:r>
            <a:r>
              <a:rPr lang="pl-PL" sz="2200" i="1" dirty="0">
                <a:latin typeface="Times New Roman" panose="02020603050405020304" pitchFamily="18" charset="0"/>
                <a:cs typeface="Times New Roman" panose="02020603050405020304" pitchFamily="18" charset="0"/>
              </a:rPr>
              <a:t> Query Language</a:t>
            </a:r>
            <a:r>
              <a:rPr lang="pl-PL" sz="2300" dirty="0">
                <a:cs typeface="Times New Roman" pitchFamily="18" charset="0"/>
              </a:rPr>
              <a:t>, co oznacza „strukturalny język zapytań”.</a:t>
            </a:r>
          </a:p>
          <a:p>
            <a:pPr marL="342900" indent="-342900" eaLnBrk="0" hangingPunct="0">
              <a:spcBef>
                <a:spcPts val="1800"/>
              </a:spcBef>
              <a:buClr>
                <a:schemeClr val="tx1"/>
              </a:buClr>
              <a:buFont typeface="Wingdings" panose="05000000000000000000" pitchFamily="2" charset="2"/>
              <a:buChar char="F"/>
            </a:pPr>
            <a:endParaRPr lang="pl-PL" sz="2300" dirty="0">
              <a:solidFill>
                <a:srgbClr val="FF0000"/>
              </a:solidFill>
            </a:endParaRPr>
          </a:p>
        </p:txBody>
      </p:sp>
      <p:pic>
        <p:nvPicPr>
          <p:cNvPr id="10" name="Picture 2"/>
          <p:cNvPicPr>
            <a:picLocks noChangeAspect="1" noChangeArrowheads="1"/>
          </p:cNvPicPr>
          <p:nvPr/>
        </p:nvPicPr>
        <p:blipFill>
          <a:blip r:embed="rId2" cstate="print"/>
          <a:srcRect/>
          <a:stretch>
            <a:fillRect/>
          </a:stretch>
        </p:blipFill>
        <p:spPr bwMode="auto">
          <a:xfrm>
            <a:off x="6206490" y="1243234"/>
            <a:ext cx="4781318" cy="4700366"/>
          </a:xfrm>
          <a:prstGeom prst="rect">
            <a:avLst/>
          </a:prstGeom>
          <a:noFill/>
          <a:ln w="9525">
            <a:noFill/>
            <a:miter lim="800000"/>
            <a:headEnd/>
            <a:tailEnd/>
          </a:ln>
        </p:spPr>
      </p:pic>
      <p:sp>
        <p:nvSpPr>
          <p:cNvPr id="3" name="Prostokąt zaokrąglony 2"/>
          <p:cNvSpPr/>
          <p:nvPr/>
        </p:nvSpPr>
        <p:spPr>
          <a:xfrm>
            <a:off x="6876934" y="1082300"/>
            <a:ext cx="3440430" cy="49412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82034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up)">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up)">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up)">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1"/>
          <p:cNvSpPr txBox="1">
            <a:spLocks/>
          </p:cNvSpPr>
          <p:nvPr/>
        </p:nvSpPr>
        <p:spPr>
          <a:xfrm>
            <a:off x="0" y="0"/>
            <a:ext cx="12192000" cy="857250"/>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pl-PL" sz="4000" dirty="0">
                <a:solidFill>
                  <a:srgbClr val="000000"/>
                </a:solidFill>
                <a:latin typeface="Minion-Regular"/>
              </a:rPr>
              <a:t>Przykładowa baza danych</a:t>
            </a:r>
            <a:endParaRPr lang="pl-PL" sz="3600" b="1" dirty="0">
              <a:latin typeface="Monoid" panose="02000503000000000000" pitchFamily="2" charset="0"/>
            </a:endParaRPr>
          </a:p>
        </p:txBody>
      </p:sp>
      <p:sp>
        <p:nvSpPr>
          <p:cNvPr id="4" name="Symbol zastępczy daty 3"/>
          <p:cNvSpPr>
            <a:spLocks noGrp="1"/>
          </p:cNvSpPr>
          <p:nvPr>
            <p:ph type="dt" sz="half" idx="10"/>
          </p:nvPr>
        </p:nvSpPr>
        <p:spPr/>
        <p:txBody>
          <a:bodyPr/>
          <a:lstStyle/>
          <a:p>
            <a:fld id="{1D684510-9475-4884-8951-D3414B1C6E4B}" type="datetime1">
              <a:rPr lang="pl-PL" smtClean="0"/>
              <a:t>25.11.2021</a:t>
            </a:fld>
            <a:endParaRPr lang="pl-PL" dirty="0"/>
          </a:p>
        </p:txBody>
      </p:sp>
      <p:sp>
        <p:nvSpPr>
          <p:cNvPr id="8" name="Text Box 15"/>
          <p:cNvSpPr txBox="1">
            <a:spLocks noChangeArrowheads="1"/>
          </p:cNvSpPr>
          <p:nvPr/>
        </p:nvSpPr>
        <p:spPr bwMode="auto">
          <a:xfrm>
            <a:off x="518160" y="1169544"/>
            <a:ext cx="11220450" cy="430887"/>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eaLnBrk="0" hangingPunct="0">
              <a:spcBef>
                <a:spcPts val="1800"/>
              </a:spcBef>
              <a:buClr>
                <a:schemeClr val="tx1"/>
              </a:buClr>
              <a:buFont typeface="Wingdings" panose="05000000000000000000" pitchFamily="2" charset="2"/>
              <a:buChar char="F"/>
            </a:pPr>
            <a:r>
              <a:rPr lang="pl-PL" sz="2200" dirty="0">
                <a:solidFill>
                  <a:srgbClr val="FF0000"/>
                </a:solidFill>
                <a:cs typeface="Times New Roman" pitchFamily="18" charset="0"/>
              </a:rPr>
              <a:t>W przykładach </a:t>
            </a:r>
            <a:r>
              <a:rPr lang="pl-PL" sz="2200" dirty="0">
                <a:cs typeface="Times New Roman" pitchFamily="18" charset="0"/>
              </a:rPr>
              <a:t>demonstrujących użycie SQL będzie wykorzystywana następująca </a:t>
            </a:r>
            <a:r>
              <a:rPr lang="pl-PL" sz="2200" dirty="0">
                <a:solidFill>
                  <a:srgbClr val="FF0000"/>
                </a:solidFill>
                <a:cs typeface="Times New Roman" pitchFamily="18" charset="0"/>
              </a:rPr>
              <a:t>baza danych</a:t>
            </a:r>
            <a:r>
              <a:rPr lang="pl-PL" sz="2200" dirty="0">
                <a:cs typeface="Times New Roman" pitchFamily="18" charset="0"/>
              </a:rPr>
              <a:t>:</a:t>
            </a:r>
          </a:p>
        </p:txBody>
      </p:sp>
      <p:sp>
        <p:nvSpPr>
          <p:cNvPr id="13" name="Prostokąt 12"/>
          <p:cNvSpPr/>
          <p:nvPr/>
        </p:nvSpPr>
        <p:spPr>
          <a:xfrm>
            <a:off x="426720" y="1753666"/>
            <a:ext cx="1437323" cy="369332"/>
          </a:xfrm>
          <a:prstGeom prst="rect">
            <a:avLst/>
          </a:prstGeom>
        </p:spPr>
        <p:txBody>
          <a:bodyPr wrap="square">
            <a:spAutoFit/>
          </a:bodyPr>
          <a:lstStyle/>
          <a:p>
            <a:pPr>
              <a:spcBef>
                <a:spcPts val="300"/>
              </a:spcBef>
            </a:pPr>
            <a:r>
              <a:rPr lang="pl-PL" b="1" dirty="0">
                <a:latin typeface="+mn-lt"/>
              </a:rPr>
              <a:t>Pracownicy</a:t>
            </a:r>
            <a:endParaRPr lang="pl-PL" b="1" dirty="0">
              <a:latin typeface="+mn-lt"/>
              <a:cs typeface="Times New Roman" pitchFamily="18" charset="0"/>
            </a:endParaRPr>
          </a:p>
        </p:txBody>
      </p:sp>
      <p:sp>
        <p:nvSpPr>
          <p:cNvPr id="14" name="Prostokąt 13"/>
          <p:cNvSpPr/>
          <p:nvPr/>
        </p:nvSpPr>
        <p:spPr>
          <a:xfrm>
            <a:off x="7697273" y="4230960"/>
            <a:ext cx="929640" cy="369332"/>
          </a:xfrm>
          <a:prstGeom prst="rect">
            <a:avLst/>
          </a:prstGeom>
        </p:spPr>
        <p:txBody>
          <a:bodyPr wrap="square">
            <a:spAutoFit/>
          </a:bodyPr>
          <a:lstStyle/>
          <a:p>
            <a:pPr>
              <a:spcBef>
                <a:spcPts val="300"/>
              </a:spcBef>
            </a:pPr>
            <a:r>
              <a:rPr lang="pl-PL" b="1" dirty="0">
                <a:latin typeface="+mn-lt"/>
              </a:rPr>
              <a:t>Zespoły</a:t>
            </a:r>
            <a:endParaRPr lang="pl-PL" b="1" dirty="0">
              <a:latin typeface="+mn-lt"/>
              <a:cs typeface="Times New Roman" pitchFamily="18" charset="0"/>
            </a:endParaRPr>
          </a:p>
        </p:txBody>
      </p:sp>
      <p:sp>
        <p:nvSpPr>
          <p:cNvPr id="15" name="Prostokąt 14"/>
          <p:cNvSpPr/>
          <p:nvPr/>
        </p:nvSpPr>
        <p:spPr>
          <a:xfrm>
            <a:off x="8162093" y="1765096"/>
            <a:ext cx="929640" cy="369332"/>
          </a:xfrm>
          <a:prstGeom prst="rect">
            <a:avLst/>
          </a:prstGeom>
        </p:spPr>
        <p:txBody>
          <a:bodyPr wrap="square">
            <a:spAutoFit/>
          </a:bodyPr>
          <a:lstStyle/>
          <a:p>
            <a:pPr>
              <a:spcBef>
                <a:spcPts val="300"/>
              </a:spcBef>
            </a:pPr>
            <a:r>
              <a:rPr lang="pl-PL" b="1" dirty="0">
                <a:latin typeface="+mn-lt"/>
              </a:rPr>
              <a:t>Etaty</a:t>
            </a:r>
            <a:endParaRPr lang="pl-PL" b="1" dirty="0">
              <a:latin typeface="+mn-lt"/>
              <a:cs typeface="Times New Roman" pitchFamily="18" charset="0"/>
            </a:endParaRPr>
          </a:p>
        </p:txBody>
      </p:sp>
      <p:pic>
        <p:nvPicPr>
          <p:cNvPr id="16" name="Obraz 15"/>
          <p:cNvPicPr>
            <a:picLocks noChangeAspect="1"/>
          </p:cNvPicPr>
          <p:nvPr/>
        </p:nvPicPr>
        <p:blipFill>
          <a:blip r:embed="rId2"/>
          <a:stretch>
            <a:fillRect/>
          </a:stretch>
        </p:blipFill>
        <p:spPr>
          <a:xfrm>
            <a:off x="518160" y="2134428"/>
            <a:ext cx="6572310" cy="3889182"/>
          </a:xfrm>
          <a:prstGeom prst="rect">
            <a:avLst/>
          </a:prstGeom>
        </p:spPr>
      </p:pic>
      <p:pic>
        <p:nvPicPr>
          <p:cNvPr id="17" name="Obraz 16"/>
          <p:cNvPicPr>
            <a:picLocks noChangeAspect="1"/>
          </p:cNvPicPr>
          <p:nvPr/>
        </p:nvPicPr>
        <p:blipFill>
          <a:blip r:embed="rId3"/>
          <a:stretch>
            <a:fillRect/>
          </a:stretch>
        </p:blipFill>
        <p:spPr>
          <a:xfrm>
            <a:off x="8276392" y="2157944"/>
            <a:ext cx="2729957" cy="1762545"/>
          </a:xfrm>
          <a:prstGeom prst="rect">
            <a:avLst/>
          </a:prstGeom>
        </p:spPr>
      </p:pic>
      <p:pic>
        <p:nvPicPr>
          <p:cNvPr id="18" name="Obraz 17"/>
          <p:cNvPicPr>
            <a:picLocks noChangeAspect="1"/>
          </p:cNvPicPr>
          <p:nvPr/>
        </p:nvPicPr>
        <p:blipFill>
          <a:blip r:embed="rId4"/>
          <a:stretch>
            <a:fillRect/>
          </a:stretch>
        </p:blipFill>
        <p:spPr>
          <a:xfrm>
            <a:off x="7805255" y="4583939"/>
            <a:ext cx="3365722" cy="1633981"/>
          </a:xfrm>
          <a:prstGeom prst="rect">
            <a:avLst/>
          </a:prstGeom>
        </p:spPr>
      </p:pic>
    </p:spTree>
    <p:extLst>
      <p:ext uri="{BB962C8B-B14F-4D97-AF65-F5344CB8AC3E}">
        <p14:creationId xmlns:p14="http://schemas.microsoft.com/office/powerpoint/2010/main" val="3278016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iterate type="lt">
                                    <p:tmPct val="10000"/>
                                  </p:iterate>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ytuł 1"/>
          <p:cNvSpPr txBox="1">
            <a:spLocks/>
          </p:cNvSpPr>
          <p:nvPr/>
        </p:nvSpPr>
        <p:spPr>
          <a:xfrm>
            <a:off x="0" y="0"/>
            <a:ext cx="12192000" cy="703420"/>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en-US" sz="4000" dirty="0">
                <a:solidFill>
                  <a:srgbClr val="000000"/>
                </a:solidFill>
                <a:latin typeface="Minion-Regular"/>
              </a:rPr>
              <a:t>The evolution of database system technology</a:t>
            </a:r>
            <a:r>
              <a:rPr lang="en-US" sz="4000" b="1" dirty="0"/>
              <a:t> </a:t>
            </a:r>
            <a:endParaRPr lang="pl-PL" sz="4000" b="1" dirty="0"/>
          </a:p>
        </p:txBody>
      </p:sp>
      <p:sp>
        <p:nvSpPr>
          <p:cNvPr id="3" name="Prostokąt 2"/>
          <p:cNvSpPr/>
          <p:nvPr/>
        </p:nvSpPr>
        <p:spPr>
          <a:xfrm>
            <a:off x="3853550" y="4106755"/>
            <a:ext cx="6150429" cy="2308324"/>
          </a:xfrm>
          <a:prstGeom prst="rect">
            <a:avLst/>
          </a:prstGeom>
          <a:ln w="9525">
            <a:solidFill>
              <a:schemeClr val="tx1"/>
            </a:solidFill>
          </a:ln>
        </p:spPr>
        <p:txBody>
          <a:bodyPr wrap="square">
            <a:spAutoFit/>
          </a:bodyPr>
          <a:lstStyle/>
          <a:p>
            <a:pPr algn="ctr"/>
            <a:r>
              <a:rPr lang="en-US" sz="1200" b="1" dirty="0">
                <a:solidFill>
                  <a:srgbClr val="000000"/>
                </a:solidFill>
                <a:latin typeface="Times-Bold"/>
              </a:rPr>
              <a:t>Advanced Data Analysis</a:t>
            </a:r>
            <a:br>
              <a:rPr lang="en-US" sz="1200" b="1" dirty="0">
                <a:solidFill>
                  <a:srgbClr val="000000"/>
                </a:solidFill>
                <a:latin typeface="Times-Bold"/>
              </a:rPr>
            </a:br>
            <a:r>
              <a:rPr lang="en-US" sz="1200" dirty="0">
                <a:solidFill>
                  <a:srgbClr val="000000"/>
                </a:solidFill>
                <a:latin typeface="Times-Roman"/>
              </a:rPr>
              <a:t>(late-1980s to present)</a:t>
            </a:r>
            <a:br>
              <a:rPr lang="en-US" sz="1200" dirty="0">
                <a:solidFill>
                  <a:srgbClr val="000000"/>
                </a:solidFill>
                <a:latin typeface="Times-Roman"/>
              </a:rPr>
            </a:br>
            <a:r>
              <a:rPr lang="en-US" sz="1200" dirty="0">
                <a:solidFill>
                  <a:srgbClr val="000000"/>
                </a:solidFill>
                <a:latin typeface="Times-Roman"/>
              </a:rPr>
              <a:t>Data warehouse and OLAP</a:t>
            </a:r>
            <a:br>
              <a:rPr lang="en-US" sz="1200" dirty="0">
                <a:solidFill>
                  <a:srgbClr val="000000"/>
                </a:solidFill>
                <a:latin typeface="Times-Roman"/>
              </a:rPr>
            </a:br>
            <a:r>
              <a:rPr lang="en-US" sz="1200" dirty="0">
                <a:solidFill>
                  <a:srgbClr val="000000"/>
                </a:solidFill>
                <a:latin typeface="Times-Roman"/>
              </a:rPr>
              <a:t>Data mining and knowledge discovery:</a:t>
            </a:r>
            <a:r>
              <a:rPr lang="pl-PL" sz="1200" dirty="0">
                <a:solidFill>
                  <a:srgbClr val="000000"/>
                </a:solidFill>
                <a:latin typeface="Times-Roman"/>
              </a:rPr>
              <a:t> </a:t>
            </a:r>
            <a:r>
              <a:rPr lang="en-US" sz="1200" dirty="0">
                <a:solidFill>
                  <a:srgbClr val="000000"/>
                </a:solidFill>
                <a:latin typeface="Times-Roman"/>
              </a:rPr>
              <a:t>classification, clustering, outlier analysis,</a:t>
            </a:r>
            <a:br>
              <a:rPr lang="en-US" sz="1200" dirty="0">
                <a:solidFill>
                  <a:srgbClr val="000000"/>
                </a:solidFill>
                <a:latin typeface="Times-Roman"/>
              </a:rPr>
            </a:br>
            <a:r>
              <a:rPr lang="en-US" sz="1200" dirty="0">
                <a:solidFill>
                  <a:srgbClr val="000000"/>
                </a:solidFill>
                <a:latin typeface="Times-Roman"/>
              </a:rPr>
              <a:t>association and correlation, comparative</a:t>
            </a:r>
            <a:r>
              <a:rPr lang="pl-PL" sz="1200" dirty="0">
                <a:solidFill>
                  <a:srgbClr val="000000"/>
                </a:solidFill>
                <a:latin typeface="Times-Roman"/>
              </a:rPr>
              <a:t> </a:t>
            </a:r>
            <a:r>
              <a:rPr lang="en-US" sz="1200" dirty="0">
                <a:solidFill>
                  <a:srgbClr val="000000"/>
                </a:solidFill>
                <a:latin typeface="Times-Roman"/>
              </a:rPr>
              <a:t>summary, discrimination analysis, pattern</a:t>
            </a:r>
            <a:br>
              <a:rPr lang="en-US" sz="1200" dirty="0">
                <a:solidFill>
                  <a:srgbClr val="000000"/>
                </a:solidFill>
                <a:latin typeface="Times-Roman"/>
              </a:rPr>
            </a:br>
            <a:r>
              <a:rPr lang="en-US" sz="1200" dirty="0">
                <a:solidFill>
                  <a:srgbClr val="000000"/>
                </a:solidFill>
                <a:latin typeface="Times-Roman"/>
              </a:rPr>
              <a:t>discovery, trend and deviation analysis, etc.</a:t>
            </a:r>
            <a:br>
              <a:rPr lang="en-US" sz="1200" dirty="0">
                <a:solidFill>
                  <a:srgbClr val="000000"/>
                </a:solidFill>
                <a:latin typeface="Times-Roman"/>
              </a:rPr>
            </a:br>
            <a:r>
              <a:rPr lang="en-US" sz="1200" dirty="0">
                <a:solidFill>
                  <a:srgbClr val="000000"/>
                </a:solidFill>
                <a:latin typeface="Times-Roman"/>
              </a:rPr>
              <a:t>Mining complex types of data: streams,</a:t>
            </a:r>
            <a:r>
              <a:rPr lang="pl-PL" sz="1200" dirty="0">
                <a:solidFill>
                  <a:srgbClr val="000000"/>
                </a:solidFill>
                <a:latin typeface="Times-Roman"/>
              </a:rPr>
              <a:t> </a:t>
            </a:r>
            <a:r>
              <a:rPr lang="en-US" sz="1200" dirty="0">
                <a:solidFill>
                  <a:srgbClr val="000000"/>
                </a:solidFill>
                <a:latin typeface="Times-Roman"/>
              </a:rPr>
              <a:t>sequence, text, spatial, temporal, multimedia,</a:t>
            </a:r>
            <a:br>
              <a:rPr lang="en-US" sz="1200" dirty="0">
                <a:solidFill>
                  <a:srgbClr val="000000"/>
                </a:solidFill>
                <a:latin typeface="Times-Roman"/>
              </a:rPr>
            </a:br>
            <a:r>
              <a:rPr lang="en-US" sz="1200" dirty="0">
                <a:solidFill>
                  <a:srgbClr val="000000"/>
                </a:solidFill>
                <a:latin typeface="Times-Roman"/>
              </a:rPr>
              <a:t>Web, networks, etc.</a:t>
            </a:r>
            <a:br>
              <a:rPr lang="en-US" sz="1200" dirty="0">
                <a:solidFill>
                  <a:srgbClr val="000000"/>
                </a:solidFill>
                <a:latin typeface="Times-Roman"/>
              </a:rPr>
            </a:br>
            <a:r>
              <a:rPr lang="en-US" sz="1200" dirty="0">
                <a:solidFill>
                  <a:srgbClr val="000000"/>
                </a:solidFill>
                <a:latin typeface="Times-Roman"/>
              </a:rPr>
              <a:t>Data mining applications: business, society,</a:t>
            </a:r>
            <a:r>
              <a:rPr lang="pl-PL" sz="1200" dirty="0">
                <a:solidFill>
                  <a:srgbClr val="000000"/>
                </a:solidFill>
                <a:latin typeface="Times-Roman"/>
              </a:rPr>
              <a:t> </a:t>
            </a:r>
            <a:r>
              <a:rPr lang="en-US" sz="1200" dirty="0">
                <a:solidFill>
                  <a:srgbClr val="000000"/>
                </a:solidFill>
                <a:latin typeface="Times-Roman"/>
              </a:rPr>
              <a:t>retail, banking, telecommunications, science</a:t>
            </a:r>
            <a:br>
              <a:rPr lang="en-US" sz="1200" dirty="0">
                <a:solidFill>
                  <a:srgbClr val="000000"/>
                </a:solidFill>
                <a:latin typeface="Times-Roman"/>
              </a:rPr>
            </a:br>
            <a:r>
              <a:rPr lang="en-US" sz="1200" dirty="0">
                <a:solidFill>
                  <a:srgbClr val="000000"/>
                </a:solidFill>
                <a:latin typeface="Times-Roman"/>
              </a:rPr>
              <a:t>and engineering, blogs, daily life, etc.</a:t>
            </a:r>
            <a:br>
              <a:rPr lang="en-US" sz="1200" dirty="0">
                <a:solidFill>
                  <a:srgbClr val="000000"/>
                </a:solidFill>
                <a:latin typeface="Times-Roman"/>
              </a:rPr>
            </a:br>
            <a:r>
              <a:rPr lang="en-US" sz="1200" dirty="0">
                <a:solidFill>
                  <a:srgbClr val="000000"/>
                </a:solidFill>
                <a:latin typeface="Times-Roman"/>
              </a:rPr>
              <a:t>Data mining and society: invisible data</a:t>
            </a:r>
            <a:r>
              <a:rPr lang="pl-PL" sz="1200" dirty="0">
                <a:solidFill>
                  <a:srgbClr val="000000"/>
                </a:solidFill>
                <a:latin typeface="Times-Roman"/>
              </a:rPr>
              <a:t> </a:t>
            </a:r>
            <a:r>
              <a:rPr lang="en-US" sz="1200" dirty="0">
                <a:solidFill>
                  <a:srgbClr val="000000"/>
                </a:solidFill>
                <a:latin typeface="Times-Roman"/>
              </a:rPr>
              <a:t>mining, privacy-preserving data mining,</a:t>
            </a:r>
            <a:br>
              <a:rPr lang="en-US" sz="1200" dirty="0">
                <a:solidFill>
                  <a:srgbClr val="000000"/>
                </a:solidFill>
                <a:latin typeface="Times-Roman"/>
              </a:rPr>
            </a:br>
            <a:r>
              <a:rPr lang="en-US" sz="1200" dirty="0">
                <a:solidFill>
                  <a:srgbClr val="000000"/>
                </a:solidFill>
                <a:latin typeface="Times-Roman"/>
              </a:rPr>
              <a:t>mining social and information networks,</a:t>
            </a:r>
            <a:r>
              <a:rPr lang="pl-PL" sz="1200" dirty="0">
                <a:solidFill>
                  <a:srgbClr val="000000"/>
                </a:solidFill>
                <a:latin typeface="Times-Roman"/>
              </a:rPr>
              <a:t> </a:t>
            </a:r>
            <a:r>
              <a:rPr lang="en-US" sz="1200" dirty="0">
                <a:solidFill>
                  <a:srgbClr val="000000"/>
                </a:solidFill>
                <a:latin typeface="Times-Roman"/>
              </a:rPr>
              <a:t>recommender systems, etc.</a:t>
            </a:r>
            <a:endParaRPr lang="pl-PL" sz="1200" dirty="0"/>
          </a:p>
        </p:txBody>
      </p:sp>
      <p:sp>
        <p:nvSpPr>
          <p:cNvPr id="7" name="Prostokąt 6"/>
          <p:cNvSpPr/>
          <p:nvPr/>
        </p:nvSpPr>
        <p:spPr>
          <a:xfrm>
            <a:off x="223163" y="2917188"/>
            <a:ext cx="1006925" cy="1754326"/>
          </a:xfrm>
          <a:prstGeom prst="rect">
            <a:avLst/>
          </a:prstGeom>
          <a:ln>
            <a:solidFill>
              <a:schemeClr val="tx1"/>
            </a:solidFill>
          </a:ln>
        </p:spPr>
        <p:txBody>
          <a:bodyPr wrap="square">
            <a:spAutoFit/>
          </a:bodyPr>
          <a:lstStyle/>
          <a:p>
            <a:pPr algn="ctr"/>
            <a:r>
              <a:rPr lang="en-US" sz="1200" b="1" dirty="0">
                <a:solidFill>
                  <a:srgbClr val="000000"/>
                </a:solidFill>
                <a:latin typeface="Times-Bold"/>
              </a:rPr>
              <a:t>Data Collection and Database Creation</a:t>
            </a:r>
            <a:br>
              <a:rPr lang="en-US" sz="1200" b="1" dirty="0">
                <a:solidFill>
                  <a:srgbClr val="000000"/>
                </a:solidFill>
                <a:latin typeface="Times-Bold"/>
              </a:rPr>
            </a:br>
            <a:r>
              <a:rPr lang="en-US" sz="1200" dirty="0">
                <a:solidFill>
                  <a:srgbClr val="000000"/>
                </a:solidFill>
                <a:latin typeface="Times-Roman"/>
              </a:rPr>
              <a:t>(1960s and earlier)</a:t>
            </a:r>
            <a:br>
              <a:rPr lang="en-US" sz="1200" dirty="0">
                <a:solidFill>
                  <a:srgbClr val="000000"/>
                </a:solidFill>
                <a:latin typeface="Times-Roman"/>
              </a:rPr>
            </a:br>
            <a:r>
              <a:rPr lang="en-US" sz="1200" dirty="0">
                <a:solidFill>
                  <a:srgbClr val="000000"/>
                </a:solidFill>
                <a:latin typeface="Times-Roman"/>
              </a:rPr>
              <a:t>Primitive file processing</a:t>
            </a:r>
            <a:endParaRPr lang="pl-PL" sz="1200" dirty="0"/>
          </a:p>
        </p:txBody>
      </p:sp>
      <p:sp>
        <p:nvSpPr>
          <p:cNvPr id="8" name="Prostokąt 7"/>
          <p:cNvSpPr/>
          <p:nvPr/>
        </p:nvSpPr>
        <p:spPr>
          <a:xfrm>
            <a:off x="1662798" y="1439861"/>
            <a:ext cx="1758042" cy="4708981"/>
          </a:xfrm>
          <a:prstGeom prst="rect">
            <a:avLst/>
          </a:prstGeom>
          <a:ln>
            <a:solidFill>
              <a:schemeClr val="tx1"/>
            </a:solidFill>
          </a:ln>
        </p:spPr>
        <p:txBody>
          <a:bodyPr wrap="square">
            <a:spAutoFit/>
          </a:bodyPr>
          <a:lstStyle/>
          <a:p>
            <a:pPr algn="ctr"/>
            <a:r>
              <a:rPr lang="en-US" sz="1200" b="1" dirty="0">
                <a:solidFill>
                  <a:srgbClr val="000000"/>
                </a:solidFill>
                <a:latin typeface="Times-Bold"/>
              </a:rPr>
              <a:t>Database Management Systems</a:t>
            </a:r>
            <a:br>
              <a:rPr lang="en-US" sz="1200" b="1" dirty="0">
                <a:solidFill>
                  <a:srgbClr val="000000"/>
                </a:solidFill>
                <a:latin typeface="Times-Bold"/>
              </a:rPr>
            </a:br>
            <a:r>
              <a:rPr lang="en-US" sz="1200" dirty="0">
                <a:solidFill>
                  <a:srgbClr val="000000"/>
                </a:solidFill>
                <a:latin typeface="Times-Roman"/>
              </a:rPr>
              <a:t>(1970s to early 1980s)</a:t>
            </a:r>
            <a:br>
              <a:rPr lang="en-US" sz="1200" dirty="0">
                <a:solidFill>
                  <a:srgbClr val="000000"/>
                </a:solidFill>
                <a:latin typeface="Times-Roman"/>
              </a:rPr>
            </a:br>
            <a:r>
              <a:rPr lang="en-US" sz="1200" dirty="0">
                <a:solidFill>
                  <a:srgbClr val="000000"/>
                </a:solidFill>
                <a:latin typeface="Times-Roman"/>
              </a:rPr>
              <a:t>Hierarchical and network database systems</a:t>
            </a:r>
            <a:br>
              <a:rPr lang="en-US" sz="1200" dirty="0">
                <a:solidFill>
                  <a:srgbClr val="000000"/>
                </a:solidFill>
                <a:latin typeface="Times-Roman"/>
              </a:rPr>
            </a:br>
            <a:r>
              <a:rPr lang="en-US" sz="1200" dirty="0">
                <a:solidFill>
                  <a:srgbClr val="000000"/>
                </a:solidFill>
                <a:latin typeface="Times-Roman"/>
              </a:rPr>
              <a:t>Relational database systems</a:t>
            </a:r>
            <a:br>
              <a:rPr lang="en-US" sz="1200" dirty="0">
                <a:solidFill>
                  <a:srgbClr val="000000"/>
                </a:solidFill>
                <a:latin typeface="Times-Roman"/>
              </a:rPr>
            </a:br>
            <a:r>
              <a:rPr lang="en-US" sz="1200" dirty="0">
                <a:solidFill>
                  <a:srgbClr val="000000"/>
                </a:solidFill>
                <a:latin typeface="Times-Roman"/>
              </a:rPr>
              <a:t>Data modeling: entity-relationship models, etc.</a:t>
            </a:r>
            <a:br>
              <a:rPr lang="en-US" sz="1200" dirty="0">
                <a:solidFill>
                  <a:srgbClr val="000000"/>
                </a:solidFill>
                <a:latin typeface="Times-Roman"/>
              </a:rPr>
            </a:br>
            <a:r>
              <a:rPr lang="en-US" sz="1200" dirty="0">
                <a:solidFill>
                  <a:srgbClr val="000000"/>
                </a:solidFill>
                <a:latin typeface="Times-Roman"/>
              </a:rPr>
              <a:t>Indexing and accessing methods</a:t>
            </a:r>
            <a:br>
              <a:rPr lang="en-US" sz="1200" dirty="0">
                <a:solidFill>
                  <a:srgbClr val="000000"/>
                </a:solidFill>
                <a:latin typeface="Times-Roman"/>
              </a:rPr>
            </a:br>
            <a:r>
              <a:rPr lang="en-US" sz="1200" dirty="0">
                <a:solidFill>
                  <a:srgbClr val="000000"/>
                </a:solidFill>
                <a:latin typeface="Times-Roman"/>
              </a:rPr>
              <a:t>Query languages: SQL, etc.</a:t>
            </a:r>
            <a:br>
              <a:rPr lang="en-US" sz="1200" dirty="0">
                <a:solidFill>
                  <a:srgbClr val="000000"/>
                </a:solidFill>
                <a:latin typeface="Times-Roman"/>
              </a:rPr>
            </a:br>
            <a:r>
              <a:rPr lang="en-US" sz="1200" dirty="0">
                <a:solidFill>
                  <a:srgbClr val="000000"/>
                </a:solidFill>
                <a:latin typeface="Times-Roman"/>
              </a:rPr>
              <a:t>User interfaces, forms, and reports</a:t>
            </a:r>
            <a:br>
              <a:rPr lang="en-US" sz="1200" dirty="0">
                <a:solidFill>
                  <a:srgbClr val="000000"/>
                </a:solidFill>
                <a:latin typeface="Times-Roman"/>
              </a:rPr>
            </a:br>
            <a:r>
              <a:rPr lang="en-US" sz="1200" dirty="0">
                <a:solidFill>
                  <a:srgbClr val="000000"/>
                </a:solidFill>
                <a:latin typeface="Times-Roman"/>
              </a:rPr>
              <a:t>Query processing and optimization</a:t>
            </a:r>
            <a:br>
              <a:rPr lang="en-US" sz="1200" dirty="0">
                <a:solidFill>
                  <a:srgbClr val="000000"/>
                </a:solidFill>
                <a:latin typeface="Times-Roman"/>
              </a:rPr>
            </a:br>
            <a:r>
              <a:rPr lang="en-US" sz="1200" dirty="0">
                <a:solidFill>
                  <a:srgbClr val="000000"/>
                </a:solidFill>
                <a:latin typeface="Times-Roman"/>
              </a:rPr>
              <a:t>Transactions, concurrency control, and recovery</a:t>
            </a:r>
            <a:br>
              <a:rPr lang="en-US" sz="1200" dirty="0">
                <a:solidFill>
                  <a:srgbClr val="000000"/>
                </a:solidFill>
                <a:latin typeface="Times-Roman"/>
              </a:rPr>
            </a:br>
            <a:r>
              <a:rPr lang="en-US" sz="1200" dirty="0">
                <a:solidFill>
                  <a:srgbClr val="000000"/>
                </a:solidFill>
                <a:latin typeface="Times-Roman"/>
              </a:rPr>
              <a:t>Online transaction processing (OLTP)</a:t>
            </a:r>
            <a:endParaRPr lang="pl-PL" sz="1200" dirty="0"/>
          </a:p>
        </p:txBody>
      </p:sp>
      <p:sp>
        <p:nvSpPr>
          <p:cNvPr id="10" name="Prostokąt 9"/>
          <p:cNvSpPr/>
          <p:nvPr/>
        </p:nvSpPr>
        <p:spPr>
          <a:xfrm>
            <a:off x="3853550" y="1129426"/>
            <a:ext cx="6150429" cy="2862322"/>
          </a:xfrm>
          <a:prstGeom prst="rect">
            <a:avLst/>
          </a:prstGeom>
          <a:ln>
            <a:solidFill>
              <a:schemeClr val="tx1"/>
            </a:solidFill>
          </a:ln>
        </p:spPr>
        <p:txBody>
          <a:bodyPr wrap="square">
            <a:spAutoFit/>
          </a:bodyPr>
          <a:lstStyle/>
          <a:p>
            <a:pPr algn="ctr"/>
            <a:r>
              <a:rPr lang="en-US" sz="1200" b="1" dirty="0">
                <a:solidFill>
                  <a:srgbClr val="000000"/>
                </a:solidFill>
                <a:latin typeface="Times-Bold"/>
              </a:rPr>
              <a:t>Advanced Database Systems</a:t>
            </a:r>
            <a:br>
              <a:rPr lang="en-US" sz="1200" b="1" dirty="0">
                <a:solidFill>
                  <a:srgbClr val="000000"/>
                </a:solidFill>
                <a:latin typeface="Times-Bold"/>
              </a:rPr>
            </a:br>
            <a:r>
              <a:rPr lang="en-US" sz="1200" dirty="0">
                <a:solidFill>
                  <a:srgbClr val="000000"/>
                </a:solidFill>
                <a:latin typeface="Times-Roman"/>
              </a:rPr>
              <a:t>(mid-1980s to present)</a:t>
            </a:r>
            <a:br>
              <a:rPr lang="en-US" sz="1200" dirty="0">
                <a:solidFill>
                  <a:srgbClr val="000000"/>
                </a:solidFill>
                <a:latin typeface="Times-Roman"/>
              </a:rPr>
            </a:br>
            <a:r>
              <a:rPr lang="en-US" sz="1200" dirty="0">
                <a:solidFill>
                  <a:srgbClr val="000000"/>
                </a:solidFill>
                <a:latin typeface="Times-Roman"/>
              </a:rPr>
              <a:t>Advanced data models: extended-relational,</a:t>
            </a:r>
            <a:r>
              <a:rPr lang="pl-PL" sz="1200" dirty="0">
                <a:solidFill>
                  <a:srgbClr val="000000"/>
                </a:solidFill>
                <a:latin typeface="Times-Roman"/>
              </a:rPr>
              <a:t> </a:t>
            </a:r>
            <a:r>
              <a:rPr lang="en-US" sz="1200" dirty="0">
                <a:solidFill>
                  <a:srgbClr val="000000"/>
                </a:solidFill>
                <a:latin typeface="Times-Roman"/>
              </a:rPr>
              <a:t>object</a:t>
            </a:r>
            <a:r>
              <a:rPr lang="pl-PL" sz="1200" dirty="0">
                <a:solidFill>
                  <a:srgbClr val="000000"/>
                </a:solidFill>
                <a:latin typeface="Times-Roman"/>
              </a:rPr>
              <a:t>-</a:t>
            </a:r>
            <a:r>
              <a:rPr lang="en-US" sz="1200" dirty="0">
                <a:solidFill>
                  <a:srgbClr val="000000"/>
                </a:solidFill>
                <a:latin typeface="Times-Roman"/>
              </a:rPr>
              <a:t>relational, deductive, etc.</a:t>
            </a:r>
            <a:br>
              <a:rPr lang="en-US" sz="1200" dirty="0">
                <a:solidFill>
                  <a:srgbClr val="000000"/>
                </a:solidFill>
                <a:latin typeface="Times-Roman"/>
              </a:rPr>
            </a:br>
            <a:r>
              <a:rPr lang="en-US" sz="1200" dirty="0">
                <a:solidFill>
                  <a:srgbClr val="000000"/>
                </a:solidFill>
                <a:latin typeface="Times-Roman"/>
              </a:rPr>
              <a:t>Managing complex data: spatial, temporal,</a:t>
            </a:r>
            <a:r>
              <a:rPr lang="pl-PL" sz="1200" dirty="0">
                <a:solidFill>
                  <a:srgbClr val="000000"/>
                </a:solidFill>
                <a:latin typeface="Times-Roman"/>
              </a:rPr>
              <a:t> </a:t>
            </a:r>
            <a:r>
              <a:rPr lang="en-US" sz="1200" dirty="0">
                <a:solidFill>
                  <a:srgbClr val="000000"/>
                </a:solidFill>
                <a:latin typeface="Times-Roman"/>
              </a:rPr>
              <a:t>multimedia, sequence and structured,</a:t>
            </a:r>
            <a:r>
              <a:rPr lang="pl-PL" sz="1200" dirty="0">
                <a:solidFill>
                  <a:srgbClr val="000000"/>
                </a:solidFill>
                <a:latin typeface="Times-Roman"/>
              </a:rPr>
              <a:t> </a:t>
            </a:r>
            <a:r>
              <a:rPr lang="en-US" sz="1200" dirty="0">
                <a:solidFill>
                  <a:srgbClr val="000000"/>
                </a:solidFill>
                <a:latin typeface="Times-Roman"/>
              </a:rPr>
              <a:t>scientific, engineering, moving objects, etc.</a:t>
            </a:r>
            <a:br>
              <a:rPr lang="en-US" sz="1200" dirty="0">
                <a:solidFill>
                  <a:srgbClr val="000000"/>
                </a:solidFill>
                <a:latin typeface="Times-Roman"/>
              </a:rPr>
            </a:br>
            <a:r>
              <a:rPr lang="en-US" sz="1200" dirty="0">
                <a:solidFill>
                  <a:srgbClr val="000000"/>
                </a:solidFill>
                <a:latin typeface="Times-Roman"/>
              </a:rPr>
              <a:t>Data streams and cyber-physical data systems</a:t>
            </a:r>
            <a:endParaRPr lang="pl-PL" sz="1200" dirty="0">
              <a:solidFill>
                <a:srgbClr val="000000"/>
              </a:solidFill>
              <a:latin typeface="Times-Roman"/>
            </a:endParaRPr>
          </a:p>
          <a:p>
            <a:pPr algn="ctr"/>
            <a:r>
              <a:rPr lang="en-US" sz="1200" dirty="0">
                <a:solidFill>
                  <a:srgbClr val="000000"/>
                </a:solidFill>
                <a:latin typeface="Times-Roman"/>
              </a:rPr>
              <a:t>Web-based databases (XML, semantic web)</a:t>
            </a:r>
            <a:br>
              <a:rPr lang="en-US" sz="1200" dirty="0">
                <a:solidFill>
                  <a:srgbClr val="000000"/>
                </a:solidFill>
                <a:latin typeface="Times-Roman"/>
              </a:rPr>
            </a:br>
            <a:r>
              <a:rPr lang="en-US" sz="1200" dirty="0">
                <a:solidFill>
                  <a:srgbClr val="000000"/>
                </a:solidFill>
                <a:latin typeface="Times-Roman"/>
              </a:rPr>
              <a:t>Managing uncertain data and data cleaning</a:t>
            </a:r>
            <a:br>
              <a:rPr lang="en-US" sz="1200" dirty="0">
                <a:solidFill>
                  <a:srgbClr val="000000"/>
                </a:solidFill>
                <a:latin typeface="Times-Roman"/>
              </a:rPr>
            </a:br>
            <a:r>
              <a:rPr lang="en-US" sz="1200" dirty="0">
                <a:solidFill>
                  <a:srgbClr val="000000"/>
                </a:solidFill>
                <a:latin typeface="Times-Roman"/>
              </a:rPr>
              <a:t>Integration of heterogeneous sources</a:t>
            </a:r>
            <a:br>
              <a:rPr lang="en-US" sz="1200" dirty="0">
                <a:solidFill>
                  <a:srgbClr val="000000"/>
                </a:solidFill>
                <a:latin typeface="Times-Roman"/>
              </a:rPr>
            </a:br>
            <a:r>
              <a:rPr lang="en-US" sz="1200" dirty="0">
                <a:solidFill>
                  <a:srgbClr val="000000"/>
                </a:solidFill>
                <a:latin typeface="Times-Roman"/>
              </a:rPr>
              <a:t>Text database systems and integration with</a:t>
            </a:r>
            <a:r>
              <a:rPr lang="pl-PL" sz="1200" dirty="0">
                <a:solidFill>
                  <a:srgbClr val="000000"/>
                </a:solidFill>
                <a:latin typeface="Times-Roman"/>
              </a:rPr>
              <a:t> </a:t>
            </a:r>
            <a:r>
              <a:rPr lang="en-US" sz="1200" dirty="0">
                <a:solidFill>
                  <a:srgbClr val="000000"/>
                </a:solidFill>
                <a:latin typeface="Times-Roman"/>
              </a:rPr>
              <a:t>information retrieval</a:t>
            </a:r>
            <a:br>
              <a:rPr lang="en-US" sz="1200" dirty="0">
                <a:solidFill>
                  <a:srgbClr val="000000"/>
                </a:solidFill>
                <a:latin typeface="Times-Roman"/>
              </a:rPr>
            </a:br>
            <a:r>
              <a:rPr lang="en-US" sz="1200" dirty="0">
                <a:solidFill>
                  <a:srgbClr val="000000"/>
                </a:solidFill>
                <a:latin typeface="Times-Roman"/>
              </a:rPr>
              <a:t>Extremely large data management</a:t>
            </a:r>
            <a:br>
              <a:rPr lang="en-US" sz="1200" dirty="0">
                <a:solidFill>
                  <a:srgbClr val="000000"/>
                </a:solidFill>
                <a:latin typeface="Times-Roman"/>
              </a:rPr>
            </a:br>
            <a:r>
              <a:rPr lang="en-US" sz="1200" dirty="0">
                <a:solidFill>
                  <a:srgbClr val="000000"/>
                </a:solidFill>
                <a:latin typeface="Times-Roman"/>
              </a:rPr>
              <a:t>Database system tuning and adaptive systems</a:t>
            </a:r>
            <a:br>
              <a:rPr lang="en-US" sz="1200" dirty="0">
                <a:solidFill>
                  <a:srgbClr val="000000"/>
                </a:solidFill>
                <a:latin typeface="Times-Roman"/>
              </a:rPr>
            </a:br>
            <a:r>
              <a:rPr lang="en-US" sz="1200" dirty="0">
                <a:solidFill>
                  <a:srgbClr val="000000"/>
                </a:solidFill>
                <a:latin typeface="Times-Roman"/>
              </a:rPr>
              <a:t>Advanced queries: ranking, skyline, etc.</a:t>
            </a:r>
            <a:br>
              <a:rPr lang="en-US" sz="1200" dirty="0">
                <a:solidFill>
                  <a:srgbClr val="000000"/>
                </a:solidFill>
                <a:latin typeface="Times-Roman"/>
              </a:rPr>
            </a:br>
            <a:r>
              <a:rPr lang="en-US" sz="1200" dirty="0">
                <a:solidFill>
                  <a:srgbClr val="000000"/>
                </a:solidFill>
                <a:latin typeface="Times-Roman"/>
              </a:rPr>
              <a:t>Cloud computing and parallel data processing</a:t>
            </a:r>
            <a:br>
              <a:rPr lang="en-US" sz="1200" dirty="0">
                <a:solidFill>
                  <a:srgbClr val="000000"/>
                </a:solidFill>
                <a:latin typeface="Times-Roman"/>
              </a:rPr>
            </a:br>
            <a:r>
              <a:rPr lang="en-US" sz="1200" dirty="0">
                <a:solidFill>
                  <a:srgbClr val="000000"/>
                </a:solidFill>
                <a:latin typeface="Times-Roman"/>
              </a:rPr>
              <a:t>Issues of data privacy and security</a:t>
            </a:r>
            <a:endParaRPr lang="pl-PL" sz="1200" dirty="0"/>
          </a:p>
        </p:txBody>
      </p:sp>
      <p:sp>
        <p:nvSpPr>
          <p:cNvPr id="11" name="Prostokąt 10"/>
          <p:cNvSpPr/>
          <p:nvPr/>
        </p:nvSpPr>
        <p:spPr>
          <a:xfrm>
            <a:off x="10706078" y="3191158"/>
            <a:ext cx="1234828" cy="1200329"/>
          </a:xfrm>
          <a:prstGeom prst="rect">
            <a:avLst/>
          </a:prstGeom>
          <a:ln>
            <a:solidFill>
              <a:schemeClr val="tx1"/>
            </a:solidFill>
          </a:ln>
        </p:spPr>
        <p:txBody>
          <a:bodyPr wrap="square">
            <a:spAutoFit/>
          </a:bodyPr>
          <a:lstStyle/>
          <a:p>
            <a:pPr algn="ctr"/>
            <a:r>
              <a:rPr lang="en-US" sz="1200" b="1" dirty="0">
                <a:solidFill>
                  <a:srgbClr val="000000"/>
                </a:solidFill>
                <a:latin typeface="Times-Bold"/>
              </a:rPr>
              <a:t>Future Generation of Information Systems</a:t>
            </a:r>
            <a:br>
              <a:rPr lang="en-US" sz="1200" b="1" dirty="0">
                <a:solidFill>
                  <a:srgbClr val="000000"/>
                </a:solidFill>
                <a:latin typeface="Times-Bold"/>
              </a:rPr>
            </a:br>
            <a:r>
              <a:rPr lang="en-US" sz="1200" dirty="0">
                <a:solidFill>
                  <a:srgbClr val="000000"/>
                </a:solidFill>
                <a:latin typeface="Times-Roman"/>
              </a:rPr>
              <a:t>(Present to future)</a:t>
            </a:r>
            <a:endParaRPr lang="pl-PL" sz="1200" dirty="0"/>
          </a:p>
        </p:txBody>
      </p:sp>
      <p:cxnSp>
        <p:nvCxnSpPr>
          <p:cNvPr id="34" name="Łącznik prosty ze strzałką 33"/>
          <p:cNvCxnSpPr/>
          <p:nvPr/>
        </p:nvCxnSpPr>
        <p:spPr>
          <a:xfrm>
            <a:off x="312963" y="961660"/>
            <a:ext cx="11585123" cy="18054"/>
          </a:xfrm>
          <a:prstGeom prst="straightConnector1">
            <a:avLst/>
          </a:prstGeom>
          <a:ln w="3810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Prostokąt zaokrąglony 35"/>
          <p:cNvSpPr/>
          <p:nvPr/>
        </p:nvSpPr>
        <p:spPr>
          <a:xfrm>
            <a:off x="696681" y="786942"/>
            <a:ext cx="707571" cy="27716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Time</a:t>
            </a:r>
          </a:p>
        </p:txBody>
      </p:sp>
      <p:sp>
        <p:nvSpPr>
          <p:cNvPr id="38" name="Prostokąt zaokrąglony 37"/>
          <p:cNvSpPr/>
          <p:nvPr/>
        </p:nvSpPr>
        <p:spPr>
          <a:xfrm>
            <a:off x="4038600" y="6458622"/>
            <a:ext cx="3973286" cy="2535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chemeClr val="tx1"/>
              </a:solidFill>
            </a:endParaRPr>
          </a:p>
        </p:txBody>
      </p:sp>
      <p:sp>
        <p:nvSpPr>
          <p:cNvPr id="6" name="Strzałka w prawo 5"/>
          <p:cNvSpPr/>
          <p:nvPr/>
        </p:nvSpPr>
        <p:spPr>
          <a:xfrm>
            <a:off x="1272620" y="3727443"/>
            <a:ext cx="308780" cy="1338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0" name="Strzałka w prawo 19"/>
          <p:cNvSpPr/>
          <p:nvPr/>
        </p:nvSpPr>
        <p:spPr>
          <a:xfrm>
            <a:off x="3490285" y="5155651"/>
            <a:ext cx="308780" cy="1338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1" name="Strzałka w prawo 20"/>
          <p:cNvSpPr/>
          <p:nvPr/>
        </p:nvSpPr>
        <p:spPr>
          <a:xfrm>
            <a:off x="3484232" y="2564191"/>
            <a:ext cx="308780" cy="1338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2" name="Strzałka w prawo 21"/>
          <p:cNvSpPr/>
          <p:nvPr/>
        </p:nvSpPr>
        <p:spPr>
          <a:xfrm rot="18122307" flipV="1">
            <a:off x="9793467" y="4853029"/>
            <a:ext cx="1124537" cy="828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3" name="Strzałka w prawo 22"/>
          <p:cNvSpPr/>
          <p:nvPr/>
        </p:nvSpPr>
        <p:spPr>
          <a:xfrm rot="3481689" flipV="1">
            <a:off x="9793467" y="2655347"/>
            <a:ext cx="1124537" cy="828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rostokąt zaokrąglony 11"/>
          <p:cNvSpPr/>
          <p:nvPr/>
        </p:nvSpPr>
        <p:spPr>
          <a:xfrm>
            <a:off x="3655852" y="4037468"/>
            <a:ext cx="6585428" cy="246687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daty 4"/>
          <p:cNvSpPr>
            <a:spLocks noGrp="1"/>
          </p:cNvSpPr>
          <p:nvPr>
            <p:ph type="dt" sz="half" idx="10"/>
          </p:nvPr>
        </p:nvSpPr>
        <p:spPr/>
        <p:txBody>
          <a:bodyPr/>
          <a:lstStyle/>
          <a:p>
            <a:fld id="{6037FEB3-3ABB-4B8F-97AA-BD705211B3B0}" type="datetime1">
              <a:rPr lang="pl-PL" smtClean="0"/>
              <a:t>25.11.2021</a:t>
            </a:fld>
            <a:endParaRPr lang="pl-PL"/>
          </a:p>
        </p:txBody>
      </p:sp>
    </p:spTree>
    <p:extLst>
      <p:ext uri="{BB962C8B-B14F-4D97-AF65-F5344CB8AC3E}">
        <p14:creationId xmlns:p14="http://schemas.microsoft.com/office/powerpoint/2010/main" val="2706597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down)">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500"/>
                                        <p:tgtEl>
                                          <p:spTgt spid="3"/>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p:cTn id="52" dur="1000" fill="hold"/>
                                        <p:tgtEl>
                                          <p:spTgt spid="23"/>
                                        </p:tgtEl>
                                        <p:attrNameLst>
                                          <p:attrName>ppt_w</p:attrName>
                                        </p:attrNameLst>
                                      </p:cBhvr>
                                      <p:tavLst>
                                        <p:tav tm="0">
                                          <p:val>
                                            <p:fltVal val="0"/>
                                          </p:val>
                                        </p:tav>
                                        <p:tav tm="100000">
                                          <p:val>
                                            <p:strVal val="#ppt_w"/>
                                          </p:val>
                                        </p:tav>
                                      </p:tavLst>
                                    </p:anim>
                                    <p:anim calcmode="lin" valueType="num">
                                      <p:cBhvr>
                                        <p:cTn id="53" dur="1000" fill="hold"/>
                                        <p:tgtEl>
                                          <p:spTgt spid="23"/>
                                        </p:tgtEl>
                                        <p:attrNameLst>
                                          <p:attrName>ppt_h</p:attrName>
                                        </p:attrNameLst>
                                      </p:cBhvr>
                                      <p:tavLst>
                                        <p:tav tm="0">
                                          <p:val>
                                            <p:fltVal val="0"/>
                                          </p:val>
                                        </p:tav>
                                        <p:tav tm="100000">
                                          <p:val>
                                            <p:strVal val="#ppt_h"/>
                                          </p:val>
                                        </p:tav>
                                      </p:tavLst>
                                    </p:anim>
                                    <p:anim calcmode="lin" valueType="num">
                                      <p:cBhvr>
                                        <p:cTn id="54" dur="1000" fill="hold"/>
                                        <p:tgtEl>
                                          <p:spTgt spid="23"/>
                                        </p:tgtEl>
                                        <p:attrNameLst>
                                          <p:attrName>style.rotation</p:attrName>
                                        </p:attrNameLst>
                                      </p:cBhvr>
                                      <p:tavLst>
                                        <p:tav tm="0">
                                          <p:val>
                                            <p:fltVal val="90"/>
                                          </p:val>
                                        </p:tav>
                                        <p:tav tm="100000">
                                          <p:val>
                                            <p:fltVal val="0"/>
                                          </p:val>
                                        </p:tav>
                                      </p:tavLst>
                                    </p:anim>
                                    <p:animEffect transition="in" filter="fade">
                                      <p:cBhvr>
                                        <p:cTn id="55" dur="1000"/>
                                        <p:tgtEl>
                                          <p:spTgt spid="23"/>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grpId="0" nodeType="clickEffect">
                                  <p:stCondLst>
                                    <p:cond delay="0"/>
                                  </p:stCondLst>
                                  <p:childTnLst>
                                    <p:set>
                                      <p:cBhvr>
                                        <p:cTn id="59" dur="1" fill="hold">
                                          <p:stCondLst>
                                            <p:cond delay="0"/>
                                          </p:stCondLst>
                                        </p:cTn>
                                        <p:tgtEl>
                                          <p:spTgt spid="22"/>
                                        </p:tgtEl>
                                        <p:attrNameLst>
                                          <p:attrName>style.visibility</p:attrName>
                                        </p:attrNameLst>
                                      </p:cBhvr>
                                      <p:to>
                                        <p:strVal val="visible"/>
                                      </p:to>
                                    </p:set>
                                    <p:anim calcmode="lin" valueType="num">
                                      <p:cBhvr>
                                        <p:cTn id="60" dur="1000" fill="hold"/>
                                        <p:tgtEl>
                                          <p:spTgt spid="22"/>
                                        </p:tgtEl>
                                        <p:attrNameLst>
                                          <p:attrName>ppt_w</p:attrName>
                                        </p:attrNameLst>
                                      </p:cBhvr>
                                      <p:tavLst>
                                        <p:tav tm="0">
                                          <p:val>
                                            <p:fltVal val="0"/>
                                          </p:val>
                                        </p:tav>
                                        <p:tav tm="100000">
                                          <p:val>
                                            <p:strVal val="#ppt_w"/>
                                          </p:val>
                                        </p:tav>
                                      </p:tavLst>
                                    </p:anim>
                                    <p:anim calcmode="lin" valueType="num">
                                      <p:cBhvr>
                                        <p:cTn id="61" dur="1000" fill="hold"/>
                                        <p:tgtEl>
                                          <p:spTgt spid="22"/>
                                        </p:tgtEl>
                                        <p:attrNameLst>
                                          <p:attrName>ppt_h</p:attrName>
                                        </p:attrNameLst>
                                      </p:cBhvr>
                                      <p:tavLst>
                                        <p:tav tm="0">
                                          <p:val>
                                            <p:fltVal val="0"/>
                                          </p:val>
                                        </p:tav>
                                        <p:tav tm="100000">
                                          <p:val>
                                            <p:strVal val="#ppt_h"/>
                                          </p:val>
                                        </p:tav>
                                      </p:tavLst>
                                    </p:anim>
                                    <p:anim calcmode="lin" valueType="num">
                                      <p:cBhvr>
                                        <p:cTn id="62" dur="1000" fill="hold"/>
                                        <p:tgtEl>
                                          <p:spTgt spid="22"/>
                                        </p:tgtEl>
                                        <p:attrNameLst>
                                          <p:attrName>style.rotation</p:attrName>
                                        </p:attrNameLst>
                                      </p:cBhvr>
                                      <p:tavLst>
                                        <p:tav tm="0">
                                          <p:val>
                                            <p:fltVal val="90"/>
                                          </p:val>
                                        </p:tav>
                                        <p:tav tm="100000">
                                          <p:val>
                                            <p:fltVal val="0"/>
                                          </p:val>
                                        </p:tav>
                                      </p:tavLst>
                                    </p:anim>
                                    <p:animEffect transition="in" filter="fade">
                                      <p:cBhvr>
                                        <p:cTn id="63" dur="1000"/>
                                        <p:tgtEl>
                                          <p:spTgt spid="22"/>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fade">
                                      <p:cBhvr>
                                        <p:cTn id="68" dur="500"/>
                                        <p:tgtEl>
                                          <p:spTgt spid="11"/>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10" grpId="0" animBg="1"/>
      <p:bldP spid="11" grpId="0" animBg="1"/>
      <p:bldP spid="36" grpId="0" animBg="1"/>
      <p:bldP spid="6" grpId="0" animBg="1"/>
      <p:bldP spid="20" grpId="0" animBg="1"/>
      <p:bldP spid="21" grpId="0" animBg="1"/>
      <p:bldP spid="22" grpId="0" animBg="1"/>
      <p:bldP spid="23" grpId="0" animBg="1"/>
      <p:bldP spid="1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1"/>
          <p:cNvSpPr txBox="1">
            <a:spLocks/>
          </p:cNvSpPr>
          <p:nvPr/>
        </p:nvSpPr>
        <p:spPr>
          <a:xfrm>
            <a:off x="0" y="0"/>
            <a:ext cx="12192000" cy="857250"/>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pl-PL" sz="4000" dirty="0">
                <a:solidFill>
                  <a:srgbClr val="000000"/>
                </a:solidFill>
                <a:latin typeface="Minion-Regular"/>
              </a:rPr>
              <a:t>Zapis poleceń SQL</a:t>
            </a:r>
            <a:endParaRPr lang="pl-PL" sz="3600" b="1" dirty="0">
              <a:latin typeface="Monoid" panose="02000503000000000000" pitchFamily="2" charset="0"/>
            </a:endParaRPr>
          </a:p>
        </p:txBody>
      </p:sp>
      <p:sp>
        <p:nvSpPr>
          <p:cNvPr id="4" name="Symbol zastępczy daty 3"/>
          <p:cNvSpPr>
            <a:spLocks noGrp="1"/>
          </p:cNvSpPr>
          <p:nvPr>
            <p:ph type="dt" sz="half" idx="10"/>
          </p:nvPr>
        </p:nvSpPr>
        <p:spPr/>
        <p:txBody>
          <a:bodyPr/>
          <a:lstStyle/>
          <a:p>
            <a:fld id="{1D684510-9475-4884-8951-D3414B1C6E4B}" type="datetime1">
              <a:rPr lang="pl-PL" smtClean="0"/>
              <a:t>25.11.2021</a:t>
            </a:fld>
            <a:endParaRPr lang="pl-PL" dirty="0"/>
          </a:p>
        </p:txBody>
      </p:sp>
      <p:graphicFrame>
        <p:nvGraphicFramePr>
          <p:cNvPr id="16" name="Tabela 15"/>
          <p:cNvGraphicFramePr>
            <a:graphicFrameLocks noGrp="1"/>
          </p:cNvGraphicFramePr>
          <p:nvPr>
            <p:extLst>
              <p:ext uri="{D42A27DB-BD31-4B8C-83A1-F6EECF244321}">
                <p14:modId xmlns:p14="http://schemas.microsoft.com/office/powerpoint/2010/main" val="2781575184"/>
              </p:ext>
            </p:extLst>
          </p:nvPr>
        </p:nvGraphicFramePr>
        <p:xfrm>
          <a:off x="1384603" y="2080260"/>
          <a:ext cx="9422793" cy="1188720"/>
        </p:xfrm>
        <a:graphic>
          <a:graphicData uri="http://schemas.openxmlformats.org/drawingml/2006/table">
            <a:tbl>
              <a:tblPr firstRow="1" bandRow="1">
                <a:tableStyleId>{5C22544A-7EE6-4342-B048-85BDC9FD1C3A}</a:tableStyleId>
              </a:tblPr>
              <a:tblGrid>
                <a:gridCol w="2526031">
                  <a:extLst>
                    <a:ext uri="{9D8B030D-6E8A-4147-A177-3AD203B41FA5}">
                      <a16:colId xmlns:a16="http://schemas.microsoft.com/office/drawing/2014/main" val="20000"/>
                    </a:ext>
                  </a:extLst>
                </a:gridCol>
                <a:gridCol w="1909240">
                  <a:extLst>
                    <a:ext uri="{9D8B030D-6E8A-4147-A177-3AD203B41FA5}">
                      <a16:colId xmlns:a16="http://schemas.microsoft.com/office/drawing/2014/main" val="20001"/>
                    </a:ext>
                  </a:extLst>
                </a:gridCol>
                <a:gridCol w="4987522">
                  <a:extLst>
                    <a:ext uri="{9D8B030D-6E8A-4147-A177-3AD203B41FA5}">
                      <a16:colId xmlns:a16="http://schemas.microsoft.com/office/drawing/2014/main" val="20002"/>
                    </a:ext>
                  </a:extLst>
                </a:gridCol>
              </a:tblGrid>
              <a:tr h="1000760">
                <a:tc>
                  <a:txBody>
                    <a:bodyPr/>
                    <a:lstStyle/>
                    <a:p>
                      <a:r>
                        <a:rPr lang="pl-PL" sz="1800" b="0" dirty="0">
                          <a:solidFill>
                            <a:schemeClr val="tx1"/>
                          </a:solidFill>
                          <a:latin typeface="Monoid" panose="02000503000000000000" pitchFamily="2" charset="0"/>
                          <a:cs typeface="Courier New" pitchFamily="49" charset="0"/>
                        </a:rPr>
                        <a:t>SELECT nazwa </a:t>
                      </a:r>
                    </a:p>
                    <a:p>
                      <a:r>
                        <a:rPr lang="pl-PL" sz="1800" b="0" dirty="0">
                          <a:solidFill>
                            <a:schemeClr val="tx1"/>
                          </a:solidFill>
                          <a:latin typeface="Monoid" panose="02000503000000000000" pitchFamily="2" charset="0"/>
                          <a:cs typeface="Courier New" pitchFamily="49" charset="0"/>
                        </a:rPr>
                        <a:t>FROM zespoły;</a:t>
                      </a:r>
                    </a:p>
                    <a:p>
                      <a:endParaRPr lang="pl-PL" sz="1800" b="0" dirty="0">
                        <a:solidFill>
                          <a:schemeClr val="tx1"/>
                        </a:solidFill>
                        <a:latin typeface="Monoid" panose="02000503000000000000" pitchFamily="2" charset="0"/>
                      </a:endParaRPr>
                    </a:p>
                  </a:txBody>
                  <a:tcPr>
                    <a:solidFill>
                      <a:schemeClr val="accent2">
                        <a:lumMod val="20000"/>
                        <a:lumOff val="80000"/>
                      </a:schemeClr>
                    </a:solidFill>
                  </a:tcPr>
                </a:tc>
                <a:tc>
                  <a:txBody>
                    <a:bodyPr/>
                    <a:lstStyle/>
                    <a:p>
                      <a:r>
                        <a:rPr lang="pl-PL" sz="1800" b="0" dirty="0">
                          <a:solidFill>
                            <a:schemeClr val="tx1"/>
                          </a:solidFill>
                          <a:latin typeface="Monoid" panose="02000503000000000000" pitchFamily="2" charset="0"/>
                          <a:cs typeface="Courier New" pitchFamily="49" charset="0"/>
                        </a:rPr>
                        <a:t>SELECT </a:t>
                      </a:r>
                    </a:p>
                    <a:p>
                      <a:r>
                        <a:rPr lang="pl-PL" sz="1800" b="0" dirty="0">
                          <a:solidFill>
                            <a:schemeClr val="tx1"/>
                          </a:solidFill>
                          <a:latin typeface="Monoid" panose="02000503000000000000" pitchFamily="2" charset="0"/>
                          <a:cs typeface="Courier New" pitchFamily="49" charset="0"/>
                        </a:rPr>
                        <a:t>nazwa </a:t>
                      </a:r>
                    </a:p>
                    <a:p>
                      <a:r>
                        <a:rPr lang="pl-PL" sz="1800" b="0" dirty="0">
                          <a:solidFill>
                            <a:schemeClr val="tx1"/>
                          </a:solidFill>
                          <a:latin typeface="Monoid" panose="02000503000000000000" pitchFamily="2" charset="0"/>
                          <a:cs typeface="Courier New" pitchFamily="49" charset="0"/>
                        </a:rPr>
                        <a:t>FROM</a:t>
                      </a:r>
                    </a:p>
                    <a:p>
                      <a:r>
                        <a:rPr lang="pl-PL" sz="1800" b="0" dirty="0">
                          <a:solidFill>
                            <a:schemeClr val="tx1"/>
                          </a:solidFill>
                          <a:latin typeface="Monoid" panose="02000503000000000000" pitchFamily="2" charset="0"/>
                          <a:cs typeface="Courier New" pitchFamily="49" charset="0"/>
                        </a:rPr>
                        <a:t>zespoły;</a:t>
                      </a:r>
                    </a:p>
                  </a:txBody>
                  <a:tcPr>
                    <a:solidFill>
                      <a:schemeClr val="accent2">
                        <a:lumMod val="20000"/>
                        <a:lumOff val="80000"/>
                      </a:schemeClr>
                    </a:solidFill>
                  </a:tcPr>
                </a:tc>
                <a:tc>
                  <a:txBody>
                    <a:bodyPr/>
                    <a:lstStyle/>
                    <a:p>
                      <a:r>
                        <a:rPr lang="pl-PL" sz="1800" b="0" dirty="0">
                          <a:solidFill>
                            <a:schemeClr val="tx1"/>
                          </a:solidFill>
                          <a:latin typeface="Monoid" panose="02000503000000000000" pitchFamily="2" charset="0"/>
                          <a:cs typeface="Courier New" pitchFamily="49" charset="0"/>
                        </a:rPr>
                        <a:t>select nazwa from zespoły;</a:t>
                      </a:r>
                    </a:p>
                    <a:p>
                      <a:endParaRPr lang="pl-PL" sz="1800" b="0" dirty="0">
                        <a:solidFill>
                          <a:schemeClr val="tx1"/>
                        </a:solidFill>
                        <a:latin typeface="Monoid" panose="02000503000000000000" pitchFamily="2" charset="0"/>
                      </a:endParaRPr>
                    </a:p>
                  </a:txBody>
                  <a:tcPr>
                    <a:solidFill>
                      <a:schemeClr val="accent2">
                        <a:lumMod val="20000"/>
                        <a:lumOff val="80000"/>
                      </a:schemeClr>
                    </a:solidFill>
                  </a:tcPr>
                </a:tc>
                <a:extLst>
                  <a:ext uri="{0D108BD9-81ED-4DB2-BD59-A6C34878D82A}">
                    <a16:rowId xmlns:a16="http://schemas.microsoft.com/office/drawing/2014/main" val="10000"/>
                  </a:ext>
                </a:extLst>
              </a:tr>
            </a:tbl>
          </a:graphicData>
        </a:graphic>
      </p:graphicFrame>
      <p:sp>
        <p:nvSpPr>
          <p:cNvPr id="17" name="Prostokąt 16"/>
          <p:cNvSpPr/>
          <p:nvPr/>
        </p:nvSpPr>
        <p:spPr>
          <a:xfrm>
            <a:off x="664483" y="1067099"/>
            <a:ext cx="10213067" cy="810478"/>
          </a:xfrm>
          <a:prstGeom prst="rect">
            <a:avLst/>
          </a:prstGeom>
        </p:spPr>
        <p:txBody>
          <a:bodyPr wrap="square">
            <a:spAutoFit/>
          </a:bodyPr>
          <a:lstStyle/>
          <a:p>
            <a:pPr marL="342900" indent="-342900">
              <a:lnSpc>
                <a:spcPts val="2800"/>
              </a:lnSpc>
              <a:buFont typeface="Wingdings" panose="05000000000000000000" pitchFamily="2" charset="2"/>
              <a:buChar char="F"/>
            </a:pPr>
            <a:r>
              <a:rPr lang="pl-PL" sz="2300" dirty="0">
                <a:latin typeface="+mn-lt"/>
              </a:rPr>
              <a:t>Polecenie SQL może być pisane </a:t>
            </a:r>
            <a:r>
              <a:rPr lang="pl-PL" sz="2300" dirty="0">
                <a:solidFill>
                  <a:srgbClr val="FF0000"/>
                </a:solidFill>
                <a:latin typeface="+mn-lt"/>
              </a:rPr>
              <a:t>zarówno</a:t>
            </a:r>
            <a:r>
              <a:rPr lang="pl-PL" sz="2300" dirty="0">
                <a:latin typeface="+mn-lt"/>
              </a:rPr>
              <a:t> dużymi, jak i małymi literami, w tzw.  </a:t>
            </a:r>
            <a:r>
              <a:rPr lang="pl-PL" sz="2300" i="1" dirty="0">
                <a:solidFill>
                  <a:srgbClr val="FF0000"/>
                </a:solidFill>
                <a:latin typeface="+mn-lt"/>
              </a:rPr>
              <a:t>formacie swobodnym</a:t>
            </a:r>
            <a:r>
              <a:rPr lang="pl-PL" sz="2300" dirty="0">
                <a:latin typeface="+mn-lt"/>
              </a:rPr>
              <a:t>, co oznacza, że trzy następujące polecenia:</a:t>
            </a:r>
          </a:p>
        </p:txBody>
      </p:sp>
      <p:sp>
        <p:nvSpPr>
          <p:cNvPr id="18" name="pole tekstowe 4"/>
          <p:cNvSpPr txBox="1">
            <a:spLocks noChangeArrowheads="1"/>
          </p:cNvSpPr>
          <p:nvPr/>
        </p:nvSpPr>
        <p:spPr bwMode="auto">
          <a:xfrm>
            <a:off x="1036371" y="3488598"/>
            <a:ext cx="9841179" cy="415498"/>
          </a:xfrm>
          <a:prstGeom prst="rect">
            <a:avLst/>
          </a:prstGeom>
          <a:noFill/>
          <a:ln w="9525">
            <a:noFill/>
            <a:miter lim="800000"/>
            <a:headEnd/>
            <a:tailEnd/>
          </a:ln>
        </p:spPr>
        <p:txBody>
          <a:bodyPr wrap="square">
            <a:spAutoFit/>
          </a:bodyPr>
          <a:lstStyle/>
          <a:p>
            <a:r>
              <a:rPr lang="pl-PL" sz="2100" dirty="0">
                <a:latin typeface="Calibri" pitchFamily="34" charset="0"/>
              </a:rPr>
              <a:t>są równoważne. </a:t>
            </a:r>
            <a:endParaRPr lang="pl-PL" sz="2100" dirty="0">
              <a:solidFill>
                <a:srgbClr val="0070C0"/>
              </a:solidFill>
              <a:latin typeface="Calibri" pitchFamily="34" charset="0"/>
            </a:endParaRPr>
          </a:p>
        </p:txBody>
      </p:sp>
      <p:sp>
        <p:nvSpPr>
          <p:cNvPr id="19" name="Prostokąt 18"/>
          <p:cNvSpPr/>
          <p:nvPr/>
        </p:nvSpPr>
        <p:spPr>
          <a:xfrm>
            <a:off x="957853" y="4154492"/>
            <a:ext cx="9919697" cy="2195473"/>
          </a:xfrm>
          <a:prstGeom prst="rect">
            <a:avLst/>
          </a:prstGeom>
        </p:spPr>
        <p:txBody>
          <a:bodyPr wrap="square">
            <a:spAutoFit/>
          </a:bodyPr>
          <a:lstStyle/>
          <a:p>
            <a:pPr marL="342900" indent="-342900">
              <a:lnSpc>
                <a:spcPts val="2800"/>
              </a:lnSpc>
              <a:spcBef>
                <a:spcPts val="1200"/>
              </a:spcBef>
              <a:buFont typeface="Wingdings" panose="05000000000000000000" pitchFamily="2" charset="2"/>
              <a:buChar char="F"/>
            </a:pPr>
            <a:r>
              <a:rPr lang="pl-PL" sz="2300" dirty="0">
                <a:latin typeface="+mn-lt"/>
              </a:rPr>
              <a:t>W każdym poleceniu można wyróżnić tzw. </a:t>
            </a:r>
            <a:r>
              <a:rPr lang="pl-PL" sz="2300" dirty="0">
                <a:solidFill>
                  <a:srgbClr val="FF0000"/>
                </a:solidFill>
                <a:latin typeface="+mn-lt"/>
              </a:rPr>
              <a:t>klauzule</a:t>
            </a:r>
            <a:r>
              <a:rPr lang="pl-PL" sz="2300" dirty="0">
                <a:latin typeface="+mn-lt"/>
              </a:rPr>
              <a:t> (</a:t>
            </a:r>
            <a:r>
              <a:rPr lang="pl-PL" sz="2300" i="1" dirty="0" err="1">
                <a:latin typeface="+mn-lt"/>
              </a:rPr>
              <a:t>clauses</a:t>
            </a:r>
            <a:r>
              <a:rPr lang="pl-PL" sz="2300" dirty="0">
                <a:latin typeface="+mn-lt"/>
              </a:rPr>
              <a:t>) rozpoczynające się </a:t>
            </a:r>
            <a:r>
              <a:rPr lang="pl-PL" sz="2300" dirty="0">
                <a:solidFill>
                  <a:srgbClr val="FF0000"/>
                </a:solidFill>
                <a:latin typeface="+mn-lt"/>
              </a:rPr>
              <a:t>słowem kluczowym</a:t>
            </a:r>
            <a:r>
              <a:rPr lang="pl-PL" sz="2300" dirty="0"/>
              <a:t> (np. </a:t>
            </a:r>
            <a:r>
              <a:rPr lang="pl-PL" sz="1700" dirty="0">
                <a:latin typeface="Monoid" panose="02000503000000000000" pitchFamily="2" charset="0"/>
                <a:cs typeface="Courier New" panose="02070309020205020404" pitchFamily="49" charset="0"/>
              </a:rPr>
              <a:t>SELECT</a:t>
            </a:r>
            <a:r>
              <a:rPr lang="pl-PL" sz="2300" dirty="0"/>
              <a:t> lub </a:t>
            </a:r>
            <a:r>
              <a:rPr lang="pl-PL" sz="1700" dirty="0">
                <a:latin typeface="Monoid" panose="02000503000000000000" pitchFamily="2" charset="0"/>
                <a:cs typeface="Courier New" panose="02070309020205020404" pitchFamily="49" charset="0"/>
              </a:rPr>
              <a:t>FROM</a:t>
            </a:r>
            <a:r>
              <a:rPr lang="pl-PL" sz="1700" dirty="0">
                <a:latin typeface="Monoid" panose="02000503000000000000" pitchFamily="2" charset="0"/>
              </a:rPr>
              <a:t>)</a:t>
            </a:r>
          </a:p>
          <a:p>
            <a:pPr marL="720725" indent="-342900">
              <a:lnSpc>
                <a:spcPts val="2800"/>
              </a:lnSpc>
              <a:spcBef>
                <a:spcPts val="1200"/>
              </a:spcBef>
              <a:buFont typeface="Arial" panose="020B0604020202020204" pitchFamily="34" charset="0"/>
              <a:buChar char="•"/>
            </a:pPr>
            <a:r>
              <a:rPr lang="pl-PL" sz="2100" dirty="0">
                <a:latin typeface="+mn-lt"/>
              </a:rPr>
              <a:t>W celu </a:t>
            </a:r>
            <a:r>
              <a:rPr lang="pl-PL" sz="2100" dirty="0">
                <a:solidFill>
                  <a:srgbClr val="FF0000"/>
                </a:solidFill>
                <a:latin typeface="+mn-lt"/>
              </a:rPr>
              <a:t>zwiększenia czytelności </a:t>
            </a:r>
            <a:r>
              <a:rPr lang="pl-PL" sz="2100" dirty="0">
                <a:latin typeface="+mn-lt"/>
              </a:rPr>
              <a:t>polecenia zaleca się pisanie klauzul w </a:t>
            </a:r>
            <a:r>
              <a:rPr lang="pl-PL" sz="2100" dirty="0">
                <a:solidFill>
                  <a:srgbClr val="FF0000"/>
                </a:solidFill>
                <a:latin typeface="+mn-lt"/>
              </a:rPr>
              <a:t>osobnych</a:t>
            </a:r>
            <a:r>
              <a:rPr lang="pl-PL" sz="2100" dirty="0">
                <a:latin typeface="+mn-lt"/>
              </a:rPr>
              <a:t> </a:t>
            </a:r>
            <a:r>
              <a:rPr lang="pl-PL" sz="2100" dirty="0">
                <a:solidFill>
                  <a:srgbClr val="FF0000"/>
                </a:solidFill>
                <a:latin typeface="+mn-lt"/>
              </a:rPr>
              <a:t>wierszach</a:t>
            </a:r>
            <a:r>
              <a:rPr lang="pl-PL" sz="2100" dirty="0">
                <a:latin typeface="+mn-lt"/>
              </a:rPr>
              <a:t> (tak jak w pierwszej kolumnie tabeli).</a:t>
            </a:r>
          </a:p>
          <a:p>
            <a:pPr marL="720725" indent="-342900">
              <a:lnSpc>
                <a:spcPts val="2800"/>
              </a:lnSpc>
              <a:spcBef>
                <a:spcPts val="1200"/>
              </a:spcBef>
              <a:buFont typeface="Arial" panose="020B0604020202020204" pitchFamily="34" charset="0"/>
              <a:buChar char="•"/>
            </a:pPr>
            <a:r>
              <a:rPr lang="pl-PL" sz="2100" dirty="0"/>
              <a:t>Słowa kluczowe mogą być zapisane </a:t>
            </a:r>
            <a:r>
              <a:rPr lang="pl-PL" sz="2100" dirty="0">
                <a:solidFill>
                  <a:srgbClr val="FF0000"/>
                </a:solidFill>
              </a:rPr>
              <a:t>zarówno</a:t>
            </a:r>
            <a:r>
              <a:rPr lang="pl-PL" sz="2100" dirty="0"/>
              <a:t> dużymi jak też małymi literami.</a:t>
            </a:r>
            <a:endParaRPr lang="pl-PL" sz="2100" dirty="0">
              <a:latin typeface="+mn-lt"/>
            </a:endParaRPr>
          </a:p>
        </p:txBody>
      </p:sp>
    </p:spTree>
    <p:extLst>
      <p:ext uri="{BB962C8B-B14F-4D97-AF65-F5344CB8AC3E}">
        <p14:creationId xmlns:p14="http://schemas.microsoft.com/office/powerpoint/2010/main" val="1811099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up)">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up)">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up)">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1"/>
          <p:cNvSpPr txBox="1">
            <a:spLocks/>
          </p:cNvSpPr>
          <p:nvPr/>
        </p:nvSpPr>
        <p:spPr>
          <a:xfrm>
            <a:off x="0" y="0"/>
            <a:ext cx="12192000" cy="857250"/>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pl-PL" sz="4000" dirty="0">
                <a:solidFill>
                  <a:srgbClr val="000000"/>
                </a:solidFill>
                <a:latin typeface="Minion-Regular"/>
              </a:rPr>
              <a:t>Proste przykłady użycia polecenia SELECT</a:t>
            </a:r>
            <a:endParaRPr lang="pl-PL" sz="3600" b="1" dirty="0">
              <a:latin typeface="Monoid" panose="02000503000000000000" pitchFamily="2" charset="0"/>
            </a:endParaRPr>
          </a:p>
        </p:txBody>
      </p:sp>
      <p:sp>
        <p:nvSpPr>
          <p:cNvPr id="4" name="Symbol zastępczy daty 3"/>
          <p:cNvSpPr>
            <a:spLocks noGrp="1"/>
          </p:cNvSpPr>
          <p:nvPr>
            <p:ph type="dt" sz="half" idx="10"/>
          </p:nvPr>
        </p:nvSpPr>
        <p:spPr/>
        <p:txBody>
          <a:bodyPr/>
          <a:lstStyle/>
          <a:p>
            <a:fld id="{1D684510-9475-4884-8951-D3414B1C6E4B}" type="datetime1">
              <a:rPr lang="pl-PL" smtClean="0"/>
              <a:t>25.11.2021</a:t>
            </a:fld>
            <a:endParaRPr lang="pl-PL" dirty="0"/>
          </a:p>
        </p:txBody>
      </p:sp>
      <p:sp>
        <p:nvSpPr>
          <p:cNvPr id="17" name="Prostokąt 16"/>
          <p:cNvSpPr/>
          <p:nvPr/>
        </p:nvSpPr>
        <p:spPr>
          <a:xfrm>
            <a:off x="386352" y="1006478"/>
            <a:ext cx="11352258" cy="2195473"/>
          </a:xfrm>
          <a:prstGeom prst="rect">
            <a:avLst/>
          </a:prstGeom>
          <a:ln>
            <a:solidFill>
              <a:srgbClr val="FF0000"/>
            </a:solidFill>
          </a:ln>
        </p:spPr>
        <p:txBody>
          <a:bodyPr wrap="square">
            <a:spAutoFit/>
          </a:bodyPr>
          <a:lstStyle/>
          <a:p>
            <a:pPr marL="342900" indent="-342900">
              <a:lnSpc>
                <a:spcPts val="2800"/>
              </a:lnSpc>
              <a:spcBef>
                <a:spcPts val="1200"/>
              </a:spcBef>
              <a:buFont typeface="Wingdings" panose="05000000000000000000" pitchFamily="2" charset="2"/>
              <a:buChar char="F"/>
            </a:pPr>
            <a:r>
              <a:rPr lang="pl-PL" sz="2300" dirty="0"/>
              <a:t>Ważnym poleceniem języka SQL jest polecenie</a:t>
            </a:r>
            <a:r>
              <a:rPr lang="pl-PL" sz="2100" dirty="0"/>
              <a:t> </a:t>
            </a:r>
            <a:r>
              <a:rPr lang="pl-PL" dirty="0">
                <a:latin typeface="Monoid" panose="02000503000000000000" pitchFamily="2" charset="0"/>
                <a:cs typeface="Courier New" panose="02070309020205020404" pitchFamily="49" charset="0"/>
              </a:rPr>
              <a:t>select</a:t>
            </a:r>
            <a:r>
              <a:rPr lang="pl-PL" sz="2300" dirty="0"/>
              <a:t> służące do formułowania </a:t>
            </a:r>
            <a:r>
              <a:rPr lang="pl-PL" sz="2300" dirty="0">
                <a:solidFill>
                  <a:srgbClr val="FF0000"/>
                </a:solidFill>
              </a:rPr>
              <a:t>zapytań.</a:t>
            </a:r>
            <a:r>
              <a:rPr lang="pl-PL" sz="2300" dirty="0"/>
              <a:t>  </a:t>
            </a:r>
          </a:p>
          <a:p>
            <a:pPr marL="342900" indent="-342900">
              <a:lnSpc>
                <a:spcPts val="2800"/>
              </a:lnSpc>
              <a:spcBef>
                <a:spcPts val="1200"/>
              </a:spcBef>
              <a:buFont typeface="Wingdings" panose="05000000000000000000" pitchFamily="2" charset="2"/>
              <a:buChar char="F"/>
            </a:pPr>
            <a:r>
              <a:rPr lang="pl-PL" sz="2300" dirty="0"/>
              <a:t>W najprostszej formie, umożliwiającej </a:t>
            </a:r>
            <a:r>
              <a:rPr lang="pl-PL" sz="2300" dirty="0">
                <a:solidFill>
                  <a:srgbClr val="FF0000"/>
                </a:solidFill>
              </a:rPr>
              <a:t>projekcję</a:t>
            </a:r>
            <a:r>
              <a:rPr lang="pl-PL" sz="2300" dirty="0"/>
              <a:t> danych </a:t>
            </a:r>
            <a:r>
              <a:rPr lang="pl-PL" sz="2300" dirty="0">
                <a:solidFill>
                  <a:srgbClr val="FF0000"/>
                </a:solidFill>
              </a:rPr>
              <a:t>pojedynczej</a:t>
            </a:r>
            <a:r>
              <a:rPr lang="pl-PL" sz="2300" dirty="0"/>
              <a:t> relacji, polecenie to </a:t>
            </a:r>
            <a:r>
              <a:rPr lang="pl-PL" sz="2300" dirty="0">
                <a:solidFill>
                  <a:srgbClr val="FF0000"/>
                </a:solidFill>
              </a:rPr>
              <a:t>musi </a:t>
            </a:r>
            <a:r>
              <a:rPr lang="pl-PL" sz="2300" dirty="0"/>
              <a:t>zawierać:</a:t>
            </a:r>
          </a:p>
          <a:p>
            <a:pPr marL="720725" indent="-342900">
              <a:lnSpc>
                <a:spcPts val="2800"/>
              </a:lnSpc>
              <a:spcBef>
                <a:spcPts val="600"/>
              </a:spcBef>
              <a:buFont typeface="Arial" panose="020B0604020202020204" pitchFamily="34" charset="0"/>
              <a:buChar char="•"/>
            </a:pPr>
            <a:r>
              <a:rPr lang="pl-PL" sz="2000" dirty="0"/>
              <a:t>klauzulę </a:t>
            </a:r>
            <a:r>
              <a:rPr lang="pl-PL" sz="1600" dirty="0">
                <a:latin typeface="Monoid" panose="02000503000000000000" pitchFamily="2" charset="0"/>
                <a:cs typeface="Courier New" panose="02070309020205020404" pitchFamily="49" charset="0"/>
              </a:rPr>
              <a:t>select</a:t>
            </a:r>
            <a:r>
              <a:rPr lang="pl-PL" sz="2000" b="1" dirty="0"/>
              <a:t> </a:t>
            </a:r>
            <a:r>
              <a:rPr lang="pl-PL" sz="2000" dirty="0"/>
              <a:t>wskazującą </a:t>
            </a:r>
            <a:r>
              <a:rPr lang="pl-PL" sz="2000" dirty="0">
                <a:solidFill>
                  <a:srgbClr val="FF0000"/>
                </a:solidFill>
              </a:rPr>
              <a:t>atrybuty projekcji</a:t>
            </a:r>
            <a:r>
              <a:rPr lang="pl-PL" sz="2000" dirty="0"/>
              <a:t>,</a:t>
            </a:r>
          </a:p>
          <a:p>
            <a:pPr marL="720725" indent="-342900">
              <a:lnSpc>
                <a:spcPts val="2800"/>
              </a:lnSpc>
              <a:spcBef>
                <a:spcPts val="600"/>
              </a:spcBef>
              <a:buFont typeface="Arial" panose="020B0604020202020204" pitchFamily="34" charset="0"/>
              <a:buChar char="•"/>
            </a:pPr>
            <a:r>
              <a:rPr lang="pl-PL" sz="2000" dirty="0"/>
              <a:t>klauzulę </a:t>
            </a:r>
            <a:r>
              <a:rPr lang="pl-PL" sz="1600" dirty="0">
                <a:latin typeface="Monoid" panose="02000503000000000000" pitchFamily="2" charset="0"/>
                <a:cs typeface="Courier New" panose="02070309020205020404" pitchFamily="49" charset="0"/>
              </a:rPr>
              <a:t>from</a:t>
            </a:r>
            <a:r>
              <a:rPr lang="pl-PL" sz="2000" dirty="0"/>
              <a:t>, wskazującą </a:t>
            </a:r>
            <a:r>
              <a:rPr lang="pl-PL" sz="2000" dirty="0">
                <a:solidFill>
                  <a:srgbClr val="FF0000"/>
                </a:solidFill>
              </a:rPr>
              <a:t>relację</a:t>
            </a:r>
            <a:r>
              <a:rPr lang="pl-PL" sz="2000" dirty="0"/>
              <a:t>, której dotyczy polecenie.</a:t>
            </a:r>
          </a:p>
        </p:txBody>
      </p:sp>
      <p:sp>
        <p:nvSpPr>
          <p:cNvPr id="19" name="Prostokąt 18"/>
          <p:cNvSpPr/>
          <p:nvPr/>
        </p:nvSpPr>
        <p:spPr>
          <a:xfrm>
            <a:off x="6096000" y="3843712"/>
            <a:ext cx="4608379" cy="677108"/>
          </a:xfrm>
          <a:prstGeom prst="rect">
            <a:avLst/>
          </a:prstGeom>
        </p:spPr>
        <p:txBody>
          <a:bodyPr wrap="square">
            <a:spAutoFit/>
          </a:bodyPr>
          <a:lstStyle/>
          <a:p>
            <a:pPr marL="342900" indent="-342900">
              <a:spcBef>
                <a:spcPts val="1200"/>
              </a:spcBef>
              <a:buFont typeface="Wingdings" panose="05000000000000000000" pitchFamily="2" charset="2"/>
              <a:buChar char="F"/>
            </a:pPr>
            <a:r>
              <a:rPr lang="pl-PL" sz="1900" dirty="0">
                <a:latin typeface="Calibri" pitchFamily="34" charset="0"/>
              </a:rPr>
              <a:t>W wyniku zostanie zwrócona zawartość </a:t>
            </a:r>
            <a:r>
              <a:rPr lang="pl-PL" sz="1900" dirty="0">
                <a:solidFill>
                  <a:srgbClr val="FF0000"/>
                </a:solidFill>
                <a:latin typeface="Calibri" pitchFamily="34" charset="0"/>
              </a:rPr>
              <a:t>kolumn</a:t>
            </a:r>
            <a:r>
              <a:rPr lang="pl-PL" sz="1900" dirty="0">
                <a:latin typeface="Calibri" pitchFamily="34" charset="0"/>
              </a:rPr>
              <a:t> </a:t>
            </a:r>
            <a:r>
              <a:rPr lang="pl-PL" sz="1900" dirty="0" err="1">
                <a:latin typeface="Monoid" panose="02000503000000000000" pitchFamily="2" charset="0"/>
                <a:cs typeface="Courier New" pitchFamily="49" charset="0"/>
              </a:rPr>
              <a:t>id_zesp</a:t>
            </a:r>
            <a:r>
              <a:rPr lang="pl-PL" sz="1900" dirty="0">
                <a:latin typeface="Calibri" pitchFamily="34" charset="0"/>
              </a:rPr>
              <a:t>  i </a:t>
            </a:r>
            <a:r>
              <a:rPr lang="pl-PL" sz="1900" dirty="0">
                <a:latin typeface="Monoid" panose="02000503000000000000" pitchFamily="2" charset="0"/>
                <a:cs typeface="Courier New" pitchFamily="49" charset="0"/>
              </a:rPr>
              <a:t>nazwa</a:t>
            </a:r>
            <a:r>
              <a:rPr lang="pl-PL" sz="1900" dirty="0">
                <a:latin typeface="Calibri" pitchFamily="34" charset="0"/>
              </a:rPr>
              <a:t> z </a:t>
            </a:r>
            <a:r>
              <a:rPr lang="pl-PL" sz="1900" dirty="0">
                <a:solidFill>
                  <a:srgbClr val="FF0000"/>
                </a:solidFill>
                <a:latin typeface="Calibri" pitchFamily="34" charset="0"/>
              </a:rPr>
              <a:t>tabeli</a:t>
            </a:r>
            <a:r>
              <a:rPr lang="pl-PL" sz="1900" dirty="0">
                <a:latin typeface="Calibri" pitchFamily="34" charset="0"/>
              </a:rPr>
              <a:t> </a:t>
            </a:r>
            <a:r>
              <a:rPr lang="pl-PL" sz="1900" dirty="0">
                <a:latin typeface="Monoid" panose="02000503000000000000" pitchFamily="2" charset="0"/>
                <a:ea typeface="Tahoma" pitchFamily="34" charset="0"/>
                <a:cs typeface="Courier New" pitchFamily="49" charset="0"/>
              </a:rPr>
              <a:t>zespoły</a:t>
            </a:r>
          </a:p>
        </p:txBody>
      </p:sp>
      <p:graphicFrame>
        <p:nvGraphicFramePr>
          <p:cNvPr id="8" name="Tabela 7"/>
          <p:cNvGraphicFramePr>
            <a:graphicFrameLocks noGrp="1"/>
          </p:cNvGraphicFramePr>
          <p:nvPr>
            <p:extLst>
              <p:ext uri="{D42A27DB-BD31-4B8C-83A1-F6EECF244321}">
                <p14:modId xmlns:p14="http://schemas.microsoft.com/office/powerpoint/2010/main" val="1473854289"/>
              </p:ext>
            </p:extLst>
          </p:nvPr>
        </p:nvGraphicFramePr>
        <p:xfrm>
          <a:off x="1600200" y="3774060"/>
          <a:ext cx="4164329" cy="746760"/>
        </p:xfrm>
        <a:graphic>
          <a:graphicData uri="http://schemas.openxmlformats.org/drawingml/2006/table">
            <a:tbl>
              <a:tblPr firstRow="1" bandRow="1">
                <a:tableStyleId>{5C22544A-7EE6-4342-B048-85BDC9FD1C3A}</a:tableStyleId>
              </a:tblPr>
              <a:tblGrid>
                <a:gridCol w="4164329">
                  <a:extLst>
                    <a:ext uri="{9D8B030D-6E8A-4147-A177-3AD203B41FA5}">
                      <a16:colId xmlns:a16="http://schemas.microsoft.com/office/drawing/2014/main" val="20000"/>
                    </a:ext>
                  </a:extLst>
                </a:gridCol>
              </a:tblGrid>
              <a:tr h="683640">
                <a:tc>
                  <a:txBody>
                    <a:bodyPr/>
                    <a:lstStyle/>
                    <a:p>
                      <a:pPr>
                        <a:spcBef>
                          <a:spcPts val="600"/>
                        </a:spcBef>
                      </a:pPr>
                      <a:r>
                        <a:rPr lang="pl-PL" sz="1900" b="0" kern="1200" dirty="0">
                          <a:solidFill>
                            <a:schemeClr val="tx1"/>
                          </a:solidFill>
                          <a:latin typeface="Monoid" panose="02000503000000000000" pitchFamily="2" charset="0"/>
                          <a:ea typeface="Tahoma" pitchFamily="34" charset="0"/>
                          <a:cs typeface="Courier New" pitchFamily="49" charset="0"/>
                        </a:rPr>
                        <a:t>select </a:t>
                      </a:r>
                      <a:r>
                        <a:rPr lang="pl-PL" sz="1900" b="0" kern="1200" dirty="0" err="1">
                          <a:solidFill>
                            <a:schemeClr val="tx1"/>
                          </a:solidFill>
                          <a:latin typeface="Monoid" panose="02000503000000000000" pitchFamily="2" charset="0"/>
                          <a:ea typeface="Tahoma" pitchFamily="34" charset="0"/>
                          <a:cs typeface="Courier New" pitchFamily="49" charset="0"/>
                        </a:rPr>
                        <a:t>id_zesp</a:t>
                      </a:r>
                      <a:r>
                        <a:rPr lang="pl-PL" sz="1900" b="0" kern="1200" dirty="0">
                          <a:solidFill>
                            <a:schemeClr val="tx1"/>
                          </a:solidFill>
                          <a:latin typeface="Monoid" panose="02000503000000000000" pitchFamily="2" charset="0"/>
                          <a:ea typeface="Tahoma" pitchFamily="34" charset="0"/>
                          <a:cs typeface="Courier New" pitchFamily="49" charset="0"/>
                        </a:rPr>
                        <a:t>, nazwa</a:t>
                      </a:r>
                    </a:p>
                    <a:p>
                      <a:pPr>
                        <a:spcBef>
                          <a:spcPts val="600"/>
                        </a:spcBef>
                      </a:pPr>
                      <a:r>
                        <a:rPr lang="pl-PL" sz="1900" b="0" kern="1200" dirty="0" err="1">
                          <a:solidFill>
                            <a:schemeClr val="tx1"/>
                          </a:solidFill>
                          <a:latin typeface="Monoid" panose="02000503000000000000" pitchFamily="2" charset="0"/>
                          <a:ea typeface="Tahoma" pitchFamily="34" charset="0"/>
                          <a:cs typeface="Courier New" pitchFamily="49" charset="0"/>
                        </a:rPr>
                        <a:t>from</a:t>
                      </a:r>
                      <a:r>
                        <a:rPr lang="pl-PL" sz="1900" b="0" kern="1200" dirty="0">
                          <a:solidFill>
                            <a:schemeClr val="tx1"/>
                          </a:solidFill>
                          <a:latin typeface="Monoid" panose="02000503000000000000" pitchFamily="2" charset="0"/>
                          <a:ea typeface="Tahoma" pitchFamily="34" charset="0"/>
                          <a:cs typeface="Courier New" pitchFamily="49" charset="0"/>
                        </a:rPr>
                        <a:t> zespoły;</a:t>
                      </a:r>
                      <a:endParaRPr lang="pl-PL" sz="1900" b="0" dirty="0">
                        <a:solidFill>
                          <a:schemeClr val="tx1"/>
                        </a:solidFill>
                        <a:latin typeface="Monoid" panose="02000503000000000000" pitchFamily="2" charset="0"/>
                        <a:ea typeface="Tahoma" pitchFamily="34" charset="0"/>
                        <a:cs typeface="Courier New" pitchFamily="49" charset="0"/>
                      </a:endParaRPr>
                    </a:p>
                  </a:txBody>
                  <a:tcPr>
                    <a:solidFill>
                      <a:schemeClr val="accent2">
                        <a:lumMod val="20000"/>
                        <a:lumOff val="80000"/>
                      </a:schemeClr>
                    </a:solidFill>
                  </a:tcPr>
                </a:tc>
                <a:extLst>
                  <a:ext uri="{0D108BD9-81ED-4DB2-BD59-A6C34878D82A}">
                    <a16:rowId xmlns:a16="http://schemas.microsoft.com/office/drawing/2014/main" val="10000"/>
                  </a:ext>
                </a:extLst>
              </a:tr>
            </a:tbl>
          </a:graphicData>
        </a:graphic>
      </p:graphicFrame>
      <p:sp>
        <p:nvSpPr>
          <p:cNvPr id="10" name="Prostokąt 9"/>
          <p:cNvSpPr/>
          <p:nvPr/>
        </p:nvSpPr>
        <p:spPr>
          <a:xfrm>
            <a:off x="6062481" y="5100783"/>
            <a:ext cx="4876801" cy="677108"/>
          </a:xfrm>
          <a:prstGeom prst="rect">
            <a:avLst/>
          </a:prstGeom>
        </p:spPr>
        <p:txBody>
          <a:bodyPr wrap="square">
            <a:spAutoFit/>
          </a:bodyPr>
          <a:lstStyle/>
          <a:p>
            <a:pPr marL="342900" indent="-342900">
              <a:spcBef>
                <a:spcPts val="1200"/>
              </a:spcBef>
              <a:buFont typeface="Wingdings" panose="05000000000000000000" pitchFamily="2" charset="2"/>
              <a:buChar char="F"/>
            </a:pPr>
            <a:r>
              <a:rPr lang="pl-PL" sz="1900" dirty="0">
                <a:latin typeface="Calibri" pitchFamily="34" charset="0"/>
              </a:rPr>
              <a:t>W wyniku zostanie zwrócona </a:t>
            </a:r>
            <a:r>
              <a:rPr lang="pl-PL" sz="1900" dirty="0">
                <a:solidFill>
                  <a:srgbClr val="FF0000"/>
                </a:solidFill>
                <a:latin typeface="Calibri" pitchFamily="34" charset="0"/>
              </a:rPr>
              <a:t>cała zawartość tabeli</a:t>
            </a:r>
            <a:r>
              <a:rPr lang="pl-PL" sz="1900" dirty="0">
                <a:latin typeface="Calibri" pitchFamily="34" charset="0"/>
              </a:rPr>
              <a:t> </a:t>
            </a:r>
            <a:r>
              <a:rPr lang="pl-PL" sz="1900" dirty="0">
                <a:latin typeface="Monoid" panose="02000503000000000000" pitchFamily="2" charset="0"/>
                <a:cs typeface="Courier New" pitchFamily="49" charset="0"/>
              </a:rPr>
              <a:t>pracownicy</a:t>
            </a:r>
            <a:r>
              <a:rPr lang="pl-PL" sz="1900" dirty="0">
                <a:cs typeface="Courier New" pitchFamily="49" charset="0"/>
              </a:rPr>
              <a:t>.</a:t>
            </a:r>
            <a:endParaRPr lang="pl-PL" sz="1900" dirty="0">
              <a:solidFill>
                <a:srgbClr val="0070C0"/>
              </a:solidFill>
              <a:latin typeface="Calibri" pitchFamily="34" charset="0"/>
            </a:endParaRPr>
          </a:p>
        </p:txBody>
      </p:sp>
      <p:sp>
        <p:nvSpPr>
          <p:cNvPr id="11" name="Prostokąt 10"/>
          <p:cNvSpPr/>
          <p:nvPr/>
        </p:nvSpPr>
        <p:spPr>
          <a:xfrm>
            <a:off x="386352" y="3326876"/>
            <a:ext cx="1437323" cy="369332"/>
          </a:xfrm>
          <a:prstGeom prst="rect">
            <a:avLst/>
          </a:prstGeom>
        </p:spPr>
        <p:txBody>
          <a:bodyPr wrap="square">
            <a:spAutoFit/>
          </a:bodyPr>
          <a:lstStyle/>
          <a:p>
            <a:pPr>
              <a:spcBef>
                <a:spcPts val="300"/>
              </a:spcBef>
            </a:pPr>
            <a:r>
              <a:rPr lang="pl-PL" b="1" dirty="0">
                <a:solidFill>
                  <a:schemeClr val="accent5">
                    <a:lumMod val="75000"/>
                  </a:schemeClr>
                </a:solidFill>
                <a:latin typeface="+mn-lt"/>
              </a:rPr>
              <a:t>Przykłady</a:t>
            </a:r>
            <a:endParaRPr lang="pl-PL" b="1" dirty="0">
              <a:solidFill>
                <a:schemeClr val="accent5">
                  <a:lumMod val="75000"/>
                </a:schemeClr>
              </a:solidFill>
              <a:latin typeface="+mn-lt"/>
              <a:cs typeface="Times New Roman" pitchFamily="18" charset="0"/>
            </a:endParaRPr>
          </a:p>
        </p:txBody>
      </p:sp>
      <p:graphicFrame>
        <p:nvGraphicFramePr>
          <p:cNvPr id="12" name="Tabela 11">
            <a:extLst>
              <a:ext uri="{FF2B5EF4-FFF2-40B4-BE49-F238E27FC236}">
                <a16:creationId xmlns:a16="http://schemas.microsoft.com/office/drawing/2014/main" id="{952B0F91-6AEB-45F5-8075-C85E8EAAF224}"/>
              </a:ext>
            </a:extLst>
          </p:cNvPr>
          <p:cNvGraphicFramePr>
            <a:graphicFrameLocks noGrp="1"/>
          </p:cNvGraphicFramePr>
          <p:nvPr>
            <p:extLst>
              <p:ext uri="{D42A27DB-BD31-4B8C-83A1-F6EECF244321}">
                <p14:modId xmlns:p14="http://schemas.microsoft.com/office/powerpoint/2010/main" val="173521112"/>
              </p:ext>
            </p:extLst>
          </p:nvPr>
        </p:nvGraphicFramePr>
        <p:xfrm>
          <a:off x="1600200" y="5031131"/>
          <a:ext cx="4164329" cy="746760"/>
        </p:xfrm>
        <a:graphic>
          <a:graphicData uri="http://schemas.openxmlformats.org/drawingml/2006/table">
            <a:tbl>
              <a:tblPr firstRow="1" bandRow="1">
                <a:tableStyleId>{5C22544A-7EE6-4342-B048-85BDC9FD1C3A}</a:tableStyleId>
              </a:tblPr>
              <a:tblGrid>
                <a:gridCol w="4164329">
                  <a:extLst>
                    <a:ext uri="{9D8B030D-6E8A-4147-A177-3AD203B41FA5}">
                      <a16:colId xmlns:a16="http://schemas.microsoft.com/office/drawing/2014/main" val="20001"/>
                    </a:ext>
                  </a:extLst>
                </a:gridCol>
              </a:tblGrid>
              <a:tr h="683640">
                <a:tc>
                  <a:txBody>
                    <a:bodyPr/>
                    <a:lstStyle/>
                    <a:p>
                      <a:pPr>
                        <a:spcBef>
                          <a:spcPts val="600"/>
                        </a:spcBef>
                      </a:pPr>
                      <a:r>
                        <a:rPr lang="pl-PL" sz="1900" b="0" dirty="0">
                          <a:solidFill>
                            <a:schemeClr val="tx1"/>
                          </a:solidFill>
                          <a:latin typeface="Monoid" panose="02000503000000000000" pitchFamily="2" charset="0"/>
                          <a:cs typeface="Courier New" pitchFamily="49" charset="0"/>
                        </a:rPr>
                        <a:t>select </a:t>
                      </a:r>
                      <a:r>
                        <a:rPr lang="pl-PL" sz="1900" b="0" dirty="0">
                          <a:solidFill>
                            <a:schemeClr val="tx1"/>
                          </a:solidFill>
                          <a:latin typeface="+mn-lt"/>
                          <a:cs typeface="Courier New" pitchFamily="49" charset="0"/>
                        </a:rPr>
                        <a:t>*</a:t>
                      </a:r>
                      <a:r>
                        <a:rPr lang="pl-PL" sz="1900" b="0" dirty="0">
                          <a:solidFill>
                            <a:schemeClr val="tx1"/>
                          </a:solidFill>
                          <a:latin typeface="Monoid" panose="02000503000000000000" pitchFamily="2" charset="0"/>
                          <a:cs typeface="Courier New" pitchFamily="49" charset="0"/>
                        </a:rPr>
                        <a:t> </a:t>
                      </a:r>
                    </a:p>
                    <a:p>
                      <a:pPr>
                        <a:spcBef>
                          <a:spcPts val="600"/>
                        </a:spcBef>
                      </a:pPr>
                      <a:r>
                        <a:rPr lang="pl-PL" sz="1900" b="0" dirty="0">
                          <a:solidFill>
                            <a:schemeClr val="tx1"/>
                          </a:solidFill>
                          <a:latin typeface="Monoid" panose="02000503000000000000" pitchFamily="2" charset="0"/>
                          <a:cs typeface="Courier New" pitchFamily="49" charset="0"/>
                        </a:rPr>
                        <a:t>from pracownicy;</a:t>
                      </a:r>
                    </a:p>
                  </a:txBody>
                  <a:tcPr>
                    <a:solidFill>
                      <a:schemeClr val="accent2">
                        <a:lumMod val="20000"/>
                        <a:lumOff val="80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694018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up)">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wipe(up)">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wipe(left)">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wipe(left)">
                                      <p:cBhvr>
                                        <p:cTn id="22" dur="500"/>
                                        <p:tgtEl>
                                          <p:spTgt spid="1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up)">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9">
                                            <p:txEl>
                                              <p:pRg st="0" end="0"/>
                                            </p:txEl>
                                          </p:spTgt>
                                        </p:tgtEl>
                                        <p:attrNameLst>
                                          <p:attrName>style.visibility</p:attrName>
                                        </p:attrNameLst>
                                      </p:cBhvr>
                                      <p:to>
                                        <p:strVal val="visible"/>
                                      </p:to>
                                    </p:set>
                                    <p:animEffect transition="in" filter="wipe(left)">
                                      <p:cBhvr>
                                        <p:cTn id="42" dur="500"/>
                                        <p:tgtEl>
                                          <p:spTgt spid="19">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0">
                                            <p:txEl>
                                              <p:pRg st="0" end="0"/>
                                            </p:txEl>
                                          </p:spTgt>
                                        </p:tgtEl>
                                        <p:attrNameLst>
                                          <p:attrName>style.visibility</p:attrName>
                                        </p:attrNameLst>
                                      </p:cBhvr>
                                      <p:to>
                                        <p:strVal val="visible"/>
                                      </p:to>
                                    </p:set>
                                    <p:animEffect transition="in" filter="wipe(left)">
                                      <p:cBhvr>
                                        <p:cTn id="5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1"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1"/>
          <p:cNvSpPr txBox="1">
            <a:spLocks/>
          </p:cNvSpPr>
          <p:nvPr/>
        </p:nvSpPr>
        <p:spPr>
          <a:xfrm>
            <a:off x="0" y="0"/>
            <a:ext cx="12192000" cy="857250"/>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pl-PL" sz="4000" dirty="0">
                <a:solidFill>
                  <a:srgbClr val="000000"/>
                </a:solidFill>
                <a:latin typeface="Minion-Regular"/>
              </a:rPr>
              <a:t>Operacje arytmetyczne w języku SQL    (1/2)</a:t>
            </a:r>
            <a:endParaRPr lang="pl-PL" sz="3600" b="1" dirty="0">
              <a:latin typeface="Monoid" panose="02000503000000000000" pitchFamily="2" charset="0"/>
            </a:endParaRPr>
          </a:p>
        </p:txBody>
      </p:sp>
      <p:sp>
        <p:nvSpPr>
          <p:cNvPr id="4" name="Symbol zastępczy daty 3"/>
          <p:cNvSpPr>
            <a:spLocks noGrp="1"/>
          </p:cNvSpPr>
          <p:nvPr>
            <p:ph type="dt" sz="half" idx="10"/>
          </p:nvPr>
        </p:nvSpPr>
        <p:spPr/>
        <p:txBody>
          <a:bodyPr/>
          <a:lstStyle/>
          <a:p>
            <a:fld id="{1D684510-9475-4884-8951-D3414B1C6E4B}" type="datetime1">
              <a:rPr lang="pl-PL" smtClean="0"/>
              <a:t>25.11.2021</a:t>
            </a:fld>
            <a:endParaRPr lang="pl-PL" dirty="0"/>
          </a:p>
        </p:txBody>
      </p:sp>
      <p:sp>
        <p:nvSpPr>
          <p:cNvPr id="17" name="Prostokąt 16"/>
          <p:cNvSpPr/>
          <p:nvPr/>
        </p:nvSpPr>
        <p:spPr>
          <a:xfrm>
            <a:off x="386352" y="1002174"/>
            <a:ext cx="11146518" cy="1682512"/>
          </a:xfrm>
          <a:prstGeom prst="rect">
            <a:avLst/>
          </a:prstGeom>
          <a:ln>
            <a:solidFill>
              <a:srgbClr val="FF0000"/>
            </a:solidFill>
          </a:ln>
        </p:spPr>
        <p:txBody>
          <a:bodyPr wrap="square">
            <a:spAutoFit/>
          </a:bodyPr>
          <a:lstStyle/>
          <a:p>
            <a:pPr marL="342900" indent="-342900">
              <a:lnSpc>
                <a:spcPts val="2800"/>
              </a:lnSpc>
              <a:spcBef>
                <a:spcPts val="1200"/>
              </a:spcBef>
              <a:buFont typeface="Wingdings" panose="05000000000000000000" pitchFamily="2" charset="2"/>
              <a:buChar char="F"/>
            </a:pPr>
            <a:r>
              <a:rPr lang="pl-PL" sz="2300" dirty="0"/>
              <a:t>Proste </a:t>
            </a:r>
            <a:r>
              <a:rPr lang="pl-PL" sz="2300" dirty="0">
                <a:solidFill>
                  <a:srgbClr val="FF0000"/>
                </a:solidFill>
              </a:rPr>
              <a:t>obliczenia</a:t>
            </a:r>
            <a:r>
              <a:rPr lang="pl-PL" sz="2300" dirty="0"/>
              <a:t> w języku SQL realizuje się przez umieszczanie wyrażeń arytmetycznych w klauzuli </a:t>
            </a:r>
            <a:r>
              <a:rPr lang="pl-PL" dirty="0">
                <a:latin typeface="Monoid" panose="02000503000000000000" pitchFamily="2" charset="0"/>
              </a:rPr>
              <a:t>select</a:t>
            </a:r>
            <a:r>
              <a:rPr lang="pl-PL" sz="2300" dirty="0"/>
              <a:t>. </a:t>
            </a:r>
          </a:p>
          <a:p>
            <a:pPr marL="342900" indent="-342900">
              <a:lnSpc>
                <a:spcPts val="2800"/>
              </a:lnSpc>
              <a:spcBef>
                <a:spcPts val="1200"/>
              </a:spcBef>
              <a:buFont typeface="Wingdings" panose="05000000000000000000" pitchFamily="2" charset="2"/>
              <a:buChar char="F"/>
            </a:pPr>
            <a:r>
              <a:rPr lang="pl-PL" sz="2300" dirty="0">
                <a:solidFill>
                  <a:srgbClr val="FF0000"/>
                </a:solidFill>
              </a:rPr>
              <a:t>Wyrażenie</a:t>
            </a:r>
            <a:r>
              <a:rPr lang="pl-PL" sz="2300" dirty="0"/>
              <a:t> składa się z liczb oraz nazw kolumn o wartościach liczbowych uzupełnionych znakami operacji takich jak:  +,  -,  </a:t>
            </a:r>
            <a:r>
              <a:rPr lang="de-DE" sz="2300" dirty="0">
                <a:sym typeface="Symbol"/>
              </a:rPr>
              <a:t></a:t>
            </a:r>
            <a:r>
              <a:rPr lang="pl-PL" sz="2300" dirty="0"/>
              <a:t>,  / . </a:t>
            </a:r>
          </a:p>
        </p:txBody>
      </p:sp>
      <p:sp>
        <p:nvSpPr>
          <p:cNvPr id="19" name="Prostokąt 18"/>
          <p:cNvSpPr/>
          <p:nvPr/>
        </p:nvSpPr>
        <p:spPr>
          <a:xfrm>
            <a:off x="7123234" y="3740388"/>
            <a:ext cx="3598106" cy="415498"/>
          </a:xfrm>
          <a:prstGeom prst="rect">
            <a:avLst/>
          </a:prstGeom>
        </p:spPr>
        <p:txBody>
          <a:bodyPr wrap="square">
            <a:spAutoFit/>
          </a:bodyPr>
          <a:lstStyle/>
          <a:p>
            <a:pPr marL="342900" indent="-342900">
              <a:spcBef>
                <a:spcPts val="1200"/>
              </a:spcBef>
              <a:buFont typeface="Wingdings" panose="05000000000000000000" pitchFamily="2" charset="2"/>
              <a:buChar char="F"/>
            </a:pPr>
            <a:r>
              <a:rPr lang="pl-PL" sz="2100" dirty="0">
                <a:latin typeface="Calibri" pitchFamily="34" charset="0"/>
              </a:rPr>
              <a:t>Wynik</a:t>
            </a:r>
            <a:endParaRPr lang="pl-PL" sz="2100" dirty="0">
              <a:latin typeface="Courier New" pitchFamily="49" charset="0"/>
              <a:ea typeface="Tahoma" pitchFamily="34" charset="0"/>
              <a:cs typeface="Courier New" pitchFamily="49" charset="0"/>
            </a:endParaRPr>
          </a:p>
        </p:txBody>
      </p:sp>
      <p:sp>
        <p:nvSpPr>
          <p:cNvPr id="11" name="Prostokąt 10"/>
          <p:cNvSpPr/>
          <p:nvPr/>
        </p:nvSpPr>
        <p:spPr>
          <a:xfrm>
            <a:off x="386352" y="2823559"/>
            <a:ext cx="1437323" cy="400110"/>
          </a:xfrm>
          <a:prstGeom prst="rect">
            <a:avLst/>
          </a:prstGeom>
        </p:spPr>
        <p:txBody>
          <a:bodyPr wrap="square">
            <a:spAutoFit/>
          </a:bodyPr>
          <a:lstStyle/>
          <a:p>
            <a:pPr>
              <a:spcBef>
                <a:spcPts val="300"/>
              </a:spcBef>
            </a:pPr>
            <a:r>
              <a:rPr lang="pl-PL" sz="2000" b="1" dirty="0">
                <a:solidFill>
                  <a:schemeClr val="accent5">
                    <a:lumMod val="75000"/>
                  </a:schemeClr>
                </a:solidFill>
                <a:latin typeface="+mn-lt"/>
              </a:rPr>
              <a:t>Przykład</a:t>
            </a:r>
            <a:endParaRPr lang="pl-PL" sz="2000" b="1" dirty="0">
              <a:solidFill>
                <a:schemeClr val="accent5">
                  <a:lumMod val="75000"/>
                </a:schemeClr>
              </a:solidFill>
              <a:latin typeface="+mn-lt"/>
              <a:cs typeface="Times New Roman" pitchFamily="18" charset="0"/>
            </a:endParaRPr>
          </a:p>
        </p:txBody>
      </p:sp>
      <p:sp>
        <p:nvSpPr>
          <p:cNvPr id="2" name="Prostokąt 1"/>
          <p:cNvSpPr/>
          <p:nvPr/>
        </p:nvSpPr>
        <p:spPr>
          <a:xfrm>
            <a:off x="1504949" y="2835255"/>
            <a:ext cx="4802065" cy="1938992"/>
          </a:xfrm>
          <a:prstGeom prst="rect">
            <a:avLst/>
          </a:prstGeom>
        </p:spPr>
        <p:txBody>
          <a:bodyPr wrap="square">
            <a:spAutoFit/>
          </a:bodyPr>
          <a:lstStyle/>
          <a:p>
            <a:r>
              <a:rPr lang="pl-PL" sz="2000" dirty="0"/>
              <a:t>Przypuśćmy, że adiunktom zabiera się 20% pensji na podatek dochodowy. </a:t>
            </a:r>
          </a:p>
          <a:p>
            <a:endParaRPr lang="pl-PL" sz="2000" dirty="0"/>
          </a:p>
          <a:p>
            <a:r>
              <a:rPr lang="pl-PL" sz="2000" dirty="0"/>
              <a:t>Obliczenie podatku można przeprowadzić wykorzystując dane z tabeli pracownicy następująco:</a:t>
            </a:r>
          </a:p>
        </p:txBody>
      </p:sp>
      <p:pic>
        <p:nvPicPr>
          <p:cNvPr id="5" name="Obraz 4"/>
          <p:cNvPicPr>
            <a:picLocks noChangeAspect="1"/>
          </p:cNvPicPr>
          <p:nvPr/>
        </p:nvPicPr>
        <p:blipFill>
          <a:blip r:embed="rId2"/>
          <a:stretch>
            <a:fillRect/>
          </a:stretch>
        </p:blipFill>
        <p:spPr>
          <a:xfrm>
            <a:off x="7555230" y="4276724"/>
            <a:ext cx="2973044" cy="1655445"/>
          </a:xfrm>
          <a:prstGeom prst="rect">
            <a:avLst/>
          </a:prstGeom>
        </p:spPr>
      </p:pic>
      <p:sp>
        <p:nvSpPr>
          <p:cNvPr id="6" name="Prostokąt 5"/>
          <p:cNvSpPr/>
          <p:nvPr/>
        </p:nvSpPr>
        <p:spPr>
          <a:xfrm>
            <a:off x="1823674" y="4924816"/>
            <a:ext cx="4760005" cy="933589"/>
          </a:xfrm>
          <a:prstGeom prst="rect">
            <a:avLst/>
          </a:prstGeom>
          <a:solidFill>
            <a:schemeClr val="accent2">
              <a:lumMod val="20000"/>
              <a:lumOff val="80000"/>
            </a:schemeClr>
          </a:solidFill>
        </p:spPr>
        <p:txBody>
          <a:bodyPr wrap="square">
            <a:spAutoFit/>
          </a:bodyPr>
          <a:lstStyle/>
          <a:p>
            <a:pPr>
              <a:spcBef>
                <a:spcPts val="400"/>
              </a:spcBef>
            </a:pPr>
            <a:r>
              <a:rPr lang="pl-PL" sz="1600" dirty="0">
                <a:latin typeface="Monoid" panose="02000503000000000000" pitchFamily="2" charset="0"/>
              </a:rPr>
              <a:t>select płaca_pod, płaca_pod</a:t>
            </a:r>
            <a:r>
              <a:rPr lang="pl-PL" sz="1600" dirty="0"/>
              <a:t>*</a:t>
            </a:r>
            <a:r>
              <a:rPr lang="pl-PL" sz="1600" dirty="0">
                <a:latin typeface="Monoid" panose="02000503000000000000" pitchFamily="2" charset="0"/>
              </a:rPr>
              <a:t>0.20</a:t>
            </a:r>
          </a:p>
          <a:p>
            <a:pPr>
              <a:spcBef>
                <a:spcPts val="400"/>
              </a:spcBef>
            </a:pPr>
            <a:r>
              <a:rPr lang="pl-PL" sz="1600" dirty="0">
                <a:latin typeface="Monoid" panose="02000503000000000000" pitchFamily="2" charset="0"/>
              </a:rPr>
              <a:t>from pracownicy</a:t>
            </a:r>
          </a:p>
          <a:p>
            <a:pPr>
              <a:spcBef>
                <a:spcPts val="400"/>
              </a:spcBef>
            </a:pPr>
            <a:r>
              <a:rPr lang="pl-PL" sz="1600" dirty="0" err="1">
                <a:latin typeface="Monoid" panose="02000503000000000000" pitchFamily="2" charset="0"/>
              </a:rPr>
              <a:t>where</a:t>
            </a:r>
            <a:r>
              <a:rPr lang="pl-PL" sz="1600" dirty="0">
                <a:latin typeface="Monoid" panose="02000503000000000000" pitchFamily="2" charset="0"/>
              </a:rPr>
              <a:t> etat = ‘adiunkt';</a:t>
            </a:r>
          </a:p>
        </p:txBody>
      </p:sp>
    </p:spTree>
    <p:extLst>
      <p:ext uri="{BB962C8B-B14F-4D97-AF65-F5344CB8AC3E}">
        <p14:creationId xmlns:p14="http://schemas.microsoft.com/office/powerpoint/2010/main" val="4102161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up)">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wipe(up)">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animEffect transition="in" filter="wipe(up)">
                                      <p:cBhvr>
                                        <p:cTn id="27" dur="500"/>
                                        <p:tgtEl>
                                          <p:spTgt spid="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Effect transition="in" filter="wipe(up)">
                                      <p:cBhvr>
                                        <p:cTn id="32" dur="500"/>
                                        <p:tgtEl>
                                          <p:spTgt spid="2">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lt">
                                    <p:tmPct val="10000"/>
                                  </p:iterate>
                                  <p:childTnLst>
                                    <p:set>
                                      <p:cBhvr>
                                        <p:cTn id="41" dur="1" fill="hold">
                                          <p:stCondLst>
                                            <p:cond delay="0"/>
                                          </p:stCondLst>
                                        </p:cTn>
                                        <p:tgtEl>
                                          <p:spTgt spid="6">
                                            <p:txEl>
                                              <p:pRg st="0" end="0"/>
                                            </p:txEl>
                                          </p:spTgt>
                                        </p:tgtEl>
                                        <p:attrNameLst>
                                          <p:attrName>style.visibility</p:attrName>
                                        </p:attrNameLst>
                                      </p:cBhvr>
                                      <p:to>
                                        <p:strVal val="visible"/>
                                      </p:to>
                                    </p:set>
                                    <p:animEffect transition="in" filter="wipe(left)">
                                      <p:cBhvr>
                                        <p:cTn id="42" dur="500"/>
                                        <p:tgtEl>
                                          <p:spTgt spid="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iterate type="lt">
                                    <p:tmPct val="10000"/>
                                  </p:iterate>
                                  <p:childTnLst>
                                    <p:set>
                                      <p:cBhvr>
                                        <p:cTn id="46" dur="1" fill="hold">
                                          <p:stCondLst>
                                            <p:cond delay="0"/>
                                          </p:stCondLst>
                                        </p:cTn>
                                        <p:tgtEl>
                                          <p:spTgt spid="6">
                                            <p:txEl>
                                              <p:pRg st="1" end="1"/>
                                            </p:txEl>
                                          </p:spTgt>
                                        </p:tgtEl>
                                        <p:attrNameLst>
                                          <p:attrName>style.visibility</p:attrName>
                                        </p:attrNameLst>
                                      </p:cBhvr>
                                      <p:to>
                                        <p:strVal val="visible"/>
                                      </p:to>
                                    </p:set>
                                    <p:animEffect transition="in" filter="wipe(left)">
                                      <p:cBhvr>
                                        <p:cTn id="47" dur="500"/>
                                        <p:tgtEl>
                                          <p:spTgt spid="6">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iterate type="lt">
                                    <p:tmPct val="10000"/>
                                  </p:iterate>
                                  <p:childTnLst>
                                    <p:set>
                                      <p:cBhvr>
                                        <p:cTn id="51" dur="1" fill="hold">
                                          <p:stCondLst>
                                            <p:cond delay="0"/>
                                          </p:stCondLst>
                                        </p:cTn>
                                        <p:tgtEl>
                                          <p:spTgt spid="6">
                                            <p:txEl>
                                              <p:pRg st="2" end="2"/>
                                            </p:txEl>
                                          </p:spTgt>
                                        </p:tgtEl>
                                        <p:attrNameLst>
                                          <p:attrName>style.visibility</p:attrName>
                                        </p:attrNameLst>
                                      </p:cBhvr>
                                      <p:to>
                                        <p:strVal val="visible"/>
                                      </p:to>
                                    </p:set>
                                    <p:animEffect transition="in" filter="wipe(left)">
                                      <p:cBhvr>
                                        <p:cTn id="52" dur="500"/>
                                        <p:tgtEl>
                                          <p:spTgt spid="6">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fade">
                                      <p:cBhvr>
                                        <p:cTn id="6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P spid="11" grpId="0"/>
      <p:bldP spid="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1"/>
          <p:cNvSpPr txBox="1">
            <a:spLocks/>
          </p:cNvSpPr>
          <p:nvPr/>
        </p:nvSpPr>
        <p:spPr>
          <a:xfrm>
            <a:off x="0" y="0"/>
            <a:ext cx="12192000" cy="857250"/>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pl-PL" sz="4000" dirty="0">
                <a:solidFill>
                  <a:srgbClr val="000000"/>
                </a:solidFill>
                <a:latin typeface="Minion-Regular"/>
              </a:rPr>
              <a:t>Operacje arytmetyczne w języku SQL    (2/2)</a:t>
            </a:r>
            <a:endParaRPr lang="pl-PL" sz="3600" b="1" dirty="0">
              <a:latin typeface="Monoid" panose="02000503000000000000" pitchFamily="2" charset="0"/>
            </a:endParaRPr>
          </a:p>
        </p:txBody>
      </p:sp>
      <p:sp>
        <p:nvSpPr>
          <p:cNvPr id="4" name="Symbol zastępczy daty 3"/>
          <p:cNvSpPr>
            <a:spLocks noGrp="1"/>
          </p:cNvSpPr>
          <p:nvPr>
            <p:ph type="dt" sz="half" idx="10"/>
          </p:nvPr>
        </p:nvSpPr>
        <p:spPr/>
        <p:txBody>
          <a:bodyPr/>
          <a:lstStyle/>
          <a:p>
            <a:fld id="{1D684510-9475-4884-8951-D3414B1C6E4B}" type="datetime1">
              <a:rPr lang="pl-PL" smtClean="0"/>
              <a:t>25.11.2021</a:t>
            </a:fld>
            <a:endParaRPr lang="pl-PL" dirty="0"/>
          </a:p>
        </p:txBody>
      </p:sp>
      <p:sp>
        <p:nvSpPr>
          <p:cNvPr id="19" name="Prostokąt 18"/>
          <p:cNvSpPr/>
          <p:nvPr/>
        </p:nvSpPr>
        <p:spPr>
          <a:xfrm>
            <a:off x="1975881" y="4582941"/>
            <a:ext cx="3598106" cy="415498"/>
          </a:xfrm>
          <a:prstGeom prst="rect">
            <a:avLst/>
          </a:prstGeom>
        </p:spPr>
        <p:txBody>
          <a:bodyPr wrap="square">
            <a:spAutoFit/>
          </a:bodyPr>
          <a:lstStyle/>
          <a:p>
            <a:pPr marL="342900" indent="-342900">
              <a:spcBef>
                <a:spcPts val="1200"/>
              </a:spcBef>
              <a:buFont typeface="Wingdings" panose="05000000000000000000" pitchFamily="2" charset="2"/>
              <a:buChar char="F"/>
            </a:pPr>
            <a:r>
              <a:rPr lang="pl-PL" sz="2100" dirty="0">
                <a:latin typeface="Calibri" pitchFamily="34" charset="0"/>
              </a:rPr>
              <a:t>Wynik:</a:t>
            </a:r>
            <a:endParaRPr lang="pl-PL" sz="2100" dirty="0">
              <a:latin typeface="Courier New" pitchFamily="49" charset="0"/>
              <a:ea typeface="Tahoma" pitchFamily="34" charset="0"/>
              <a:cs typeface="Courier New" pitchFamily="49" charset="0"/>
            </a:endParaRPr>
          </a:p>
        </p:txBody>
      </p:sp>
      <p:sp>
        <p:nvSpPr>
          <p:cNvPr id="11" name="Prostokąt 10"/>
          <p:cNvSpPr/>
          <p:nvPr/>
        </p:nvSpPr>
        <p:spPr>
          <a:xfrm>
            <a:off x="386352" y="1074769"/>
            <a:ext cx="1437323" cy="400110"/>
          </a:xfrm>
          <a:prstGeom prst="rect">
            <a:avLst/>
          </a:prstGeom>
        </p:spPr>
        <p:txBody>
          <a:bodyPr wrap="square">
            <a:spAutoFit/>
          </a:bodyPr>
          <a:lstStyle/>
          <a:p>
            <a:pPr>
              <a:spcBef>
                <a:spcPts val="300"/>
              </a:spcBef>
            </a:pPr>
            <a:r>
              <a:rPr lang="pl-PL" sz="2000" b="1" dirty="0">
                <a:solidFill>
                  <a:schemeClr val="accent5">
                    <a:lumMod val="75000"/>
                  </a:schemeClr>
                </a:solidFill>
                <a:latin typeface="+mn-lt"/>
              </a:rPr>
              <a:t>Przykład</a:t>
            </a:r>
            <a:endParaRPr lang="pl-PL" sz="2000" b="1" dirty="0">
              <a:solidFill>
                <a:schemeClr val="accent5">
                  <a:lumMod val="75000"/>
                </a:schemeClr>
              </a:solidFill>
              <a:latin typeface="+mn-lt"/>
              <a:cs typeface="Times New Roman" pitchFamily="18" charset="0"/>
            </a:endParaRPr>
          </a:p>
        </p:txBody>
      </p:sp>
      <p:sp>
        <p:nvSpPr>
          <p:cNvPr id="2" name="Prostokąt 1"/>
          <p:cNvSpPr/>
          <p:nvPr/>
        </p:nvSpPr>
        <p:spPr>
          <a:xfrm>
            <a:off x="1699259" y="1074769"/>
            <a:ext cx="10096501" cy="2092881"/>
          </a:xfrm>
          <a:prstGeom prst="rect">
            <a:avLst/>
          </a:prstGeom>
        </p:spPr>
        <p:txBody>
          <a:bodyPr wrap="square">
            <a:spAutoFit/>
          </a:bodyPr>
          <a:lstStyle/>
          <a:p>
            <a:pPr marL="342900" indent="-342900">
              <a:lnSpc>
                <a:spcPts val="2400"/>
              </a:lnSpc>
              <a:spcBef>
                <a:spcPts val="600"/>
              </a:spcBef>
              <a:buFont typeface="Arial" panose="020B0604020202020204" pitchFamily="34" charset="0"/>
              <a:buChar char="•"/>
            </a:pPr>
            <a:r>
              <a:rPr lang="pl-PL" sz="2000" dirty="0"/>
              <a:t>W tabeli </a:t>
            </a:r>
            <a:r>
              <a:rPr lang="pl-PL" sz="1600" dirty="0">
                <a:latin typeface="Monoid" panose="02000503000000000000" pitchFamily="2" charset="0"/>
              </a:rPr>
              <a:t>pracownicy</a:t>
            </a:r>
            <a:r>
              <a:rPr lang="pl-PL" sz="2000" dirty="0"/>
              <a:t> są podane miesięczne zarobki wszystkich pracowników, a dla niektórych z nich  - także jednorazowa nagroda roczna zapisywana jako wartość atrybutu </a:t>
            </a:r>
            <a:r>
              <a:rPr lang="pl-PL" sz="1600" dirty="0" err="1">
                <a:solidFill>
                  <a:srgbClr val="FF0000"/>
                </a:solidFill>
                <a:latin typeface="Monoid" panose="02000503000000000000" pitchFamily="2" charset="0"/>
              </a:rPr>
              <a:t>płaca_dod</a:t>
            </a:r>
            <a:r>
              <a:rPr lang="pl-PL" sz="2000" i="1" dirty="0"/>
              <a:t> . </a:t>
            </a:r>
          </a:p>
          <a:p>
            <a:pPr marL="342900" indent="-342900">
              <a:lnSpc>
                <a:spcPts val="2400"/>
              </a:lnSpc>
              <a:spcBef>
                <a:spcPts val="600"/>
              </a:spcBef>
              <a:buFont typeface="Arial" panose="020B0604020202020204" pitchFamily="34" charset="0"/>
              <a:buChar char="•"/>
            </a:pPr>
            <a:r>
              <a:rPr lang="pl-PL" sz="2000" dirty="0"/>
              <a:t>W ten sposób </a:t>
            </a:r>
            <a:r>
              <a:rPr lang="pl-PL" sz="2000" dirty="0">
                <a:solidFill>
                  <a:srgbClr val="FF0000"/>
                </a:solidFill>
              </a:rPr>
              <a:t>roczny dochód </a:t>
            </a:r>
            <a:r>
              <a:rPr lang="pl-PL" sz="2000" dirty="0"/>
              <a:t>pracownika jest obliczany jako </a:t>
            </a:r>
            <a:r>
              <a:rPr lang="pl-PL" sz="1600" dirty="0">
                <a:latin typeface="Monoid" panose="02000503000000000000" pitchFamily="2" charset="0"/>
              </a:rPr>
              <a:t>płaca_pod</a:t>
            </a:r>
            <a:r>
              <a:rPr lang="pl-PL" sz="2000" dirty="0"/>
              <a:t> pomnożona przez </a:t>
            </a:r>
            <a:r>
              <a:rPr lang="pl-PL" sz="1600" dirty="0">
                <a:latin typeface="Monoid" panose="02000503000000000000" pitchFamily="2" charset="0"/>
              </a:rPr>
              <a:t>12</a:t>
            </a:r>
            <a:r>
              <a:rPr lang="pl-PL" sz="2000" dirty="0"/>
              <a:t>, przy czym wynik może być ewentualnie powiększony o wartość </a:t>
            </a:r>
            <a:r>
              <a:rPr lang="pl-PL" sz="1600" dirty="0" err="1">
                <a:latin typeface="Monoid" panose="02000503000000000000" pitchFamily="2" charset="0"/>
              </a:rPr>
              <a:t>płaca_dod</a:t>
            </a:r>
            <a:r>
              <a:rPr lang="pl-PL" sz="2000" dirty="0"/>
              <a:t>. </a:t>
            </a:r>
          </a:p>
          <a:p>
            <a:pPr marL="342900" indent="-342900">
              <a:lnSpc>
                <a:spcPts val="2400"/>
              </a:lnSpc>
              <a:spcBef>
                <a:spcPts val="600"/>
              </a:spcBef>
              <a:buFont typeface="Arial" panose="020B0604020202020204" pitchFamily="34" charset="0"/>
              <a:buChar char="•"/>
            </a:pPr>
            <a:r>
              <a:rPr lang="pl-PL" sz="2000" dirty="0"/>
              <a:t>Na przykład </a:t>
            </a:r>
            <a:r>
              <a:rPr lang="pl-PL" sz="2000" dirty="0">
                <a:solidFill>
                  <a:srgbClr val="FF0000"/>
                </a:solidFill>
              </a:rPr>
              <a:t>całkowite</a:t>
            </a:r>
            <a:r>
              <a:rPr lang="pl-PL" sz="2000" dirty="0"/>
              <a:t> dochody roczne wszystkich </a:t>
            </a:r>
            <a:r>
              <a:rPr lang="pl-PL" sz="2000" dirty="0">
                <a:solidFill>
                  <a:srgbClr val="FF0000"/>
                </a:solidFill>
              </a:rPr>
              <a:t>profesorów</a:t>
            </a:r>
            <a:r>
              <a:rPr lang="pl-PL" sz="2000" dirty="0"/>
              <a:t> można policzyć stosując następujące zapytanie:</a:t>
            </a:r>
          </a:p>
        </p:txBody>
      </p:sp>
      <p:sp>
        <p:nvSpPr>
          <p:cNvPr id="3" name="Prostokąt 2"/>
          <p:cNvSpPr/>
          <p:nvPr/>
        </p:nvSpPr>
        <p:spPr>
          <a:xfrm>
            <a:off x="2350769" y="3385169"/>
            <a:ext cx="8587741" cy="907941"/>
          </a:xfrm>
          <a:prstGeom prst="rect">
            <a:avLst/>
          </a:prstGeom>
          <a:solidFill>
            <a:schemeClr val="accent2">
              <a:lumMod val="20000"/>
              <a:lumOff val="80000"/>
            </a:schemeClr>
          </a:solidFill>
        </p:spPr>
        <p:txBody>
          <a:bodyPr wrap="square">
            <a:spAutoFit/>
          </a:bodyPr>
          <a:lstStyle/>
          <a:p>
            <a:pPr>
              <a:spcBef>
                <a:spcPts val="300"/>
              </a:spcBef>
            </a:pPr>
            <a:r>
              <a:rPr lang="pl-PL" sz="1600" dirty="0">
                <a:latin typeface="Monoid" panose="02000503000000000000" pitchFamily="2" charset="0"/>
              </a:rPr>
              <a:t>select nazwisko as Nazwisko, płaca_pod</a:t>
            </a:r>
            <a:r>
              <a:rPr lang="pl-PL" sz="1600" dirty="0">
                <a:cs typeface="Courier New" panose="02070309020205020404" pitchFamily="49" charset="0"/>
              </a:rPr>
              <a:t>*</a:t>
            </a:r>
            <a:r>
              <a:rPr lang="pl-PL" sz="1600" dirty="0">
                <a:latin typeface="Monoid" panose="02000503000000000000" pitchFamily="2" charset="0"/>
              </a:rPr>
              <a:t>12+płaca_dod as </a:t>
            </a:r>
            <a:r>
              <a:rPr lang="pl-PL" sz="1600" dirty="0" err="1">
                <a:latin typeface="Monoid" panose="02000503000000000000" pitchFamily="2" charset="0"/>
              </a:rPr>
              <a:t>Płaca_roczna</a:t>
            </a:r>
            <a:endParaRPr lang="pl-PL" sz="1600" dirty="0">
              <a:latin typeface="Monoid" panose="02000503000000000000" pitchFamily="2" charset="0"/>
            </a:endParaRPr>
          </a:p>
          <a:p>
            <a:pPr>
              <a:spcBef>
                <a:spcPts val="300"/>
              </a:spcBef>
            </a:pPr>
            <a:r>
              <a:rPr lang="pl-PL" sz="1600" dirty="0">
                <a:latin typeface="Monoid" panose="02000503000000000000" pitchFamily="2" charset="0"/>
              </a:rPr>
              <a:t>from pracownicy</a:t>
            </a:r>
          </a:p>
          <a:p>
            <a:pPr>
              <a:spcBef>
                <a:spcPts val="300"/>
              </a:spcBef>
            </a:pPr>
            <a:r>
              <a:rPr lang="pl-PL" sz="1600" dirty="0" err="1">
                <a:latin typeface="Monoid" panose="02000503000000000000" pitchFamily="2" charset="0"/>
              </a:rPr>
              <a:t>where</a:t>
            </a:r>
            <a:r>
              <a:rPr lang="pl-PL" sz="1600" dirty="0">
                <a:latin typeface="Monoid" panose="02000503000000000000" pitchFamily="2" charset="0"/>
              </a:rPr>
              <a:t> etat = 'profesor';</a:t>
            </a:r>
          </a:p>
        </p:txBody>
      </p:sp>
      <p:pic>
        <p:nvPicPr>
          <p:cNvPr id="8" name="Obraz 7"/>
          <p:cNvPicPr>
            <a:picLocks noChangeAspect="1"/>
          </p:cNvPicPr>
          <p:nvPr/>
        </p:nvPicPr>
        <p:blipFill>
          <a:blip r:embed="rId2"/>
          <a:stretch>
            <a:fillRect/>
          </a:stretch>
        </p:blipFill>
        <p:spPr>
          <a:xfrm>
            <a:off x="2434589" y="4998439"/>
            <a:ext cx="2611487" cy="1048031"/>
          </a:xfrm>
          <a:prstGeom prst="rect">
            <a:avLst/>
          </a:prstGeom>
        </p:spPr>
      </p:pic>
    </p:spTree>
    <p:extLst>
      <p:ext uri="{BB962C8B-B14F-4D97-AF65-F5344CB8AC3E}">
        <p14:creationId xmlns:p14="http://schemas.microsoft.com/office/powerpoint/2010/main" val="4109411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up)">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up)">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up)">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lt">
                                    <p:tmPct val="10000"/>
                                  </p:iterate>
                                  <p:childTnLst>
                                    <p:set>
                                      <p:cBhvr>
                                        <p:cTn id="31" dur="1" fill="hold">
                                          <p:stCondLst>
                                            <p:cond delay="0"/>
                                          </p:stCondLst>
                                        </p:cTn>
                                        <p:tgtEl>
                                          <p:spTgt spid="3">
                                            <p:txEl>
                                              <p:pRg st="0" end="0"/>
                                            </p:txEl>
                                          </p:spTgt>
                                        </p:tgtEl>
                                        <p:attrNameLst>
                                          <p:attrName>style.visibility</p:attrName>
                                        </p:attrNameLst>
                                      </p:cBhvr>
                                      <p:to>
                                        <p:strVal val="visible"/>
                                      </p:to>
                                    </p:set>
                                    <p:animEffect transition="in" filter="wipe(left)">
                                      <p:cBhvr>
                                        <p:cTn id="32" dur="500"/>
                                        <p:tgtEl>
                                          <p:spTgt spid="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lt">
                                    <p:tmPct val="10000"/>
                                  </p:iterate>
                                  <p:childTnLst>
                                    <p:set>
                                      <p:cBhvr>
                                        <p:cTn id="36" dur="1" fill="hold">
                                          <p:stCondLst>
                                            <p:cond delay="0"/>
                                          </p:stCondLst>
                                        </p:cTn>
                                        <p:tgtEl>
                                          <p:spTgt spid="3">
                                            <p:txEl>
                                              <p:pRg st="1" end="1"/>
                                            </p:txEl>
                                          </p:spTgt>
                                        </p:tgtEl>
                                        <p:attrNameLst>
                                          <p:attrName>style.visibility</p:attrName>
                                        </p:attrNameLst>
                                      </p:cBhvr>
                                      <p:to>
                                        <p:strVal val="visible"/>
                                      </p:to>
                                    </p:set>
                                    <p:animEffect transition="in" filter="wipe(left)">
                                      <p:cBhvr>
                                        <p:cTn id="37" dur="500"/>
                                        <p:tgtEl>
                                          <p:spTgt spid="3">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lt">
                                    <p:tmPct val="10000"/>
                                  </p:iterate>
                                  <p:childTnLst>
                                    <p:set>
                                      <p:cBhvr>
                                        <p:cTn id="41" dur="1" fill="hold">
                                          <p:stCondLst>
                                            <p:cond delay="0"/>
                                          </p:stCondLst>
                                        </p:cTn>
                                        <p:tgtEl>
                                          <p:spTgt spid="3">
                                            <p:txEl>
                                              <p:pRg st="2" end="2"/>
                                            </p:txEl>
                                          </p:spTgt>
                                        </p:tgtEl>
                                        <p:attrNameLst>
                                          <p:attrName>style.visibility</p:attrName>
                                        </p:attrNameLst>
                                      </p:cBhvr>
                                      <p:to>
                                        <p:strVal val="visible"/>
                                      </p:to>
                                    </p:set>
                                    <p:animEffect transition="in" filter="wipe(left)">
                                      <p:cBhvr>
                                        <p:cTn id="42" dur="500"/>
                                        <p:tgtEl>
                                          <p:spTgt spid="3">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up)">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1" grpId="0"/>
      <p:bldP spid="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1"/>
          <p:cNvSpPr txBox="1">
            <a:spLocks/>
          </p:cNvSpPr>
          <p:nvPr/>
        </p:nvSpPr>
        <p:spPr>
          <a:xfrm>
            <a:off x="0" y="0"/>
            <a:ext cx="12192000" cy="857250"/>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pl-PL" sz="4000" dirty="0">
                <a:solidFill>
                  <a:srgbClr val="000000"/>
                </a:solidFill>
                <a:latin typeface="Minion-Regular"/>
              </a:rPr>
              <a:t>Definiowanie tabel</a:t>
            </a:r>
            <a:endParaRPr lang="pl-PL" sz="4000" b="1" dirty="0"/>
          </a:p>
        </p:txBody>
      </p:sp>
      <p:sp>
        <p:nvSpPr>
          <p:cNvPr id="4" name="Symbol zastępczy daty 3"/>
          <p:cNvSpPr>
            <a:spLocks noGrp="1"/>
          </p:cNvSpPr>
          <p:nvPr>
            <p:ph type="dt" sz="half" idx="10"/>
          </p:nvPr>
        </p:nvSpPr>
        <p:spPr/>
        <p:txBody>
          <a:bodyPr/>
          <a:lstStyle/>
          <a:p>
            <a:fld id="{1D684510-9475-4884-8951-D3414B1C6E4B}" type="datetime1">
              <a:rPr lang="pl-PL" smtClean="0"/>
              <a:t>25.11.2021</a:t>
            </a:fld>
            <a:endParaRPr lang="pl-PL"/>
          </a:p>
        </p:txBody>
      </p:sp>
      <p:sp>
        <p:nvSpPr>
          <p:cNvPr id="14" name="Rectangle 1"/>
          <p:cNvSpPr>
            <a:spLocks noChangeArrowheads="1"/>
          </p:cNvSpPr>
          <p:nvPr/>
        </p:nvSpPr>
        <p:spPr bwMode="auto">
          <a:xfrm>
            <a:off x="525780" y="4739023"/>
            <a:ext cx="269748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ts val="2400"/>
              </a:lnSpc>
              <a:spcBef>
                <a:spcPct val="0"/>
              </a:spcBef>
              <a:spcAft>
                <a:spcPct val="0"/>
              </a:spcAft>
              <a:buClrTx/>
              <a:buSzTx/>
              <a:buFontTx/>
              <a:buNone/>
              <a:tabLst/>
            </a:pPr>
            <a:r>
              <a:rPr kumimoji="0" lang="pl-PL" sz="2000" b="1" i="0" strike="noStrike" cap="none" normalizeH="0" baseline="0" dirty="0">
                <a:ln>
                  <a:noFill/>
                </a:ln>
                <a:solidFill>
                  <a:srgbClr val="0070C0"/>
                </a:solidFill>
                <a:effectLst/>
                <a:latin typeface="+mn-lt"/>
                <a:ea typeface="Times New Roman" pitchFamily="18" charset="0"/>
                <a:cs typeface="Arial" pitchFamily="34" charset="0"/>
              </a:rPr>
              <a:t>Przykład </a:t>
            </a:r>
            <a:endParaRPr kumimoji="0" lang="pl-PL" sz="2000" b="0" i="0" strike="noStrike" cap="none" normalizeH="0" baseline="0" dirty="0">
              <a:ln>
                <a:noFill/>
              </a:ln>
              <a:solidFill>
                <a:srgbClr val="0070C0"/>
              </a:solidFill>
              <a:effectLst/>
              <a:latin typeface="+mn-lt"/>
              <a:cs typeface="Arial" pitchFamily="34" charset="0"/>
            </a:endParaRPr>
          </a:p>
          <a:p>
            <a:pPr>
              <a:lnSpc>
                <a:spcPts val="2400"/>
              </a:lnSpc>
              <a:spcBef>
                <a:spcPts val="0"/>
              </a:spcBef>
            </a:pPr>
            <a:r>
              <a:rPr lang="pl-PL" sz="2000" dirty="0">
                <a:latin typeface="+mn-lt"/>
              </a:rPr>
              <a:t>Utworzyć tabelę etaty.</a:t>
            </a:r>
          </a:p>
        </p:txBody>
      </p:sp>
      <p:sp>
        <p:nvSpPr>
          <p:cNvPr id="15" name="Prostokąt 14"/>
          <p:cNvSpPr/>
          <p:nvPr/>
        </p:nvSpPr>
        <p:spPr>
          <a:xfrm>
            <a:off x="171450" y="929786"/>
            <a:ext cx="11910060" cy="1308050"/>
          </a:xfrm>
          <a:prstGeom prst="rect">
            <a:avLst/>
          </a:prstGeom>
          <a:ln>
            <a:solidFill>
              <a:schemeClr val="accent1"/>
            </a:solidFill>
          </a:ln>
        </p:spPr>
        <p:txBody>
          <a:bodyPr wrap="square">
            <a:spAutoFit/>
          </a:bodyPr>
          <a:lstStyle/>
          <a:p>
            <a:pPr marL="342900" indent="-342900">
              <a:buFont typeface="Wingdings" panose="05000000000000000000" pitchFamily="2" charset="2"/>
              <a:buChar char="F"/>
            </a:pPr>
            <a:r>
              <a:rPr lang="pl-PL" sz="2300" dirty="0">
                <a:latin typeface="+mn-lt"/>
              </a:rPr>
              <a:t>Polecenia służące do definiowania oraz modyfikowania schematu bazy danych są podzbiorem SQL nazywanym </a:t>
            </a:r>
            <a:r>
              <a:rPr lang="pl-PL" sz="2300" dirty="0">
                <a:solidFill>
                  <a:srgbClr val="FF0000"/>
                </a:solidFill>
                <a:latin typeface="+mn-lt"/>
              </a:rPr>
              <a:t>językiem definiowania danych </a:t>
            </a:r>
            <a:r>
              <a:rPr lang="pl-PL" sz="2300" dirty="0">
                <a:latin typeface="+mn-lt"/>
              </a:rPr>
              <a:t>(DDL). </a:t>
            </a:r>
          </a:p>
          <a:p>
            <a:pPr marL="720725" indent="-354013">
              <a:spcBef>
                <a:spcPts val="1200"/>
              </a:spcBef>
              <a:buFont typeface="Arial" panose="020B0604020202020204" pitchFamily="34" charset="0"/>
              <a:buChar char="•"/>
            </a:pPr>
            <a:r>
              <a:rPr lang="pl-PL" sz="2000" dirty="0">
                <a:latin typeface="+mn-lt"/>
              </a:rPr>
              <a:t>Na kolejnych kilku slajdach zostaną omówione </a:t>
            </a:r>
            <a:r>
              <a:rPr lang="pl-PL" sz="2000" dirty="0">
                <a:solidFill>
                  <a:srgbClr val="FF0000"/>
                </a:solidFill>
                <a:latin typeface="+mn-lt"/>
              </a:rPr>
              <a:t>wybrane</a:t>
            </a:r>
            <a:r>
              <a:rPr lang="pl-PL" sz="2000" dirty="0">
                <a:latin typeface="+mn-lt"/>
              </a:rPr>
              <a:t> polecenia języka DDL.</a:t>
            </a:r>
          </a:p>
        </p:txBody>
      </p:sp>
      <p:sp>
        <p:nvSpPr>
          <p:cNvPr id="16" name="Prostokąt 15"/>
          <p:cNvSpPr/>
          <p:nvPr/>
        </p:nvSpPr>
        <p:spPr>
          <a:xfrm>
            <a:off x="3947159" y="2408053"/>
            <a:ext cx="7985761" cy="2185214"/>
          </a:xfrm>
          <a:prstGeom prst="rect">
            <a:avLst/>
          </a:prstGeom>
          <a:ln>
            <a:solidFill>
              <a:schemeClr val="accent1"/>
            </a:solidFill>
          </a:ln>
        </p:spPr>
        <p:txBody>
          <a:bodyPr wrap="square">
            <a:spAutoFit/>
          </a:bodyPr>
          <a:lstStyle/>
          <a:p>
            <a:pPr marL="182563">
              <a:spcBef>
                <a:spcPts val="600"/>
              </a:spcBef>
            </a:pPr>
            <a:r>
              <a:rPr lang="pl-PL" sz="1700" cap="all" dirty="0">
                <a:latin typeface="Courier New" panose="02070309020205020404" pitchFamily="49" charset="0"/>
                <a:cs typeface="Courier New" panose="02070309020205020404" pitchFamily="49" charset="0"/>
              </a:rPr>
              <a:t>create </a:t>
            </a:r>
            <a:r>
              <a:rPr lang="pl-PL" sz="1700" cap="all" dirty="0" err="1">
                <a:latin typeface="Courier New" panose="02070309020205020404" pitchFamily="49" charset="0"/>
                <a:cs typeface="Courier New" panose="02070309020205020404" pitchFamily="49" charset="0"/>
              </a:rPr>
              <a:t>table</a:t>
            </a:r>
            <a:r>
              <a:rPr lang="pl-PL" sz="1700" cap="all" dirty="0">
                <a:latin typeface="Courier New" panose="02070309020205020404" pitchFamily="49" charset="0"/>
                <a:cs typeface="Courier New" panose="02070309020205020404" pitchFamily="49" charset="0"/>
              </a:rPr>
              <a:t> </a:t>
            </a:r>
            <a:r>
              <a:rPr lang="pl-PL" sz="1700" dirty="0" err="1">
                <a:latin typeface="Courier New" panose="02070309020205020404" pitchFamily="49" charset="0"/>
                <a:cs typeface="Courier New" panose="02070309020205020404" pitchFamily="49" charset="0"/>
              </a:rPr>
              <a:t>nazwa_tabeli</a:t>
            </a:r>
            <a:r>
              <a:rPr lang="pl-PL" sz="1700" dirty="0">
                <a:latin typeface="Courier New" panose="02070309020205020404" pitchFamily="49" charset="0"/>
                <a:cs typeface="Courier New" panose="02070309020205020404" pitchFamily="49" charset="0"/>
              </a:rPr>
              <a:t> (</a:t>
            </a:r>
          </a:p>
          <a:p>
            <a:pPr marL="182563"/>
            <a:r>
              <a:rPr lang="pl-PL" sz="1700" dirty="0" err="1">
                <a:latin typeface="Courier New" panose="02070309020205020404" pitchFamily="49" charset="0"/>
                <a:cs typeface="Courier New" panose="02070309020205020404" pitchFamily="49" charset="0"/>
              </a:rPr>
              <a:t>nazwa_atrybutu</a:t>
            </a:r>
            <a:r>
              <a:rPr lang="pl-PL" sz="1700" dirty="0">
                <a:latin typeface="Courier New" panose="02070309020205020404" pitchFamily="49" charset="0"/>
                <a:cs typeface="Courier New" panose="02070309020205020404" pitchFamily="49" charset="0"/>
              </a:rPr>
              <a:t> typ(rozmiar) [</a:t>
            </a:r>
            <a:r>
              <a:rPr lang="pl-PL" sz="1700" cap="all" dirty="0" err="1">
                <a:latin typeface="Courier New" panose="02070309020205020404" pitchFamily="49" charset="0"/>
                <a:cs typeface="Courier New" panose="02070309020205020404" pitchFamily="49" charset="0"/>
              </a:rPr>
              <a:t>default</a:t>
            </a:r>
            <a:r>
              <a:rPr lang="pl-PL" sz="1700" dirty="0">
                <a:latin typeface="Courier New" panose="02070309020205020404" pitchFamily="49" charset="0"/>
                <a:cs typeface="Courier New" panose="02070309020205020404" pitchFamily="49" charset="0"/>
              </a:rPr>
              <a:t> </a:t>
            </a:r>
            <a:r>
              <a:rPr lang="pl-PL" sz="1700" dirty="0" err="1">
                <a:latin typeface="Courier New" panose="02070309020205020404" pitchFamily="49" charset="0"/>
                <a:cs typeface="Courier New" panose="02070309020205020404" pitchFamily="49" charset="0"/>
              </a:rPr>
              <a:t>wartość_domyślna</a:t>
            </a:r>
            <a:r>
              <a:rPr lang="pl-PL" sz="1700" dirty="0">
                <a:latin typeface="Courier New" panose="02070309020205020404" pitchFamily="49" charset="0"/>
                <a:cs typeface="Courier New" panose="02070309020205020404" pitchFamily="49" charset="0"/>
              </a:rPr>
              <a:t>]</a:t>
            </a:r>
          </a:p>
          <a:p>
            <a:pPr marL="182563"/>
            <a:r>
              <a:rPr lang="pl-PL" sz="1700" dirty="0">
                <a:latin typeface="Courier New" panose="02070309020205020404" pitchFamily="49" charset="0"/>
                <a:cs typeface="Courier New" panose="02070309020205020404" pitchFamily="49" charset="0"/>
              </a:rPr>
              <a:t>	[[</a:t>
            </a:r>
            <a:r>
              <a:rPr lang="pl-PL" sz="1700" cap="all" dirty="0" err="1">
                <a:latin typeface="Courier New" panose="02070309020205020404" pitchFamily="49" charset="0"/>
                <a:cs typeface="Courier New" panose="02070309020205020404" pitchFamily="49" charset="0"/>
              </a:rPr>
              <a:t>constraint</a:t>
            </a:r>
            <a:r>
              <a:rPr lang="pl-PL" sz="1700" dirty="0">
                <a:latin typeface="Courier New" panose="02070309020205020404" pitchFamily="49" charset="0"/>
                <a:cs typeface="Courier New" panose="02070309020205020404" pitchFamily="49" charset="0"/>
              </a:rPr>
              <a:t> </a:t>
            </a:r>
            <a:r>
              <a:rPr lang="pl-PL" sz="1700" dirty="0" err="1">
                <a:latin typeface="Courier New" panose="02070309020205020404" pitchFamily="49" charset="0"/>
                <a:cs typeface="Courier New" panose="02070309020205020404" pitchFamily="49" charset="0"/>
              </a:rPr>
              <a:t>nazwa_ogr_atr</a:t>
            </a:r>
            <a:r>
              <a:rPr lang="pl-PL" sz="1700" dirty="0">
                <a:latin typeface="Courier New" panose="02070309020205020404" pitchFamily="49" charset="0"/>
                <a:cs typeface="Courier New" panose="02070309020205020404" pitchFamily="49" charset="0"/>
              </a:rPr>
              <a:t>] </a:t>
            </a:r>
            <a:r>
              <a:rPr lang="pl-PL" sz="1700" dirty="0" err="1">
                <a:latin typeface="Courier New" panose="02070309020205020404" pitchFamily="49" charset="0"/>
                <a:cs typeface="Courier New" panose="02070309020205020404" pitchFamily="49" charset="0"/>
              </a:rPr>
              <a:t>ograniczenie_atrybutu</a:t>
            </a:r>
            <a:r>
              <a:rPr lang="pl-PL" sz="1700" dirty="0">
                <a:latin typeface="Courier New" panose="02070309020205020404" pitchFamily="49" charset="0"/>
                <a:cs typeface="Courier New" panose="02070309020205020404" pitchFamily="49" charset="0"/>
              </a:rPr>
              <a:t>],</a:t>
            </a:r>
          </a:p>
          <a:p>
            <a:pPr marL="182563"/>
            <a:r>
              <a:rPr lang="pl-PL" sz="1700" dirty="0" err="1">
                <a:latin typeface="Courier New" panose="02070309020205020404" pitchFamily="49" charset="0"/>
                <a:cs typeface="Courier New" panose="02070309020205020404" pitchFamily="49" charset="0"/>
              </a:rPr>
              <a:t>nazwa_atrybutu</a:t>
            </a:r>
            <a:r>
              <a:rPr lang="pl-PL" sz="1700" dirty="0">
                <a:latin typeface="Courier New" panose="02070309020205020404" pitchFamily="49" charset="0"/>
                <a:cs typeface="Courier New" panose="02070309020205020404" pitchFamily="49" charset="0"/>
              </a:rPr>
              <a:t> typ(rozmiar) [</a:t>
            </a:r>
            <a:r>
              <a:rPr lang="pl-PL" sz="1700" cap="all" dirty="0" err="1">
                <a:latin typeface="Courier New" panose="02070309020205020404" pitchFamily="49" charset="0"/>
                <a:cs typeface="Courier New" panose="02070309020205020404" pitchFamily="49" charset="0"/>
              </a:rPr>
              <a:t>default</a:t>
            </a:r>
            <a:r>
              <a:rPr lang="pl-PL" sz="1700" dirty="0">
                <a:latin typeface="Courier New" panose="02070309020205020404" pitchFamily="49" charset="0"/>
                <a:cs typeface="Courier New" panose="02070309020205020404" pitchFamily="49" charset="0"/>
              </a:rPr>
              <a:t> </a:t>
            </a:r>
            <a:r>
              <a:rPr lang="pl-PL" sz="1700" dirty="0" err="1">
                <a:latin typeface="Courier New" panose="02070309020205020404" pitchFamily="49" charset="0"/>
                <a:cs typeface="Courier New" panose="02070309020205020404" pitchFamily="49" charset="0"/>
              </a:rPr>
              <a:t>wartość_domyślna</a:t>
            </a:r>
            <a:r>
              <a:rPr lang="pl-PL" sz="1700" dirty="0">
                <a:latin typeface="Courier New" panose="02070309020205020404" pitchFamily="49" charset="0"/>
                <a:cs typeface="Courier New" panose="02070309020205020404" pitchFamily="49" charset="0"/>
              </a:rPr>
              <a:t>]</a:t>
            </a:r>
          </a:p>
          <a:p>
            <a:pPr marL="182563"/>
            <a:r>
              <a:rPr lang="pl-PL" sz="1700" dirty="0">
                <a:latin typeface="Courier New" panose="02070309020205020404" pitchFamily="49" charset="0"/>
                <a:cs typeface="Courier New" panose="02070309020205020404" pitchFamily="49" charset="0"/>
              </a:rPr>
              <a:t>	[[</a:t>
            </a:r>
            <a:r>
              <a:rPr lang="pl-PL" sz="1700" cap="all" dirty="0" err="1">
                <a:latin typeface="Courier New" panose="02070309020205020404" pitchFamily="49" charset="0"/>
                <a:cs typeface="Courier New" panose="02070309020205020404" pitchFamily="49" charset="0"/>
              </a:rPr>
              <a:t>constraint</a:t>
            </a:r>
            <a:r>
              <a:rPr lang="pl-PL" sz="1700" dirty="0">
                <a:latin typeface="Courier New" panose="02070309020205020404" pitchFamily="49" charset="0"/>
                <a:cs typeface="Courier New" panose="02070309020205020404" pitchFamily="49" charset="0"/>
              </a:rPr>
              <a:t> </a:t>
            </a:r>
            <a:r>
              <a:rPr lang="pl-PL" sz="1700" dirty="0" err="1">
                <a:latin typeface="Courier New" panose="02070309020205020404" pitchFamily="49" charset="0"/>
                <a:cs typeface="Courier New" panose="02070309020205020404" pitchFamily="49" charset="0"/>
              </a:rPr>
              <a:t>nazwa_ogr_atr</a:t>
            </a:r>
            <a:r>
              <a:rPr lang="pl-PL" sz="1700" dirty="0">
                <a:latin typeface="Courier New" panose="02070309020205020404" pitchFamily="49" charset="0"/>
                <a:cs typeface="Courier New" panose="02070309020205020404" pitchFamily="49" charset="0"/>
              </a:rPr>
              <a:t>] </a:t>
            </a:r>
            <a:r>
              <a:rPr lang="pl-PL" sz="1700" dirty="0" err="1">
                <a:latin typeface="Courier New" panose="02070309020205020404" pitchFamily="49" charset="0"/>
                <a:cs typeface="Courier New" panose="02070309020205020404" pitchFamily="49" charset="0"/>
              </a:rPr>
              <a:t>ograniczenie_atrybutu</a:t>
            </a:r>
            <a:r>
              <a:rPr lang="pl-PL" sz="1700" dirty="0">
                <a:latin typeface="Courier New" panose="02070309020205020404" pitchFamily="49" charset="0"/>
                <a:cs typeface="Courier New" panose="02070309020205020404" pitchFamily="49" charset="0"/>
              </a:rPr>
              <a:t>],</a:t>
            </a:r>
          </a:p>
          <a:p>
            <a:pPr marL="182563"/>
            <a:r>
              <a:rPr lang="pl-PL" sz="1700" dirty="0">
                <a:latin typeface="Courier New" panose="02070309020205020404" pitchFamily="49" charset="0"/>
                <a:cs typeface="Courier New" panose="02070309020205020404" pitchFamily="49" charset="0"/>
              </a:rPr>
              <a:t>		. . .</a:t>
            </a:r>
          </a:p>
          <a:p>
            <a:pPr marL="182563"/>
            <a:r>
              <a:rPr lang="pl-PL" sz="1700" dirty="0">
                <a:latin typeface="Courier New" panose="02070309020205020404" pitchFamily="49" charset="0"/>
                <a:cs typeface="Courier New" panose="02070309020205020404" pitchFamily="49" charset="0"/>
              </a:rPr>
              <a:t>[[</a:t>
            </a:r>
            <a:r>
              <a:rPr lang="pl-PL" sz="1700" cap="all" dirty="0" err="1">
                <a:latin typeface="Courier New" panose="02070309020205020404" pitchFamily="49" charset="0"/>
                <a:cs typeface="Courier New" panose="02070309020205020404" pitchFamily="49" charset="0"/>
              </a:rPr>
              <a:t>constraint</a:t>
            </a:r>
            <a:r>
              <a:rPr lang="pl-PL" sz="1700" dirty="0">
                <a:latin typeface="Courier New" panose="02070309020205020404" pitchFamily="49" charset="0"/>
                <a:cs typeface="Courier New" panose="02070309020205020404" pitchFamily="49" charset="0"/>
              </a:rPr>
              <a:t> </a:t>
            </a:r>
            <a:r>
              <a:rPr lang="pl-PL" sz="1700" dirty="0" err="1">
                <a:latin typeface="Courier New" panose="02070309020205020404" pitchFamily="49" charset="0"/>
                <a:cs typeface="Courier New" panose="02070309020205020404" pitchFamily="49" charset="0"/>
              </a:rPr>
              <a:t>nazwa_ogr_tab</a:t>
            </a:r>
            <a:r>
              <a:rPr lang="pl-PL" sz="1700" dirty="0">
                <a:latin typeface="Courier New" panose="02070309020205020404" pitchFamily="49" charset="0"/>
                <a:cs typeface="Courier New" panose="02070309020205020404" pitchFamily="49" charset="0"/>
              </a:rPr>
              <a:t>] </a:t>
            </a:r>
            <a:r>
              <a:rPr lang="pl-PL" sz="1700" dirty="0" err="1">
                <a:latin typeface="Courier New" panose="02070309020205020404" pitchFamily="49" charset="0"/>
                <a:cs typeface="Courier New" panose="02070309020205020404" pitchFamily="49" charset="0"/>
              </a:rPr>
              <a:t>ograniczenie_tabeli</a:t>
            </a:r>
            <a:r>
              <a:rPr lang="pl-PL" sz="1700" dirty="0">
                <a:latin typeface="Courier New" panose="02070309020205020404" pitchFamily="49" charset="0"/>
                <a:cs typeface="Courier New" panose="02070309020205020404" pitchFamily="49" charset="0"/>
              </a:rPr>
              <a:t>, ...]</a:t>
            </a:r>
          </a:p>
          <a:p>
            <a:pPr marL="182563"/>
            <a:r>
              <a:rPr lang="pl-PL" sz="1700" dirty="0">
                <a:latin typeface="Courier New" panose="02070309020205020404" pitchFamily="49" charset="0"/>
                <a:cs typeface="Courier New" panose="02070309020205020404" pitchFamily="49" charset="0"/>
              </a:rPr>
              <a:t>);</a:t>
            </a:r>
          </a:p>
        </p:txBody>
      </p:sp>
      <p:sp>
        <p:nvSpPr>
          <p:cNvPr id="17" name="Prostokąt 16"/>
          <p:cNvSpPr/>
          <p:nvPr/>
        </p:nvSpPr>
        <p:spPr>
          <a:xfrm>
            <a:off x="171450" y="2412637"/>
            <a:ext cx="3451860" cy="1508105"/>
          </a:xfrm>
          <a:prstGeom prst="rect">
            <a:avLst/>
          </a:prstGeom>
          <a:ln>
            <a:noFill/>
          </a:ln>
        </p:spPr>
        <p:txBody>
          <a:bodyPr wrap="square">
            <a:spAutoFit/>
          </a:bodyPr>
          <a:lstStyle/>
          <a:p>
            <a:pPr marL="342900" indent="-342900">
              <a:spcBef>
                <a:spcPts val="600"/>
              </a:spcBef>
              <a:buFont typeface="Wingdings" panose="05000000000000000000" pitchFamily="2" charset="2"/>
              <a:buChar char="F"/>
            </a:pPr>
            <a:r>
              <a:rPr lang="pl-PL" sz="2300" dirty="0">
                <a:latin typeface="+mn-lt"/>
              </a:rPr>
              <a:t>W języku SQL tabele są </a:t>
            </a:r>
            <a:r>
              <a:rPr lang="pl-PL" sz="2300" dirty="0">
                <a:solidFill>
                  <a:srgbClr val="FF0000"/>
                </a:solidFill>
                <a:latin typeface="+mn-lt"/>
              </a:rPr>
              <a:t>tworzone</a:t>
            </a:r>
            <a:r>
              <a:rPr lang="pl-PL" sz="2300" dirty="0">
                <a:latin typeface="+mn-lt"/>
              </a:rPr>
              <a:t> za pomocą polecenia </a:t>
            </a:r>
            <a:r>
              <a:rPr lang="pl-PL" sz="1700" cap="all" dirty="0">
                <a:solidFill>
                  <a:srgbClr val="FF0000"/>
                </a:solidFill>
                <a:latin typeface="Courier New" panose="02070309020205020404" pitchFamily="49" charset="0"/>
                <a:cs typeface="Courier New" panose="02070309020205020404" pitchFamily="49" charset="0"/>
              </a:rPr>
              <a:t>create </a:t>
            </a:r>
            <a:r>
              <a:rPr lang="pl-PL" sz="1700" cap="all" dirty="0" err="1">
                <a:solidFill>
                  <a:srgbClr val="FF0000"/>
                </a:solidFill>
                <a:latin typeface="Courier New" panose="02070309020205020404" pitchFamily="49" charset="0"/>
                <a:cs typeface="Courier New" panose="02070309020205020404" pitchFamily="49" charset="0"/>
              </a:rPr>
              <a:t>table</a:t>
            </a:r>
            <a:r>
              <a:rPr lang="pl-PL" sz="1700" cap="all" dirty="0">
                <a:solidFill>
                  <a:srgbClr val="FF0000"/>
                </a:solidFill>
                <a:latin typeface="Courier New" panose="02070309020205020404" pitchFamily="49" charset="0"/>
                <a:cs typeface="Courier New" panose="02070309020205020404" pitchFamily="49" charset="0"/>
              </a:rPr>
              <a:t> </a:t>
            </a:r>
            <a:r>
              <a:rPr lang="pl-PL" sz="2300" dirty="0">
                <a:latin typeface="+mn-lt"/>
              </a:rPr>
              <a:t>postaci: </a:t>
            </a:r>
          </a:p>
        </p:txBody>
      </p:sp>
      <p:sp>
        <p:nvSpPr>
          <p:cNvPr id="18" name="Prostokąt 17"/>
          <p:cNvSpPr/>
          <p:nvPr/>
        </p:nvSpPr>
        <p:spPr>
          <a:xfrm>
            <a:off x="3474720" y="5123032"/>
            <a:ext cx="6572250" cy="1400383"/>
          </a:xfrm>
          <a:prstGeom prst="rect">
            <a:avLst/>
          </a:prstGeom>
          <a:solidFill>
            <a:schemeClr val="accent2">
              <a:lumMod val="20000"/>
              <a:lumOff val="80000"/>
            </a:schemeClr>
          </a:solidFill>
        </p:spPr>
        <p:txBody>
          <a:bodyPr wrap="square">
            <a:spAutoFit/>
          </a:bodyPr>
          <a:lstStyle/>
          <a:p>
            <a:pPr>
              <a:spcBef>
                <a:spcPts val="300"/>
              </a:spcBef>
            </a:pPr>
            <a:r>
              <a:rPr lang="pl-PL" sz="1500" dirty="0">
                <a:latin typeface="Monoid" panose="02000503000000000000" pitchFamily="2" charset="0"/>
              </a:rPr>
              <a:t>CREATE TABLE etaty (</a:t>
            </a:r>
          </a:p>
          <a:p>
            <a:pPr>
              <a:spcBef>
                <a:spcPts val="300"/>
              </a:spcBef>
            </a:pPr>
            <a:r>
              <a:rPr lang="pl-PL" sz="1500" dirty="0">
                <a:latin typeface="Monoid" panose="02000503000000000000" pitchFamily="2" charset="0"/>
              </a:rPr>
              <a:t>   nazwa </a:t>
            </a:r>
            <a:r>
              <a:rPr lang="pl-PL" sz="1500" dirty="0" err="1">
                <a:latin typeface="Monoid" panose="02000503000000000000" pitchFamily="2" charset="0"/>
              </a:rPr>
              <a:t>nvarchar</a:t>
            </a:r>
            <a:r>
              <a:rPr lang="pl-PL" sz="1500" dirty="0">
                <a:latin typeface="Monoid" panose="02000503000000000000" pitchFamily="2" charset="0"/>
              </a:rPr>
              <a:t>(20) NOT NULL PRIMARY KEY,</a:t>
            </a:r>
          </a:p>
          <a:p>
            <a:pPr>
              <a:spcBef>
                <a:spcPts val="300"/>
              </a:spcBef>
            </a:pPr>
            <a:r>
              <a:rPr lang="pl-PL" sz="1500" dirty="0">
                <a:latin typeface="Monoid" panose="02000503000000000000" pitchFamily="2" charset="0"/>
              </a:rPr>
              <a:t>   </a:t>
            </a:r>
            <a:r>
              <a:rPr lang="pl-PL" sz="1500" dirty="0" err="1">
                <a:latin typeface="Monoid" panose="02000503000000000000" pitchFamily="2" charset="0"/>
              </a:rPr>
              <a:t>płaca_min</a:t>
            </a:r>
            <a:r>
              <a:rPr lang="pl-PL" sz="1500" dirty="0">
                <a:latin typeface="Monoid" panose="02000503000000000000" pitchFamily="2" charset="0"/>
              </a:rPr>
              <a:t> </a:t>
            </a:r>
            <a:r>
              <a:rPr lang="pl-PL" sz="1500" dirty="0" err="1">
                <a:latin typeface="Monoid" panose="02000503000000000000" pitchFamily="2" charset="0"/>
              </a:rPr>
              <a:t>money</a:t>
            </a:r>
            <a:r>
              <a:rPr lang="pl-PL" sz="1500" dirty="0">
                <a:latin typeface="Monoid" panose="02000503000000000000" pitchFamily="2" charset="0"/>
              </a:rPr>
              <a:t> NOT NULL CHECK(</a:t>
            </a:r>
            <a:r>
              <a:rPr lang="pl-PL" sz="1500" dirty="0" err="1">
                <a:latin typeface="Monoid" panose="02000503000000000000" pitchFamily="2" charset="0"/>
              </a:rPr>
              <a:t>płaca_min</a:t>
            </a:r>
            <a:r>
              <a:rPr lang="pl-PL" sz="1500" dirty="0">
                <a:latin typeface="Monoid" panose="02000503000000000000" pitchFamily="2" charset="0"/>
              </a:rPr>
              <a:t>&gt;500),</a:t>
            </a:r>
          </a:p>
          <a:p>
            <a:pPr>
              <a:spcBef>
                <a:spcPts val="300"/>
              </a:spcBef>
            </a:pPr>
            <a:r>
              <a:rPr lang="pl-PL" sz="1500" dirty="0">
                <a:latin typeface="Monoid" panose="02000503000000000000" pitchFamily="2" charset="0"/>
              </a:rPr>
              <a:t>   </a:t>
            </a:r>
            <a:r>
              <a:rPr lang="pl-PL" sz="1500" dirty="0" err="1">
                <a:latin typeface="Monoid" panose="02000503000000000000" pitchFamily="2" charset="0"/>
              </a:rPr>
              <a:t>płaca_max</a:t>
            </a:r>
            <a:r>
              <a:rPr lang="pl-PL" sz="1500" dirty="0">
                <a:latin typeface="Monoid" panose="02000503000000000000" pitchFamily="2" charset="0"/>
              </a:rPr>
              <a:t> </a:t>
            </a:r>
            <a:r>
              <a:rPr lang="pl-PL" sz="1500" dirty="0" err="1">
                <a:latin typeface="Monoid" panose="02000503000000000000" pitchFamily="2" charset="0"/>
              </a:rPr>
              <a:t>money</a:t>
            </a:r>
            <a:r>
              <a:rPr lang="pl-PL" sz="1500" dirty="0">
                <a:latin typeface="Monoid" panose="02000503000000000000" pitchFamily="2" charset="0"/>
              </a:rPr>
              <a:t> NOT NULL CHECK(</a:t>
            </a:r>
            <a:r>
              <a:rPr lang="pl-PL" sz="1500" dirty="0" err="1">
                <a:latin typeface="Monoid" panose="02000503000000000000" pitchFamily="2" charset="0"/>
              </a:rPr>
              <a:t>płaca_max</a:t>
            </a:r>
            <a:r>
              <a:rPr lang="pl-PL" sz="1500" dirty="0">
                <a:latin typeface="Monoid" panose="02000503000000000000" pitchFamily="2" charset="0"/>
              </a:rPr>
              <a:t>&lt;=10000)</a:t>
            </a:r>
          </a:p>
          <a:p>
            <a:pPr>
              <a:spcBef>
                <a:spcPts val="300"/>
              </a:spcBef>
            </a:pPr>
            <a:r>
              <a:rPr lang="pl-PL" sz="1500" dirty="0">
                <a:latin typeface="Monoid" panose="02000503000000000000" pitchFamily="2" charset="0"/>
              </a:rPr>
              <a:t>);</a:t>
            </a:r>
          </a:p>
        </p:txBody>
      </p:sp>
    </p:spTree>
    <p:extLst>
      <p:ext uri="{BB962C8B-B14F-4D97-AF65-F5344CB8AC3E}">
        <p14:creationId xmlns:p14="http://schemas.microsoft.com/office/powerpoint/2010/main" val="3247420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up)">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wipe(left)">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7">
                                            <p:txEl>
                                              <p:pRg st="0" end="0"/>
                                            </p:txEl>
                                          </p:spTgt>
                                        </p:tgtEl>
                                        <p:attrNameLst>
                                          <p:attrName>style.visibility</p:attrName>
                                        </p:attrNameLst>
                                      </p:cBhvr>
                                      <p:to>
                                        <p:strVal val="visible"/>
                                      </p:to>
                                    </p:set>
                                    <p:animEffect transition="in" filter="wipe(up)">
                                      <p:cBhvr>
                                        <p:cTn id="22" dur="500"/>
                                        <p:tgtEl>
                                          <p:spTgt spid="1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iterate type="lt">
                                    <p:tmPct val="10000"/>
                                  </p:iterate>
                                  <p:childTnLst>
                                    <p:set>
                                      <p:cBhvr>
                                        <p:cTn id="26" dur="1" fill="hold">
                                          <p:stCondLst>
                                            <p:cond delay="0"/>
                                          </p:stCondLst>
                                        </p:cTn>
                                        <p:tgtEl>
                                          <p:spTgt spid="16">
                                            <p:txEl>
                                              <p:pRg st="0" end="0"/>
                                            </p:txEl>
                                          </p:spTgt>
                                        </p:tgtEl>
                                        <p:attrNameLst>
                                          <p:attrName>style.visibility</p:attrName>
                                        </p:attrNameLst>
                                      </p:cBhvr>
                                      <p:to>
                                        <p:strVal val="visible"/>
                                      </p:to>
                                    </p:set>
                                    <p:animEffect transition="in" filter="wipe(left)">
                                      <p:cBhvr>
                                        <p:cTn id="27" dur="500"/>
                                        <p:tgtEl>
                                          <p:spTgt spid="1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lt">
                                    <p:tmPct val="10000"/>
                                  </p:iterate>
                                  <p:childTnLst>
                                    <p:set>
                                      <p:cBhvr>
                                        <p:cTn id="31" dur="1" fill="hold">
                                          <p:stCondLst>
                                            <p:cond delay="0"/>
                                          </p:stCondLst>
                                        </p:cTn>
                                        <p:tgtEl>
                                          <p:spTgt spid="16">
                                            <p:txEl>
                                              <p:pRg st="1" end="1"/>
                                            </p:txEl>
                                          </p:spTgt>
                                        </p:tgtEl>
                                        <p:attrNameLst>
                                          <p:attrName>style.visibility</p:attrName>
                                        </p:attrNameLst>
                                      </p:cBhvr>
                                      <p:to>
                                        <p:strVal val="visible"/>
                                      </p:to>
                                    </p:set>
                                    <p:animEffect transition="in" filter="wipe(left)">
                                      <p:cBhvr>
                                        <p:cTn id="32" dur="500"/>
                                        <p:tgtEl>
                                          <p:spTgt spid="1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lt">
                                    <p:tmPct val="10000"/>
                                  </p:iterate>
                                  <p:childTnLst>
                                    <p:set>
                                      <p:cBhvr>
                                        <p:cTn id="36" dur="1" fill="hold">
                                          <p:stCondLst>
                                            <p:cond delay="0"/>
                                          </p:stCondLst>
                                        </p:cTn>
                                        <p:tgtEl>
                                          <p:spTgt spid="16">
                                            <p:txEl>
                                              <p:pRg st="2" end="2"/>
                                            </p:txEl>
                                          </p:spTgt>
                                        </p:tgtEl>
                                        <p:attrNameLst>
                                          <p:attrName>style.visibility</p:attrName>
                                        </p:attrNameLst>
                                      </p:cBhvr>
                                      <p:to>
                                        <p:strVal val="visible"/>
                                      </p:to>
                                    </p:set>
                                    <p:animEffect transition="in" filter="wipe(left)">
                                      <p:cBhvr>
                                        <p:cTn id="37" dur="500"/>
                                        <p:tgtEl>
                                          <p:spTgt spid="16">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lt">
                                    <p:tmPct val="10000"/>
                                  </p:iterate>
                                  <p:childTnLst>
                                    <p:set>
                                      <p:cBhvr>
                                        <p:cTn id="41" dur="1" fill="hold">
                                          <p:stCondLst>
                                            <p:cond delay="0"/>
                                          </p:stCondLst>
                                        </p:cTn>
                                        <p:tgtEl>
                                          <p:spTgt spid="16">
                                            <p:txEl>
                                              <p:pRg st="3" end="3"/>
                                            </p:txEl>
                                          </p:spTgt>
                                        </p:tgtEl>
                                        <p:attrNameLst>
                                          <p:attrName>style.visibility</p:attrName>
                                        </p:attrNameLst>
                                      </p:cBhvr>
                                      <p:to>
                                        <p:strVal val="visible"/>
                                      </p:to>
                                    </p:set>
                                    <p:animEffect transition="in" filter="wipe(left)">
                                      <p:cBhvr>
                                        <p:cTn id="42" dur="500"/>
                                        <p:tgtEl>
                                          <p:spTgt spid="16">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iterate type="lt">
                                    <p:tmPct val="10000"/>
                                  </p:iterate>
                                  <p:childTnLst>
                                    <p:set>
                                      <p:cBhvr>
                                        <p:cTn id="46" dur="1" fill="hold">
                                          <p:stCondLst>
                                            <p:cond delay="0"/>
                                          </p:stCondLst>
                                        </p:cTn>
                                        <p:tgtEl>
                                          <p:spTgt spid="16">
                                            <p:txEl>
                                              <p:pRg st="4" end="4"/>
                                            </p:txEl>
                                          </p:spTgt>
                                        </p:tgtEl>
                                        <p:attrNameLst>
                                          <p:attrName>style.visibility</p:attrName>
                                        </p:attrNameLst>
                                      </p:cBhvr>
                                      <p:to>
                                        <p:strVal val="visible"/>
                                      </p:to>
                                    </p:set>
                                    <p:animEffect transition="in" filter="wipe(left)">
                                      <p:cBhvr>
                                        <p:cTn id="47" dur="500"/>
                                        <p:tgtEl>
                                          <p:spTgt spid="16">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iterate type="lt">
                                    <p:tmPct val="10000"/>
                                  </p:iterate>
                                  <p:childTnLst>
                                    <p:set>
                                      <p:cBhvr>
                                        <p:cTn id="51" dur="1" fill="hold">
                                          <p:stCondLst>
                                            <p:cond delay="0"/>
                                          </p:stCondLst>
                                        </p:cTn>
                                        <p:tgtEl>
                                          <p:spTgt spid="16">
                                            <p:txEl>
                                              <p:pRg st="5" end="5"/>
                                            </p:txEl>
                                          </p:spTgt>
                                        </p:tgtEl>
                                        <p:attrNameLst>
                                          <p:attrName>style.visibility</p:attrName>
                                        </p:attrNameLst>
                                      </p:cBhvr>
                                      <p:to>
                                        <p:strVal val="visible"/>
                                      </p:to>
                                    </p:set>
                                    <p:animEffect transition="in" filter="wipe(left)">
                                      <p:cBhvr>
                                        <p:cTn id="52" dur="500"/>
                                        <p:tgtEl>
                                          <p:spTgt spid="16">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iterate type="lt">
                                    <p:tmPct val="10000"/>
                                  </p:iterate>
                                  <p:childTnLst>
                                    <p:set>
                                      <p:cBhvr>
                                        <p:cTn id="56" dur="1" fill="hold">
                                          <p:stCondLst>
                                            <p:cond delay="0"/>
                                          </p:stCondLst>
                                        </p:cTn>
                                        <p:tgtEl>
                                          <p:spTgt spid="16">
                                            <p:txEl>
                                              <p:pRg st="6" end="6"/>
                                            </p:txEl>
                                          </p:spTgt>
                                        </p:tgtEl>
                                        <p:attrNameLst>
                                          <p:attrName>style.visibility</p:attrName>
                                        </p:attrNameLst>
                                      </p:cBhvr>
                                      <p:to>
                                        <p:strVal val="visible"/>
                                      </p:to>
                                    </p:set>
                                    <p:animEffect transition="in" filter="wipe(left)">
                                      <p:cBhvr>
                                        <p:cTn id="57" dur="500"/>
                                        <p:tgtEl>
                                          <p:spTgt spid="16">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iterate type="lt">
                                    <p:tmPct val="10000"/>
                                  </p:iterate>
                                  <p:childTnLst>
                                    <p:set>
                                      <p:cBhvr>
                                        <p:cTn id="61" dur="1" fill="hold">
                                          <p:stCondLst>
                                            <p:cond delay="0"/>
                                          </p:stCondLst>
                                        </p:cTn>
                                        <p:tgtEl>
                                          <p:spTgt spid="16">
                                            <p:txEl>
                                              <p:pRg st="7" end="7"/>
                                            </p:txEl>
                                          </p:spTgt>
                                        </p:tgtEl>
                                        <p:attrNameLst>
                                          <p:attrName>style.visibility</p:attrName>
                                        </p:attrNameLst>
                                      </p:cBhvr>
                                      <p:to>
                                        <p:strVal val="visible"/>
                                      </p:to>
                                    </p:set>
                                    <p:animEffect transition="in" filter="wipe(left)">
                                      <p:cBhvr>
                                        <p:cTn id="62" dur="500"/>
                                        <p:tgtEl>
                                          <p:spTgt spid="16">
                                            <p:txEl>
                                              <p:pRg st="7" end="7"/>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wipe(up)">
                                      <p:cBhvr>
                                        <p:cTn id="72" dur="500"/>
                                        <p:tgtEl>
                                          <p:spTgt spid="14"/>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fade">
                                      <p:cBhvr>
                                        <p:cTn id="77" dur="500"/>
                                        <p:tgtEl>
                                          <p:spTgt spid="18"/>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iterate type="lt">
                                    <p:tmPct val="10000"/>
                                  </p:iterate>
                                  <p:childTnLst>
                                    <p:set>
                                      <p:cBhvr>
                                        <p:cTn id="81" dur="1" fill="hold">
                                          <p:stCondLst>
                                            <p:cond delay="0"/>
                                          </p:stCondLst>
                                        </p:cTn>
                                        <p:tgtEl>
                                          <p:spTgt spid="18">
                                            <p:txEl>
                                              <p:pRg st="0" end="0"/>
                                            </p:txEl>
                                          </p:spTgt>
                                        </p:tgtEl>
                                        <p:attrNameLst>
                                          <p:attrName>style.visibility</p:attrName>
                                        </p:attrNameLst>
                                      </p:cBhvr>
                                      <p:to>
                                        <p:strVal val="visible"/>
                                      </p:to>
                                    </p:set>
                                    <p:animEffect transition="in" filter="wipe(left)">
                                      <p:cBhvr>
                                        <p:cTn id="82" dur="500"/>
                                        <p:tgtEl>
                                          <p:spTgt spid="18">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iterate type="lt">
                                    <p:tmPct val="10000"/>
                                  </p:iterate>
                                  <p:childTnLst>
                                    <p:set>
                                      <p:cBhvr>
                                        <p:cTn id="86" dur="1" fill="hold">
                                          <p:stCondLst>
                                            <p:cond delay="0"/>
                                          </p:stCondLst>
                                        </p:cTn>
                                        <p:tgtEl>
                                          <p:spTgt spid="18">
                                            <p:txEl>
                                              <p:pRg st="1" end="1"/>
                                            </p:txEl>
                                          </p:spTgt>
                                        </p:tgtEl>
                                        <p:attrNameLst>
                                          <p:attrName>style.visibility</p:attrName>
                                        </p:attrNameLst>
                                      </p:cBhvr>
                                      <p:to>
                                        <p:strVal val="visible"/>
                                      </p:to>
                                    </p:set>
                                    <p:animEffect transition="in" filter="wipe(left)">
                                      <p:cBhvr>
                                        <p:cTn id="87" dur="500"/>
                                        <p:tgtEl>
                                          <p:spTgt spid="18">
                                            <p:txEl>
                                              <p:pRg st="1" end="1"/>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iterate type="lt">
                                    <p:tmPct val="10000"/>
                                  </p:iterate>
                                  <p:childTnLst>
                                    <p:set>
                                      <p:cBhvr>
                                        <p:cTn id="91" dur="1" fill="hold">
                                          <p:stCondLst>
                                            <p:cond delay="0"/>
                                          </p:stCondLst>
                                        </p:cTn>
                                        <p:tgtEl>
                                          <p:spTgt spid="18">
                                            <p:txEl>
                                              <p:pRg st="2" end="2"/>
                                            </p:txEl>
                                          </p:spTgt>
                                        </p:tgtEl>
                                        <p:attrNameLst>
                                          <p:attrName>style.visibility</p:attrName>
                                        </p:attrNameLst>
                                      </p:cBhvr>
                                      <p:to>
                                        <p:strVal val="visible"/>
                                      </p:to>
                                    </p:set>
                                    <p:animEffect transition="in" filter="wipe(left)">
                                      <p:cBhvr>
                                        <p:cTn id="92" dur="500"/>
                                        <p:tgtEl>
                                          <p:spTgt spid="18">
                                            <p:txEl>
                                              <p:pRg st="2" end="2"/>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iterate type="lt">
                                    <p:tmPct val="10000"/>
                                  </p:iterate>
                                  <p:childTnLst>
                                    <p:set>
                                      <p:cBhvr>
                                        <p:cTn id="96" dur="1" fill="hold">
                                          <p:stCondLst>
                                            <p:cond delay="0"/>
                                          </p:stCondLst>
                                        </p:cTn>
                                        <p:tgtEl>
                                          <p:spTgt spid="18">
                                            <p:txEl>
                                              <p:pRg st="3" end="3"/>
                                            </p:txEl>
                                          </p:spTgt>
                                        </p:tgtEl>
                                        <p:attrNameLst>
                                          <p:attrName>style.visibility</p:attrName>
                                        </p:attrNameLst>
                                      </p:cBhvr>
                                      <p:to>
                                        <p:strVal val="visible"/>
                                      </p:to>
                                    </p:set>
                                    <p:animEffect transition="in" filter="wipe(left)">
                                      <p:cBhvr>
                                        <p:cTn id="97" dur="500"/>
                                        <p:tgtEl>
                                          <p:spTgt spid="18">
                                            <p:txEl>
                                              <p:pRg st="3" end="3"/>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iterate type="lt">
                                    <p:tmPct val="10000"/>
                                  </p:iterate>
                                  <p:childTnLst>
                                    <p:set>
                                      <p:cBhvr>
                                        <p:cTn id="101" dur="1" fill="hold">
                                          <p:stCondLst>
                                            <p:cond delay="0"/>
                                          </p:stCondLst>
                                        </p:cTn>
                                        <p:tgtEl>
                                          <p:spTgt spid="18">
                                            <p:txEl>
                                              <p:pRg st="4" end="4"/>
                                            </p:txEl>
                                          </p:spTgt>
                                        </p:tgtEl>
                                        <p:attrNameLst>
                                          <p:attrName>style.visibility</p:attrName>
                                        </p:attrNameLst>
                                      </p:cBhvr>
                                      <p:to>
                                        <p:strVal val="visible"/>
                                      </p:to>
                                    </p:set>
                                    <p:animEffect transition="in" filter="wipe(left)">
                                      <p:cBhvr>
                                        <p:cTn id="102" dur="500"/>
                                        <p:tgtEl>
                                          <p:spTgt spid="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animBg="1"/>
      <p:bldP spid="1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1"/>
          <p:cNvSpPr txBox="1">
            <a:spLocks/>
          </p:cNvSpPr>
          <p:nvPr/>
        </p:nvSpPr>
        <p:spPr>
          <a:xfrm>
            <a:off x="0" y="0"/>
            <a:ext cx="12192000" cy="857250"/>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pl-PL" sz="4000" dirty="0">
                <a:solidFill>
                  <a:srgbClr val="000000"/>
                </a:solidFill>
                <a:latin typeface="Minion-Regular"/>
              </a:rPr>
              <a:t>Przykładowe typy danych (T-SQL)</a:t>
            </a:r>
            <a:endParaRPr lang="pl-PL" sz="4000" b="1" dirty="0"/>
          </a:p>
        </p:txBody>
      </p:sp>
      <p:sp>
        <p:nvSpPr>
          <p:cNvPr id="4" name="Symbol zastępczy daty 3"/>
          <p:cNvSpPr>
            <a:spLocks noGrp="1"/>
          </p:cNvSpPr>
          <p:nvPr>
            <p:ph type="dt" sz="half" idx="10"/>
          </p:nvPr>
        </p:nvSpPr>
        <p:spPr/>
        <p:txBody>
          <a:bodyPr/>
          <a:lstStyle/>
          <a:p>
            <a:fld id="{1D684510-9475-4884-8951-D3414B1C6E4B}" type="datetime1">
              <a:rPr lang="pl-PL" smtClean="0"/>
              <a:t>25.11.2021</a:t>
            </a:fld>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2516430808"/>
              </p:ext>
            </p:extLst>
          </p:nvPr>
        </p:nvGraphicFramePr>
        <p:xfrm>
          <a:off x="205740" y="1020394"/>
          <a:ext cx="11607724" cy="5209967"/>
        </p:xfrm>
        <a:graphic>
          <a:graphicData uri="http://schemas.openxmlformats.org/drawingml/2006/table">
            <a:tbl>
              <a:tblPr firstRow="1" firstCol="1" bandRow="1">
                <a:tableStyleId>{5C22544A-7EE6-4342-B048-85BDC9FD1C3A}</a:tableStyleId>
              </a:tblPr>
              <a:tblGrid>
                <a:gridCol w="2312063">
                  <a:extLst>
                    <a:ext uri="{9D8B030D-6E8A-4147-A177-3AD203B41FA5}">
                      <a16:colId xmlns:a16="http://schemas.microsoft.com/office/drawing/2014/main" val="20000"/>
                    </a:ext>
                  </a:extLst>
                </a:gridCol>
                <a:gridCol w="9295661">
                  <a:extLst>
                    <a:ext uri="{9D8B030D-6E8A-4147-A177-3AD203B41FA5}">
                      <a16:colId xmlns:a16="http://schemas.microsoft.com/office/drawing/2014/main" val="20001"/>
                    </a:ext>
                  </a:extLst>
                </a:gridCol>
              </a:tblGrid>
              <a:tr h="172358">
                <a:tc>
                  <a:txBody>
                    <a:bodyPr/>
                    <a:lstStyle/>
                    <a:p>
                      <a:pPr algn="ctr">
                        <a:lnSpc>
                          <a:spcPct val="107000"/>
                        </a:lnSpc>
                        <a:spcAft>
                          <a:spcPts val="0"/>
                        </a:spcAft>
                      </a:pPr>
                      <a:r>
                        <a:rPr lang="pl-PL" sz="1400" dirty="0">
                          <a:effectLst/>
                        </a:rPr>
                        <a:t>Typ danych</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708" marR="42708" marT="0" marB="0" anchor="ctr"/>
                </a:tc>
                <a:tc>
                  <a:txBody>
                    <a:bodyPr/>
                    <a:lstStyle/>
                    <a:p>
                      <a:pPr algn="ctr">
                        <a:lnSpc>
                          <a:spcPct val="107000"/>
                        </a:lnSpc>
                        <a:spcAft>
                          <a:spcPts val="0"/>
                        </a:spcAft>
                      </a:pPr>
                      <a:r>
                        <a:rPr lang="pl-PL" sz="1400">
                          <a:effectLst/>
                        </a:rPr>
                        <a:t>Opis</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42708" marR="42708" marT="0" marB="0" anchor="ctr"/>
                </a:tc>
                <a:extLst>
                  <a:ext uri="{0D108BD9-81ED-4DB2-BD59-A6C34878D82A}">
                    <a16:rowId xmlns:a16="http://schemas.microsoft.com/office/drawing/2014/main" val="10000"/>
                  </a:ext>
                </a:extLst>
              </a:tr>
              <a:tr h="344714">
                <a:tc>
                  <a:txBody>
                    <a:bodyPr/>
                    <a:lstStyle/>
                    <a:p>
                      <a:pPr algn="ctr">
                        <a:lnSpc>
                          <a:spcPct val="107000"/>
                        </a:lnSpc>
                        <a:spcAft>
                          <a:spcPts val="0"/>
                        </a:spcAft>
                      </a:pPr>
                      <a:r>
                        <a:rPr lang="pl-PL" sz="1400">
                          <a:effectLst/>
                        </a:rPr>
                        <a:t>bigint</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42708" marR="42708" marT="0" marB="0" anchor="ctr"/>
                </a:tc>
                <a:tc>
                  <a:txBody>
                    <a:bodyPr/>
                    <a:lstStyle/>
                    <a:p>
                      <a:pPr algn="ctr">
                        <a:lnSpc>
                          <a:spcPct val="107000"/>
                        </a:lnSpc>
                        <a:spcAft>
                          <a:spcPts val="0"/>
                        </a:spcAft>
                      </a:pPr>
                      <a:r>
                        <a:rPr lang="pl-PL" sz="1400">
                          <a:effectLst/>
                        </a:rPr>
                        <a:t>Liczba całkowita od -2^63 (-9 223 372 036 854 775 808) do 2^63-1 (9 223 372 036 854 775 807).</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42708" marR="42708" marT="0" marB="0" anchor="ctr"/>
                </a:tc>
                <a:extLst>
                  <a:ext uri="{0D108BD9-81ED-4DB2-BD59-A6C34878D82A}">
                    <a16:rowId xmlns:a16="http://schemas.microsoft.com/office/drawing/2014/main" val="10001"/>
                  </a:ext>
                </a:extLst>
              </a:tr>
              <a:tr h="172358">
                <a:tc>
                  <a:txBody>
                    <a:bodyPr/>
                    <a:lstStyle/>
                    <a:p>
                      <a:pPr algn="ctr">
                        <a:lnSpc>
                          <a:spcPct val="107000"/>
                        </a:lnSpc>
                        <a:spcAft>
                          <a:spcPts val="0"/>
                        </a:spcAft>
                      </a:pPr>
                      <a:r>
                        <a:rPr lang="pl-PL" sz="1400">
                          <a:effectLst/>
                        </a:rPr>
                        <a:t>int</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42708" marR="42708" marT="0" marB="0" anchor="ctr"/>
                </a:tc>
                <a:tc>
                  <a:txBody>
                    <a:bodyPr/>
                    <a:lstStyle/>
                    <a:p>
                      <a:pPr algn="ctr">
                        <a:lnSpc>
                          <a:spcPct val="107000"/>
                        </a:lnSpc>
                        <a:spcAft>
                          <a:spcPts val="0"/>
                        </a:spcAft>
                      </a:pPr>
                      <a:r>
                        <a:rPr lang="pl-PL" sz="1400">
                          <a:effectLst/>
                        </a:rPr>
                        <a:t>Liczba całkowita od -2^31 (-2 147 483 648) do 2^31-1 (2 147 483 647).</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42708" marR="42708" marT="0" marB="0" anchor="ctr"/>
                </a:tc>
                <a:extLst>
                  <a:ext uri="{0D108BD9-81ED-4DB2-BD59-A6C34878D82A}">
                    <a16:rowId xmlns:a16="http://schemas.microsoft.com/office/drawing/2014/main" val="10002"/>
                  </a:ext>
                </a:extLst>
              </a:tr>
              <a:tr h="172358">
                <a:tc>
                  <a:txBody>
                    <a:bodyPr/>
                    <a:lstStyle/>
                    <a:p>
                      <a:pPr algn="ctr">
                        <a:lnSpc>
                          <a:spcPct val="107000"/>
                        </a:lnSpc>
                        <a:spcAft>
                          <a:spcPts val="0"/>
                        </a:spcAft>
                      </a:pPr>
                      <a:r>
                        <a:rPr lang="pl-PL" sz="1400">
                          <a:effectLst/>
                        </a:rPr>
                        <a:t>smallint</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42708" marR="42708" marT="0" marB="0" anchor="ctr"/>
                </a:tc>
                <a:tc>
                  <a:txBody>
                    <a:bodyPr/>
                    <a:lstStyle/>
                    <a:p>
                      <a:pPr algn="ctr">
                        <a:lnSpc>
                          <a:spcPct val="107000"/>
                        </a:lnSpc>
                        <a:spcAft>
                          <a:spcPts val="0"/>
                        </a:spcAft>
                      </a:pPr>
                      <a:r>
                        <a:rPr lang="pl-PL" sz="1400">
                          <a:effectLst/>
                        </a:rPr>
                        <a:t>Liczba całkowita od -2^15 (-32 768) do 2^15-1 (32 767).</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42708" marR="42708" marT="0" marB="0" anchor="ctr"/>
                </a:tc>
                <a:extLst>
                  <a:ext uri="{0D108BD9-81ED-4DB2-BD59-A6C34878D82A}">
                    <a16:rowId xmlns:a16="http://schemas.microsoft.com/office/drawing/2014/main" val="10003"/>
                  </a:ext>
                </a:extLst>
              </a:tr>
              <a:tr h="172358">
                <a:tc>
                  <a:txBody>
                    <a:bodyPr/>
                    <a:lstStyle/>
                    <a:p>
                      <a:pPr algn="ctr">
                        <a:lnSpc>
                          <a:spcPct val="107000"/>
                        </a:lnSpc>
                        <a:spcAft>
                          <a:spcPts val="0"/>
                        </a:spcAft>
                      </a:pPr>
                      <a:r>
                        <a:rPr lang="pl-PL" sz="1400">
                          <a:effectLst/>
                        </a:rPr>
                        <a:t>tinyint</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42708" marR="42708" marT="0" marB="0" anchor="ctr"/>
                </a:tc>
                <a:tc>
                  <a:txBody>
                    <a:bodyPr/>
                    <a:lstStyle/>
                    <a:p>
                      <a:pPr algn="ctr">
                        <a:lnSpc>
                          <a:spcPct val="107000"/>
                        </a:lnSpc>
                        <a:spcAft>
                          <a:spcPts val="0"/>
                        </a:spcAft>
                      </a:pPr>
                      <a:r>
                        <a:rPr lang="pl-PL" sz="1400">
                          <a:effectLst/>
                        </a:rPr>
                        <a:t>Liczba całkowita od 0 do 255.</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42708" marR="42708" marT="0" marB="0" anchor="ctr"/>
                </a:tc>
                <a:extLst>
                  <a:ext uri="{0D108BD9-81ED-4DB2-BD59-A6C34878D82A}">
                    <a16:rowId xmlns:a16="http://schemas.microsoft.com/office/drawing/2014/main" val="10004"/>
                  </a:ext>
                </a:extLst>
              </a:tr>
              <a:tr h="172358">
                <a:tc>
                  <a:txBody>
                    <a:bodyPr/>
                    <a:lstStyle/>
                    <a:p>
                      <a:pPr algn="ctr">
                        <a:lnSpc>
                          <a:spcPct val="107000"/>
                        </a:lnSpc>
                        <a:spcAft>
                          <a:spcPts val="0"/>
                        </a:spcAft>
                      </a:pPr>
                      <a:r>
                        <a:rPr lang="pl-PL" sz="1400">
                          <a:effectLst/>
                        </a:rPr>
                        <a:t>bit</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42708" marR="42708" marT="0" marB="0" anchor="ctr"/>
                </a:tc>
                <a:tc>
                  <a:txBody>
                    <a:bodyPr/>
                    <a:lstStyle/>
                    <a:p>
                      <a:pPr algn="ctr">
                        <a:lnSpc>
                          <a:spcPct val="107000"/>
                        </a:lnSpc>
                        <a:spcAft>
                          <a:spcPts val="0"/>
                        </a:spcAft>
                      </a:pPr>
                      <a:r>
                        <a:rPr lang="pl-PL" sz="1400">
                          <a:effectLst/>
                        </a:rPr>
                        <a:t>Liczba całkowita 0 lub 1.</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42708" marR="42708" marT="0" marB="0" anchor="ctr"/>
                </a:tc>
                <a:extLst>
                  <a:ext uri="{0D108BD9-81ED-4DB2-BD59-A6C34878D82A}">
                    <a16:rowId xmlns:a16="http://schemas.microsoft.com/office/drawing/2014/main" val="10005"/>
                  </a:ext>
                </a:extLst>
              </a:tr>
              <a:tr h="344714">
                <a:tc>
                  <a:txBody>
                    <a:bodyPr/>
                    <a:lstStyle/>
                    <a:p>
                      <a:pPr algn="ctr">
                        <a:lnSpc>
                          <a:spcPct val="107000"/>
                        </a:lnSpc>
                        <a:spcAft>
                          <a:spcPts val="0"/>
                        </a:spcAft>
                      </a:pPr>
                      <a:r>
                        <a:rPr lang="pl-PL" sz="1400">
                          <a:effectLst/>
                        </a:rPr>
                        <a:t>decimal(precision, scale)</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42708" marR="42708" marT="0" marB="0" anchor="ctr"/>
                </a:tc>
                <a:tc>
                  <a:txBody>
                    <a:bodyPr/>
                    <a:lstStyle/>
                    <a:p>
                      <a:pPr algn="ctr">
                        <a:lnSpc>
                          <a:spcPct val="107000"/>
                        </a:lnSpc>
                        <a:spcAft>
                          <a:spcPts val="0"/>
                        </a:spcAft>
                      </a:pPr>
                      <a:r>
                        <a:rPr lang="pl-PL" sz="1400">
                          <a:effectLst/>
                        </a:rPr>
                        <a:t>Liczbowy typ danych ze stałą dokładnością i podziałką.</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42708" marR="42708" marT="0" marB="0" anchor="ctr"/>
                </a:tc>
                <a:extLst>
                  <a:ext uri="{0D108BD9-81ED-4DB2-BD59-A6C34878D82A}">
                    <a16:rowId xmlns:a16="http://schemas.microsoft.com/office/drawing/2014/main" val="10006"/>
                  </a:ext>
                </a:extLst>
              </a:tr>
              <a:tr h="172358">
                <a:tc>
                  <a:txBody>
                    <a:bodyPr/>
                    <a:lstStyle/>
                    <a:p>
                      <a:pPr algn="ctr">
                        <a:lnSpc>
                          <a:spcPct val="107000"/>
                        </a:lnSpc>
                        <a:spcAft>
                          <a:spcPts val="0"/>
                        </a:spcAft>
                      </a:pPr>
                      <a:r>
                        <a:rPr lang="pl-PL" sz="1400">
                          <a:effectLst/>
                        </a:rPr>
                        <a:t>numeric</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42708" marR="42708" marT="0" marB="0" anchor="ctr"/>
                </a:tc>
                <a:tc>
                  <a:txBody>
                    <a:bodyPr/>
                    <a:lstStyle/>
                    <a:p>
                      <a:pPr algn="ctr">
                        <a:lnSpc>
                          <a:spcPct val="107000"/>
                        </a:lnSpc>
                        <a:spcAft>
                          <a:spcPts val="0"/>
                        </a:spcAft>
                      </a:pPr>
                      <a:r>
                        <a:rPr lang="pl-PL" sz="1400">
                          <a:effectLst/>
                        </a:rPr>
                        <a:t>Taki sam jak typ danych 'decimal'.</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42708" marR="42708" marT="0" marB="0" anchor="ctr"/>
                </a:tc>
                <a:extLst>
                  <a:ext uri="{0D108BD9-81ED-4DB2-BD59-A6C34878D82A}">
                    <a16:rowId xmlns:a16="http://schemas.microsoft.com/office/drawing/2014/main" val="10007"/>
                  </a:ext>
                </a:extLst>
              </a:tr>
              <a:tr h="344714">
                <a:tc>
                  <a:txBody>
                    <a:bodyPr/>
                    <a:lstStyle/>
                    <a:p>
                      <a:pPr algn="ctr">
                        <a:lnSpc>
                          <a:spcPct val="107000"/>
                        </a:lnSpc>
                        <a:spcAft>
                          <a:spcPts val="0"/>
                        </a:spcAft>
                      </a:pPr>
                      <a:r>
                        <a:rPr lang="pl-PL" sz="1400">
                          <a:effectLst/>
                        </a:rPr>
                        <a:t>money</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42708" marR="42708" marT="0" marB="0" anchor="ctr"/>
                </a:tc>
                <a:tc>
                  <a:txBody>
                    <a:bodyPr/>
                    <a:lstStyle/>
                    <a:p>
                      <a:pPr algn="ctr">
                        <a:lnSpc>
                          <a:spcPct val="107000"/>
                        </a:lnSpc>
                        <a:spcAft>
                          <a:spcPts val="0"/>
                        </a:spcAft>
                      </a:pPr>
                      <a:r>
                        <a:rPr lang="pl-PL" sz="1400">
                          <a:effectLst/>
                        </a:rPr>
                        <a:t>Pieniężny typ danych od -2^63 (-922 337 203 685 477.5808) do 2^63-1 (922 337 203 685 477.5807) z dokładnością jednej dziesięciotysięcznej jednostki.</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42708" marR="42708" marT="0" marB="0" anchor="ctr"/>
                </a:tc>
                <a:extLst>
                  <a:ext uri="{0D108BD9-81ED-4DB2-BD59-A6C34878D82A}">
                    <a16:rowId xmlns:a16="http://schemas.microsoft.com/office/drawing/2014/main" val="10008"/>
                  </a:ext>
                </a:extLst>
              </a:tr>
              <a:tr h="344714">
                <a:tc>
                  <a:txBody>
                    <a:bodyPr/>
                    <a:lstStyle/>
                    <a:p>
                      <a:pPr algn="ctr">
                        <a:lnSpc>
                          <a:spcPct val="107000"/>
                        </a:lnSpc>
                        <a:spcAft>
                          <a:spcPts val="0"/>
                        </a:spcAft>
                      </a:pPr>
                      <a:r>
                        <a:rPr lang="pl-PL" sz="1400" dirty="0" err="1">
                          <a:effectLst/>
                        </a:rPr>
                        <a:t>smallmoney</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708" marR="42708" marT="0" marB="0" anchor="ctr"/>
                </a:tc>
                <a:tc>
                  <a:txBody>
                    <a:bodyPr/>
                    <a:lstStyle/>
                    <a:p>
                      <a:pPr algn="ctr">
                        <a:lnSpc>
                          <a:spcPct val="107000"/>
                        </a:lnSpc>
                        <a:spcAft>
                          <a:spcPts val="0"/>
                        </a:spcAft>
                      </a:pPr>
                      <a:r>
                        <a:rPr lang="pl-PL" sz="1400">
                          <a:effectLst/>
                        </a:rPr>
                        <a:t>Pieniężny typ danych od -2^31 (-214 748.3648) do 2^31-1 (214 748.3647) z dokładnością jednej dziesięciotysięcznej.</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42708" marR="42708" marT="0" marB="0" anchor="ctr"/>
                </a:tc>
                <a:extLst>
                  <a:ext uri="{0D108BD9-81ED-4DB2-BD59-A6C34878D82A}">
                    <a16:rowId xmlns:a16="http://schemas.microsoft.com/office/drawing/2014/main" val="10009"/>
                  </a:ext>
                </a:extLst>
              </a:tr>
              <a:tr h="214760">
                <a:tc>
                  <a:txBody>
                    <a:bodyPr/>
                    <a:lstStyle/>
                    <a:p>
                      <a:pPr algn="ctr">
                        <a:lnSpc>
                          <a:spcPct val="107000"/>
                        </a:lnSpc>
                        <a:spcAft>
                          <a:spcPts val="0"/>
                        </a:spcAft>
                      </a:pPr>
                      <a:r>
                        <a:rPr lang="pl-PL" sz="1400">
                          <a:effectLst/>
                        </a:rPr>
                        <a:t>float(n)</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42708" marR="42708" marT="0" marB="0" anchor="ctr"/>
                </a:tc>
                <a:tc>
                  <a:txBody>
                    <a:bodyPr/>
                    <a:lstStyle/>
                    <a:p>
                      <a:pPr algn="ctr">
                        <a:lnSpc>
                          <a:spcPct val="107000"/>
                        </a:lnSpc>
                        <a:spcAft>
                          <a:spcPts val="0"/>
                        </a:spcAft>
                      </a:pPr>
                      <a:r>
                        <a:rPr lang="pl-PL" sz="1400">
                          <a:effectLst/>
                        </a:rPr>
                        <a:t>Liczbowy typ danych ze zmienną dokładnością, gdzie n wynosi ilość bitów mantysy </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42708" marR="42708" marT="0" marB="0" anchor="ctr"/>
                </a:tc>
                <a:extLst>
                  <a:ext uri="{0D108BD9-81ED-4DB2-BD59-A6C34878D82A}">
                    <a16:rowId xmlns:a16="http://schemas.microsoft.com/office/drawing/2014/main" val="10010"/>
                  </a:ext>
                </a:extLst>
              </a:tr>
              <a:tr h="172358">
                <a:tc>
                  <a:txBody>
                    <a:bodyPr/>
                    <a:lstStyle/>
                    <a:p>
                      <a:pPr algn="ctr">
                        <a:lnSpc>
                          <a:spcPct val="107000"/>
                        </a:lnSpc>
                        <a:spcAft>
                          <a:spcPts val="0"/>
                        </a:spcAft>
                      </a:pPr>
                      <a:r>
                        <a:rPr lang="pl-PL" sz="1400">
                          <a:effectLst/>
                        </a:rPr>
                        <a:t>real</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42708" marR="42708" marT="0" marB="0" anchor="ctr"/>
                </a:tc>
                <a:tc>
                  <a:txBody>
                    <a:bodyPr/>
                    <a:lstStyle/>
                    <a:p>
                      <a:pPr algn="ctr">
                        <a:lnSpc>
                          <a:spcPct val="107000"/>
                        </a:lnSpc>
                        <a:spcAft>
                          <a:spcPts val="0"/>
                        </a:spcAft>
                      </a:pPr>
                      <a:r>
                        <a:rPr lang="pl-PL" sz="1400">
                          <a:effectLst/>
                        </a:rPr>
                        <a:t>Liczbowy typ danych ze zmienną dokładnością.</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42708" marR="42708" marT="0" marB="0" anchor="ctr"/>
                </a:tc>
                <a:extLst>
                  <a:ext uri="{0D108BD9-81ED-4DB2-BD59-A6C34878D82A}">
                    <a16:rowId xmlns:a16="http://schemas.microsoft.com/office/drawing/2014/main" val="10011"/>
                  </a:ext>
                </a:extLst>
              </a:tr>
              <a:tr h="344714">
                <a:tc>
                  <a:txBody>
                    <a:bodyPr/>
                    <a:lstStyle/>
                    <a:p>
                      <a:pPr algn="ctr">
                        <a:lnSpc>
                          <a:spcPct val="107000"/>
                        </a:lnSpc>
                        <a:spcAft>
                          <a:spcPts val="0"/>
                        </a:spcAft>
                      </a:pPr>
                      <a:r>
                        <a:rPr lang="pl-PL" sz="1400" dirty="0">
                          <a:effectLst/>
                        </a:rPr>
                        <a:t>datetime</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708" marR="42708" marT="0" marB="0" anchor="ctr"/>
                </a:tc>
                <a:tc>
                  <a:txBody>
                    <a:bodyPr/>
                    <a:lstStyle/>
                    <a:p>
                      <a:pPr algn="ctr">
                        <a:lnSpc>
                          <a:spcPct val="107000"/>
                        </a:lnSpc>
                        <a:spcAft>
                          <a:spcPts val="0"/>
                        </a:spcAft>
                      </a:pPr>
                      <a:r>
                        <a:rPr lang="pl-PL" sz="1400">
                          <a:effectLst/>
                        </a:rPr>
                        <a:t>Typ danych określający datę i czas od 1.1.1753 do 31.12.9999 z dokładnością około 3ms. Wartości są zaokrąglone na .000, .003 a .007.</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42708" marR="42708" marT="0" marB="0" anchor="ctr"/>
                </a:tc>
                <a:extLst>
                  <a:ext uri="{0D108BD9-81ED-4DB2-BD59-A6C34878D82A}">
                    <a16:rowId xmlns:a16="http://schemas.microsoft.com/office/drawing/2014/main" val="10012"/>
                  </a:ext>
                </a:extLst>
              </a:tr>
              <a:tr h="344714">
                <a:tc>
                  <a:txBody>
                    <a:bodyPr/>
                    <a:lstStyle/>
                    <a:p>
                      <a:pPr algn="ctr">
                        <a:lnSpc>
                          <a:spcPct val="107000"/>
                        </a:lnSpc>
                        <a:spcAft>
                          <a:spcPts val="0"/>
                        </a:spcAft>
                      </a:pPr>
                      <a:r>
                        <a:rPr lang="pl-PL" sz="1400">
                          <a:effectLst/>
                        </a:rPr>
                        <a:t>smalldatetime</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42708" marR="42708" marT="0" marB="0" anchor="ctr"/>
                </a:tc>
                <a:tc>
                  <a:txBody>
                    <a:bodyPr/>
                    <a:lstStyle/>
                    <a:p>
                      <a:pPr algn="ctr">
                        <a:lnSpc>
                          <a:spcPct val="107000"/>
                        </a:lnSpc>
                        <a:spcAft>
                          <a:spcPts val="0"/>
                        </a:spcAft>
                      </a:pPr>
                      <a:r>
                        <a:rPr lang="pl-PL" sz="1400" dirty="0">
                          <a:effectLst/>
                        </a:rPr>
                        <a:t>Typ danych określający datę i czas od 1.1.1900 do 6.6.2079 z dokładnością 1m. Wartości do 29.998 są zaokrąglane w dół a wartości od 29.999 są zaokrąglane w górę na najbliższą minutę.</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708" marR="42708" marT="0" marB="0" anchor="ctr"/>
                </a:tc>
                <a:extLst>
                  <a:ext uri="{0D108BD9-81ED-4DB2-BD59-A6C34878D82A}">
                    <a16:rowId xmlns:a16="http://schemas.microsoft.com/office/drawing/2014/main" val="10013"/>
                  </a:ext>
                </a:extLst>
              </a:tr>
              <a:tr h="172358">
                <a:tc>
                  <a:txBody>
                    <a:bodyPr/>
                    <a:lstStyle/>
                    <a:p>
                      <a:pPr algn="ctr">
                        <a:lnSpc>
                          <a:spcPct val="107000"/>
                        </a:lnSpc>
                        <a:spcAft>
                          <a:spcPts val="0"/>
                        </a:spcAft>
                      </a:pPr>
                      <a:r>
                        <a:rPr lang="pl-PL" sz="1400">
                          <a:effectLst/>
                        </a:rPr>
                        <a:t>char</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42708" marR="42708" marT="0" marB="0" anchor="ctr"/>
                </a:tc>
                <a:tc>
                  <a:txBody>
                    <a:bodyPr/>
                    <a:lstStyle/>
                    <a:p>
                      <a:pPr algn="ctr">
                        <a:lnSpc>
                          <a:spcPct val="107000"/>
                        </a:lnSpc>
                        <a:spcAft>
                          <a:spcPts val="0"/>
                        </a:spcAft>
                      </a:pPr>
                      <a:r>
                        <a:rPr lang="pl-PL" sz="1400">
                          <a:effectLst/>
                        </a:rPr>
                        <a:t>Łańcuch znaków o stałej długości, długość 8000 znaków.</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42708" marR="42708" marT="0" marB="0" anchor="ctr"/>
                </a:tc>
                <a:extLst>
                  <a:ext uri="{0D108BD9-81ED-4DB2-BD59-A6C34878D82A}">
                    <a16:rowId xmlns:a16="http://schemas.microsoft.com/office/drawing/2014/main" val="10014"/>
                  </a:ext>
                </a:extLst>
              </a:tr>
              <a:tr h="172358">
                <a:tc>
                  <a:txBody>
                    <a:bodyPr/>
                    <a:lstStyle/>
                    <a:p>
                      <a:pPr algn="ctr">
                        <a:lnSpc>
                          <a:spcPct val="107000"/>
                        </a:lnSpc>
                        <a:spcAft>
                          <a:spcPts val="0"/>
                        </a:spcAft>
                      </a:pPr>
                      <a:r>
                        <a:rPr lang="pl-PL" sz="1400">
                          <a:effectLst/>
                        </a:rPr>
                        <a:t>varchar</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42708" marR="42708" marT="0" marB="0" anchor="ctr"/>
                </a:tc>
                <a:tc>
                  <a:txBody>
                    <a:bodyPr/>
                    <a:lstStyle/>
                    <a:p>
                      <a:pPr algn="ctr">
                        <a:lnSpc>
                          <a:spcPct val="107000"/>
                        </a:lnSpc>
                        <a:spcAft>
                          <a:spcPts val="0"/>
                        </a:spcAft>
                      </a:pPr>
                      <a:r>
                        <a:rPr lang="pl-PL" sz="1400">
                          <a:effectLst/>
                        </a:rPr>
                        <a:t>Łańcuch znaków o zmiennej długości, długość maksymalna 8000 znaków.</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42708" marR="42708" marT="0" marB="0" anchor="ctr"/>
                </a:tc>
                <a:extLst>
                  <a:ext uri="{0D108BD9-81ED-4DB2-BD59-A6C34878D82A}">
                    <a16:rowId xmlns:a16="http://schemas.microsoft.com/office/drawing/2014/main" val="10015"/>
                  </a:ext>
                </a:extLst>
              </a:tr>
              <a:tr h="172358">
                <a:tc>
                  <a:txBody>
                    <a:bodyPr/>
                    <a:lstStyle/>
                    <a:p>
                      <a:pPr algn="ctr">
                        <a:lnSpc>
                          <a:spcPct val="107000"/>
                        </a:lnSpc>
                        <a:spcAft>
                          <a:spcPts val="0"/>
                        </a:spcAft>
                      </a:pPr>
                      <a:r>
                        <a:rPr lang="pl-PL" sz="1400">
                          <a:effectLst/>
                        </a:rPr>
                        <a:t>nchar</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42708" marR="42708" marT="0" marB="0" anchor="ctr"/>
                </a:tc>
                <a:tc>
                  <a:txBody>
                    <a:bodyPr/>
                    <a:lstStyle/>
                    <a:p>
                      <a:pPr algn="ctr">
                        <a:lnSpc>
                          <a:spcPct val="107000"/>
                        </a:lnSpc>
                        <a:spcAft>
                          <a:spcPts val="0"/>
                        </a:spcAft>
                      </a:pPr>
                      <a:r>
                        <a:rPr lang="pl-PL" sz="1400">
                          <a:effectLst/>
                        </a:rPr>
                        <a:t>Łańcuch znaków Unicode o stałej długości, długość maksymalna 4000 znaków.</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42708" marR="42708" marT="0" marB="0" anchor="ctr"/>
                </a:tc>
                <a:extLst>
                  <a:ext uri="{0D108BD9-81ED-4DB2-BD59-A6C34878D82A}">
                    <a16:rowId xmlns:a16="http://schemas.microsoft.com/office/drawing/2014/main" val="10016"/>
                  </a:ext>
                </a:extLst>
              </a:tr>
              <a:tr h="172358">
                <a:tc>
                  <a:txBody>
                    <a:bodyPr/>
                    <a:lstStyle/>
                    <a:p>
                      <a:pPr algn="ctr">
                        <a:lnSpc>
                          <a:spcPct val="107000"/>
                        </a:lnSpc>
                        <a:spcAft>
                          <a:spcPts val="0"/>
                        </a:spcAft>
                      </a:pPr>
                      <a:r>
                        <a:rPr lang="pl-PL" sz="1400">
                          <a:effectLst/>
                        </a:rPr>
                        <a:t>nvarchar</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42708" marR="42708" marT="0" marB="0" anchor="ctr"/>
                </a:tc>
                <a:tc>
                  <a:txBody>
                    <a:bodyPr/>
                    <a:lstStyle/>
                    <a:p>
                      <a:pPr algn="ctr">
                        <a:lnSpc>
                          <a:spcPct val="107000"/>
                        </a:lnSpc>
                        <a:spcAft>
                          <a:spcPts val="0"/>
                        </a:spcAft>
                      </a:pPr>
                      <a:r>
                        <a:rPr lang="pl-PL" sz="1400">
                          <a:effectLst/>
                        </a:rPr>
                        <a:t>Łańcuch znaków Unicode o zmiennej długości, długość maksymalna 4000 znaków.</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42708" marR="42708" marT="0" marB="0" anchor="ctr"/>
                </a:tc>
                <a:extLst>
                  <a:ext uri="{0D108BD9-81ED-4DB2-BD59-A6C34878D82A}">
                    <a16:rowId xmlns:a16="http://schemas.microsoft.com/office/drawing/2014/main" val="10017"/>
                  </a:ext>
                </a:extLst>
              </a:tr>
              <a:tr h="172358">
                <a:tc>
                  <a:txBody>
                    <a:bodyPr/>
                    <a:lstStyle/>
                    <a:p>
                      <a:pPr algn="ctr">
                        <a:lnSpc>
                          <a:spcPct val="107000"/>
                        </a:lnSpc>
                        <a:spcAft>
                          <a:spcPts val="0"/>
                        </a:spcAft>
                      </a:pPr>
                      <a:r>
                        <a:rPr lang="pl-PL" sz="1400">
                          <a:effectLst/>
                        </a:rPr>
                        <a:t>image</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42708" marR="42708" marT="0" marB="0" anchor="ctr"/>
                </a:tc>
                <a:tc>
                  <a:txBody>
                    <a:bodyPr/>
                    <a:lstStyle/>
                    <a:p>
                      <a:pPr algn="ctr">
                        <a:lnSpc>
                          <a:spcPct val="107000"/>
                        </a:lnSpc>
                        <a:spcAft>
                          <a:spcPts val="0"/>
                        </a:spcAft>
                      </a:pPr>
                      <a:r>
                        <a:rPr lang="pl-PL" sz="1400" dirty="0">
                          <a:effectLst/>
                        </a:rPr>
                        <a:t>Dane binarne o zmiennej długości, długość maksymalna 2^31-1 (2 147 483 647) bajtów.</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708" marR="42708" marT="0" marB="0" anchor="ctr"/>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17145952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1"/>
          <p:cNvSpPr txBox="1">
            <a:spLocks/>
          </p:cNvSpPr>
          <p:nvPr/>
        </p:nvSpPr>
        <p:spPr>
          <a:xfrm>
            <a:off x="0" y="0"/>
            <a:ext cx="12192000" cy="857250"/>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pl-PL" sz="4000" dirty="0">
                <a:solidFill>
                  <a:srgbClr val="000000"/>
                </a:solidFill>
                <a:latin typeface="Minion-Regular"/>
              </a:rPr>
              <a:t>Ograniczenia integralnościowe dla atrybutów</a:t>
            </a:r>
            <a:endParaRPr lang="pl-PL" sz="4000" b="1" dirty="0"/>
          </a:p>
        </p:txBody>
      </p:sp>
      <p:sp>
        <p:nvSpPr>
          <p:cNvPr id="4" name="Symbol zastępczy daty 3"/>
          <p:cNvSpPr>
            <a:spLocks noGrp="1"/>
          </p:cNvSpPr>
          <p:nvPr>
            <p:ph type="dt" sz="half" idx="10"/>
          </p:nvPr>
        </p:nvSpPr>
        <p:spPr>
          <a:xfrm>
            <a:off x="0" y="6492875"/>
            <a:ext cx="2743200" cy="365125"/>
          </a:xfrm>
        </p:spPr>
        <p:txBody>
          <a:bodyPr/>
          <a:lstStyle/>
          <a:p>
            <a:fld id="{1D684510-9475-4884-8951-D3414B1C6E4B}" type="datetime1">
              <a:rPr lang="pl-PL" smtClean="0"/>
              <a:t>25.11.2021</a:t>
            </a:fld>
            <a:endParaRPr lang="pl-PL" dirty="0"/>
          </a:p>
        </p:txBody>
      </p:sp>
      <p:graphicFrame>
        <p:nvGraphicFramePr>
          <p:cNvPr id="5" name="Tabela 4"/>
          <p:cNvGraphicFramePr>
            <a:graphicFrameLocks noGrp="1"/>
          </p:cNvGraphicFramePr>
          <p:nvPr>
            <p:extLst>
              <p:ext uri="{D42A27DB-BD31-4B8C-83A1-F6EECF244321}">
                <p14:modId xmlns:p14="http://schemas.microsoft.com/office/powerpoint/2010/main" val="2991194576"/>
              </p:ext>
            </p:extLst>
          </p:nvPr>
        </p:nvGraphicFramePr>
        <p:xfrm>
          <a:off x="815340" y="1000237"/>
          <a:ext cx="10869930" cy="5349651"/>
        </p:xfrm>
        <a:graphic>
          <a:graphicData uri="http://schemas.openxmlformats.org/drawingml/2006/table">
            <a:tbl>
              <a:tblPr/>
              <a:tblGrid>
                <a:gridCol w="2293620">
                  <a:extLst>
                    <a:ext uri="{9D8B030D-6E8A-4147-A177-3AD203B41FA5}">
                      <a16:colId xmlns:a16="http://schemas.microsoft.com/office/drawing/2014/main" val="20000"/>
                    </a:ext>
                  </a:extLst>
                </a:gridCol>
                <a:gridCol w="8576310">
                  <a:extLst>
                    <a:ext uri="{9D8B030D-6E8A-4147-A177-3AD203B41FA5}">
                      <a16:colId xmlns:a16="http://schemas.microsoft.com/office/drawing/2014/main" val="20001"/>
                    </a:ext>
                  </a:extLst>
                </a:gridCol>
              </a:tblGrid>
              <a:tr h="268691">
                <a:tc>
                  <a:txBody>
                    <a:bodyPr/>
                    <a:lstStyle/>
                    <a:p>
                      <a:pPr algn="l">
                        <a:lnSpc>
                          <a:spcPct val="100000"/>
                        </a:lnSpc>
                        <a:spcBef>
                          <a:spcPts val="600"/>
                        </a:spcBef>
                        <a:spcAft>
                          <a:spcPts val="0"/>
                        </a:spcAft>
                      </a:pPr>
                      <a:r>
                        <a:rPr lang="pl-PL" sz="2000" b="1" dirty="0">
                          <a:solidFill>
                            <a:srgbClr val="0070C0"/>
                          </a:solidFill>
                          <a:latin typeface="+mn-lt"/>
                          <a:ea typeface="Times New Roman"/>
                          <a:cs typeface="Times New Roman"/>
                        </a:rPr>
                        <a:t>Ograniczenie</a:t>
                      </a:r>
                      <a:endParaRPr lang="pl-PL" sz="2000" dirty="0">
                        <a:solidFill>
                          <a:srgbClr val="0070C0"/>
                        </a:solidFill>
                        <a:latin typeface="+mn-lt"/>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Bef>
                          <a:spcPts val="600"/>
                        </a:spcBef>
                        <a:spcAft>
                          <a:spcPts val="0"/>
                        </a:spcAft>
                      </a:pPr>
                      <a:r>
                        <a:rPr lang="pl-PL" sz="2000" b="1" dirty="0">
                          <a:solidFill>
                            <a:srgbClr val="0070C0"/>
                          </a:solidFill>
                          <a:latin typeface="+mn-lt"/>
                          <a:ea typeface="Times New Roman"/>
                          <a:cs typeface="Times New Roman"/>
                        </a:rPr>
                        <a:t>Znaczenie</a:t>
                      </a:r>
                      <a:endParaRPr lang="pl-PL" sz="2000" dirty="0">
                        <a:solidFill>
                          <a:srgbClr val="0070C0"/>
                        </a:solidFill>
                        <a:latin typeface="+mn-lt"/>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18002">
                <a:tc>
                  <a:txBody>
                    <a:bodyPr/>
                    <a:lstStyle/>
                    <a:p>
                      <a:pPr algn="l">
                        <a:lnSpc>
                          <a:spcPct val="100000"/>
                        </a:lnSpc>
                        <a:spcBef>
                          <a:spcPts val="600"/>
                        </a:spcBef>
                        <a:spcAft>
                          <a:spcPts val="0"/>
                        </a:spcAft>
                      </a:pPr>
                      <a:r>
                        <a:rPr lang="pl-PL" sz="1600" b="0" i="0" cap="all" dirty="0" err="1">
                          <a:latin typeface="Courier New" panose="02070309020205020404" pitchFamily="49" charset="0"/>
                          <a:ea typeface="Times New Roman"/>
                          <a:cs typeface="Courier New" panose="02070309020205020404" pitchFamily="49" charset="0"/>
                        </a:rPr>
                        <a:t>null</a:t>
                      </a:r>
                      <a:endParaRPr lang="pl-PL" sz="1600" b="0" i="0" cap="all" dirty="0">
                        <a:latin typeface="Courier New" panose="02070309020205020404" pitchFamily="49" charset="0"/>
                        <a:ea typeface="Times New Roman"/>
                        <a:cs typeface="Courier New" panose="02070309020205020404" pitchFamily="49"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l">
                        <a:lnSpc>
                          <a:spcPct val="100000"/>
                        </a:lnSpc>
                        <a:spcBef>
                          <a:spcPts val="600"/>
                        </a:spcBef>
                        <a:spcAft>
                          <a:spcPts val="0"/>
                        </a:spcAft>
                      </a:pPr>
                      <a:r>
                        <a:rPr lang="pl-PL" sz="1800" dirty="0">
                          <a:latin typeface="+mn-lt"/>
                          <a:ea typeface="Times New Roman"/>
                          <a:cs typeface="Times New Roman"/>
                        </a:rPr>
                        <a:t>Wskazuje, że atrybut</a:t>
                      </a:r>
                      <a:r>
                        <a:rPr lang="pl-PL" sz="1800" baseline="0" dirty="0">
                          <a:latin typeface="+mn-lt"/>
                          <a:ea typeface="Times New Roman"/>
                          <a:cs typeface="Times New Roman"/>
                        </a:rPr>
                        <a:t> może przyjmować</a:t>
                      </a:r>
                      <a:r>
                        <a:rPr lang="pl-PL" sz="1800" dirty="0">
                          <a:latin typeface="+mn-lt"/>
                          <a:ea typeface="Times New Roman"/>
                          <a:cs typeface="Times New Roman"/>
                        </a:rPr>
                        <a:t> wartości puste.</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1"/>
                  </a:ext>
                </a:extLst>
              </a:tr>
              <a:tr h="363554">
                <a:tc>
                  <a:txBody>
                    <a:bodyPr/>
                    <a:lstStyle/>
                    <a:p>
                      <a:pPr algn="l">
                        <a:lnSpc>
                          <a:spcPct val="100000"/>
                        </a:lnSpc>
                        <a:spcBef>
                          <a:spcPts val="600"/>
                        </a:spcBef>
                        <a:spcAft>
                          <a:spcPts val="0"/>
                        </a:spcAft>
                      </a:pPr>
                      <a:r>
                        <a:rPr lang="pl-PL" sz="1600" b="0" i="0" cap="all" dirty="0">
                          <a:latin typeface="Courier New" panose="02070309020205020404" pitchFamily="49" charset="0"/>
                          <a:ea typeface="Times New Roman"/>
                          <a:cs typeface="Courier New" panose="02070309020205020404" pitchFamily="49" charset="0"/>
                        </a:rPr>
                        <a:t>not </a:t>
                      </a:r>
                      <a:r>
                        <a:rPr lang="pl-PL" sz="1600" b="0" i="0" cap="all" dirty="0" err="1">
                          <a:latin typeface="Courier New" panose="02070309020205020404" pitchFamily="49" charset="0"/>
                          <a:ea typeface="Times New Roman"/>
                          <a:cs typeface="Courier New" panose="02070309020205020404" pitchFamily="49" charset="0"/>
                        </a:rPr>
                        <a:t>null</a:t>
                      </a:r>
                      <a:endParaRPr lang="pl-PL" sz="1600" b="0" i="0" cap="all" dirty="0">
                        <a:latin typeface="Courier New" panose="02070309020205020404" pitchFamily="49" charset="0"/>
                        <a:ea typeface="Times New Roman"/>
                        <a:cs typeface="Courier New" panose="02070309020205020404" pitchFamily="49"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l">
                        <a:lnSpc>
                          <a:spcPct val="100000"/>
                        </a:lnSpc>
                        <a:spcBef>
                          <a:spcPts val="600"/>
                        </a:spcBef>
                        <a:spcAft>
                          <a:spcPts val="0"/>
                        </a:spcAft>
                      </a:pPr>
                      <a:r>
                        <a:rPr lang="pl-PL" sz="1800" dirty="0">
                          <a:latin typeface="+mn-lt"/>
                          <a:ea typeface="Times New Roman"/>
                          <a:cs typeface="Times New Roman"/>
                        </a:rPr>
                        <a:t>Uniemożliwia nadawanie atrybutowi wartości pustych.</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2"/>
                  </a:ext>
                </a:extLst>
              </a:tr>
              <a:tr h="697726">
                <a:tc>
                  <a:txBody>
                    <a:bodyPr/>
                    <a:lstStyle/>
                    <a:p>
                      <a:pPr algn="l">
                        <a:lnSpc>
                          <a:spcPct val="100000"/>
                        </a:lnSpc>
                        <a:spcBef>
                          <a:spcPts val="600"/>
                        </a:spcBef>
                        <a:spcAft>
                          <a:spcPts val="0"/>
                        </a:spcAft>
                      </a:pPr>
                      <a:r>
                        <a:rPr lang="pl-PL" sz="1600" b="0" i="0" cap="all" dirty="0" err="1">
                          <a:latin typeface="Courier New" panose="02070309020205020404" pitchFamily="49" charset="0"/>
                          <a:ea typeface="Times New Roman"/>
                          <a:cs typeface="Courier New" panose="02070309020205020404" pitchFamily="49" charset="0"/>
                        </a:rPr>
                        <a:t>unique</a:t>
                      </a:r>
                      <a:endParaRPr lang="pl-PL" sz="1600" b="0" i="0" cap="all" dirty="0">
                        <a:latin typeface="Courier New" panose="02070309020205020404" pitchFamily="49" charset="0"/>
                        <a:ea typeface="Times New Roman"/>
                        <a:cs typeface="Courier New" panose="02070309020205020404" pitchFamily="49"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l">
                        <a:lnSpc>
                          <a:spcPct val="100000"/>
                        </a:lnSpc>
                        <a:spcBef>
                          <a:spcPts val="600"/>
                        </a:spcBef>
                        <a:spcAft>
                          <a:spcPts val="0"/>
                        </a:spcAft>
                      </a:pPr>
                      <a:r>
                        <a:rPr lang="pl-PL" sz="1800" dirty="0">
                          <a:latin typeface="+mn-lt"/>
                          <a:ea typeface="Times New Roman"/>
                          <a:cs typeface="Times New Roman"/>
                        </a:rPr>
                        <a:t>Atrybut pełni rolę klucza unikalnego relacji (tzn. wartość atrybutu jest unikalna dla wszystkich krotek relacji).</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3"/>
                  </a:ext>
                </a:extLst>
              </a:tr>
              <a:tr h="474530">
                <a:tc>
                  <a:txBody>
                    <a:bodyPr/>
                    <a:lstStyle/>
                    <a:p>
                      <a:pPr algn="l">
                        <a:lnSpc>
                          <a:spcPct val="100000"/>
                        </a:lnSpc>
                        <a:spcBef>
                          <a:spcPts val="600"/>
                        </a:spcBef>
                        <a:spcAft>
                          <a:spcPts val="0"/>
                        </a:spcAft>
                      </a:pPr>
                      <a:r>
                        <a:rPr lang="pl-PL" sz="1600" b="0" i="0" cap="all">
                          <a:latin typeface="Courier New" panose="02070309020205020404" pitchFamily="49" charset="0"/>
                          <a:ea typeface="Times New Roman"/>
                          <a:cs typeface="Courier New" panose="02070309020205020404" pitchFamily="49" charset="0"/>
                        </a:rPr>
                        <a:t>primary key</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l">
                        <a:lnSpc>
                          <a:spcPct val="100000"/>
                        </a:lnSpc>
                        <a:spcBef>
                          <a:spcPts val="600"/>
                        </a:spcBef>
                        <a:spcAft>
                          <a:spcPts val="0"/>
                        </a:spcAft>
                      </a:pPr>
                      <a:r>
                        <a:rPr lang="pl-PL" sz="1800" dirty="0">
                          <a:latin typeface="+mn-lt"/>
                          <a:ea typeface="Times New Roman"/>
                          <a:cs typeface="Times New Roman"/>
                        </a:rPr>
                        <a:t>Atrybut pełni rolę klucza podstawowego relacji.</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4"/>
                  </a:ext>
                </a:extLst>
              </a:tr>
              <a:tr h="923002">
                <a:tc>
                  <a:txBody>
                    <a:bodyPr/>
                    <a:lstStyle/>
                    <a:p>
                      <a:pPr algn="l">
                        <a:lnSpc>
                          <a:spcPct val="100000"/>
                        </a:lnSpc>
                        <a:spcBef>
                          <a:spcPts val="600"/>
                        </a:spcBef>
                        <a:spcAft>
                          <a:spcPts val="0"/>
                        </a:spcAft>
                      </a:pPr>
                      <a:r>
                        <a:rPr lang="pl-PL" sz="1600" b="0" i="0" cap="all" dirty="0" err="1">
                          <a:latin typeface="Courier New" panose="02070309020205020404" pitchFamily="49" charset="0"/>
                          <a:ea typeface="Times New Roman"/>
                          <a:cs typeface="Courier New" panose="02070309020205020404" pitchFamily="49" charset="0"/>
                        </a:rPr>
                        <a:t>references</a:t>
                      </a:r>
                      <a:endParaRPr lang="pl-PL" sz="1600" b="0" i="0" cap="all" dirty="0">
                        <a:latin typeface="Courier New" panose="02070309020205020404" pitchFamily="49" charset="0"/>
                        <a:ea typeface="Times New Roman"/>
                        <a:cs typeface="Courier New" panose="02070309020205020404" pitchFamily="49"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l">
                        <a:lnSpc>
                          <a:spcPct val="100000"/>
                        </a:lnSpc>
                        <a:spcBef>
                          <a:spcPts val="600"/>
                        </a:spcBef>
                        <a:spcAft>
                          <a:spcPts val="0"/>
                        </a:spcAft>
                      </a:pPr>
                      <a:r>
                        <a:rPr lang="pl-PL" sz="1800" dirty="0">
                          <a:latin typeface="+mn-lt"/>
                          <a:ea typeface="Times New Roman"/>
                          <a:cs typeface="Times New Roman"/>
                        </a:rPr>
                        <a:t>Określa tzw. ograniczenie referencyjne, tj. referencję do klucza podstawowego lub unikalnego innej relacji. Ograniczenie to jest wykorzystywane do definiowania tzw. klucza obcego relacji.</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5"/>
                  </a:ext>
                </a:extLst>
              </a:tr>
              <a:tr h="1677382">
                <a:tc>
                  <a:txBody>
                    <a:bodyPr/>
                    <a:lstStyle/>
                    <a:p>
                      <a:pPr algn="l">
                        <a:lnSpc>
                          <a:spcPct val="100000"/>
                        </a:lnSpc>
                        <a:spcBef>
                          <a:spcPts val="600"/>
                        </a:spcBef>
                        <a:spcAft>
                          <a:spcPts val="0"/>
                        </a:spcAft>
                      </a:pPr>
                      <a:r>
                        <a:rPr lang="pl-PL" sz="1600" b="0" i="0" cap="all" dirty="0">
                          <a:latin typeface="Courier New" panose="02070309020205020404" pitchFamily="49" charset="0"/>
                          <a:ea typeface="Times New Roman"/>
                          <a:cs typeface="Courier New" panose="02070309020205020404" pitchFamily="49" charset="0"/>
                        </a:rPr>
                        <a:t>o</a:t>
                      </a:r>
                      <a:r>
                        <a:rPr lang="en-US" sz="1600" b="0" i="0" cap="all" dirty="0">
                          <a:latin typeface="Courier New" panose="02070309020205020404" pitchFamily="49" charset="0"/>
                          <a:ea typeface="Times New Roman"/>
                          <a:cs typeface="Courier New" panose="02070309020205020404" pitchFamily="49" charset="0"/>
                        </a:rPr>
                        <a:t>n</a:t>
                      </a:r>
                      <a:r>
                        <a:rPr lang="pl-PL" sz="1600" b="0" i="0" cap="all" baseline="0" dirty="0">
                          <a:latin typeface="Courier New" panose="02070309020205020404" pitchFamily="49" charset="0"/>
                          <a:ea typeface="Times New Roman"/>
                          <a:cs typeface="Courier New" panose="02070309020205020404" pitchFamily="49" charset="0"/>
                        </a:rPr>
                        <a:t> </a:t>
                      </a:r>
                      <a:r>
                        <a:rPr lang="en-US" sz="1600" b="0" i="0" cap="all" dirty="0">
                          <a:latin typeface="Courier New" panose="02070309020205020404" pitchFamily="49" charset="0"/>
                          <a:ea typeface="Times New Roman"/>
                          <a:cs typeface="Courier New" panose="02070309020205020404" pitchFamily="49" charset="0"/>
                        </a:rPr>
                        <a:t>delete</a:t>
                      </a:r>
                      <a:r>
                        <a:rPr lang="pl-PL" sz="1600" b="0" i="0" cap="all" baseline="0" dirty="0">
                          <a:latin typeface="Courier New" panose="02070309020205020404" pitchFamily="49" charset="0"/>
                          <a:ea typeface="Times New Roman"/>
                          <a:cs typeface="Courier New" panose="02070309020205020404" pitchFamily="49" charset="0"/>
                        </a:rPr>
                        <a:t> </a:t>
                      </a:r>
                      <a:r>
                        <a:rPr lang="en-US" sz="1600" b="0" i="0" cap="all" dirty="0">
                          <a:latin typeface="Courier New" panose="02070309020205020404" pitchFamily="49" charset="0"/>
                          <a:ea typeface="Times New Roman"/>
                          <a:cs typeface="Courier New" panose="02070309020205020404" pitchFamily="49" charset="0"/>
                        </a:rPr>
                        <a:t>cascade</a:t>
                      </a:r>
                      <a:endParaRPr lang="pl-PL" sz="1600" b="0" i="0" cap="all" dirty="0">
                        <a:latin typeface="Courier New" panose="02070309020205020404" pitchFamily="49" charset="0"/>
                        <a:ea typeface="Times New Roman"/>
                        <a:cs typeface="Courier New" panose="02070309020205020404" pitchFamily="49"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l">
                        <a:lnSpc>
                          <a:spcPct val="100000"/>
                        </a:lnSpc>
                        <a:spcBef>
                          <a:spcPts val="600"/>
                        </a:spcBef>
                        <a:spcAft>
                          <a:spcPts val="0"/>
                        </a:spcAft>
                      </a:pPr>
                      <a:r>
                        <a:rPr lang="pl-PL" sz="1800" dirty="0">
                          <a:latin typeface="+mn-lt"/>
                          <a:ea typeface="Times New Roman"/>
                          <a:cs typeface="Times New Roman"/>
                        </a:rPr>
                        <a:t>Ograniczenie to wprowadza się dla klucza obcego, np.:</a:t>
                      </a:r>
                    </a:p>
                    <a:p>
                      <a:pPr marL="45720" indent="-180340" algn="l">
                        <a:lnSpc>
                          <a:spcPct val="100000"/>
                        </a:lnSpc>
                        <a:spcBef>
                          <a:spcPts val="600"/>
                        </a:spcBef>
                        <a:spcAft>
                          <a:spcPts val="0"/>
                        </a:spcAft>
                      </a:pPr>
                      <a:r>
                        <a:rPr lang="pl-PL" sz="1800" i="1" dirty="0">
                          <a:latin typeface="+mn-lt"/>
                          <a:ea typeface="Times New Roman"/>
                          <a:cs typeface="Times New Roman"/>
                        </a:rPr>
                        <a:t>	</a:t>
                      </a:r>
                      <a:r>
                        <a:rPr lang="en-US" sz="1400" i="0" dirty="0" err="1">
                          <a:solidFill>
                            <a:srgbClr val="A50021"/>
                          </a:solidFill>
                          <a:latin typeface="Monoid" panose="02000503000000000000" pitchFamily="2" charset="0"/>
                          <a:ea typeface="Times New Roman"/>
                          <a:cs typeface="Courier New" panose="02070309020205020404" pitchFamily="49" charset="0"/>
                        </a:rPr>
                        <a:t>id_zesp</a:t>
                      </a:r>
                      <a:r>
                        <a:rPr lang="en-US" sz="1400" i="0" dirty="0">
                          <a:solidFill>
                            <a:srgbClr val="A50021"/>
                          </a:solidFill>
                          <a:latin typeface="Monoid" panose="02000503000000000000" pitchFamily="2" charset="0"/>
                          <a:ea typeface="Times New Roman"/>
                          <a:cs typeface="Courier New" panose="02070309020205020404" pitchFamily="49" charset="0"/>
                        </a:rPr>
                        <a:t> </a:t>
                      </a:r>
                      <a:r>
                        <a:rPr lang="en-US" sz="1400" b="0" i="0" cap="none" baseline="0" dirty="0">
                          <a:solidFill>
                            <a:srgbClr val="A50021"/>
                          </a:solidFill>
                          <a:latin typeface="Monoid" panose="02000503000000000000" pitchFamily="2" charset="0"/>
                          <a:ea typeface="Times New Roman"/>
                          <a:cs typeface="Courier New" panose="02070309020205020404" pitchFamily="49" charset="0"/>
                        </a:rPr>
                        <a:t>number</a:t>
                      </a:r>
                      <a:r>
                        <a:rPr lang="en-US" sz="1400" i="0" dirty="0">
                          <a:solidFill>
                            <a:srgbClr val="A50021"/>
                          </a:solidFill>
                          <a:latin typeface="Monoid" panose="02000503000000000000" pitchFamily="2" charset="0"/>
                          <a:ea typeface="Times New Roman"/>
                          <a:cs typeface="Courier New" panose="02070309020205020404" pitchFamily="49" charset="0"/>
                        </a:rPr>
                        <a:t>(4) </a:t>
                      </a:r>
                      <a:r>
                        <a:rPr lang="en-US" sz="1400" b="0" i="0" cap="none" baseline="0" dirty="0">
                          <a:solidFill>
                            <a:srgbClr val="A50021"/>
                          </a:solidFill>
                          <a:latin typeface="Monoid" panose="02000503000000000000" pitchFamily="2" charset="0"/>
                          <a:ea typeface="Times New Roman"/>
                          <a:cs typeface="Courier New" panose="02070309020205020404" pitchFamily="49" charset="0"/>
                        </a:rPr>
                        <a:t>references</a:t>
                      </a:r>
                      <a:r>
                        <a:rPr lang="en-US" sz="1400" b="1" i="0" dirty="0">
                          <a:solidFill>
                            <a:srgbClr val="A50021"/>
                          </a:solidFill>
                          <a:latin typeface="Monoid" panose="02000503000000000000" pitchFamily="2" charset="0"/>
                          <a:ea typeface="Times New Roman"/>
                          <a:cs typeface="Courier New" panose="02070309020205020404" pitchFamily="49" charset="0"/>
                        </a:rPr>
                        <a:t> </a:t>
                      </a:r>
                      <a:r>
                        <a:rPr lang="en-US" sz="1400" i="0" dirty="0" err="1">
                          <a:solidFill>
                            <a:srgbClr val="A50021"/>
                          </a:solidFill>
                          <a:latin typeface="Monoid" panose="02000503000000000000" pitchFamily="2" charset="0"/>
                          <a:ea typeface="Times New Roman"/>
                          <a:cs typeface="Courier New" panose="02070309020205020404" pitchFamily="49" charset="0"/>
                        </a:rPr>
                        <a:t>zespół</a:t>
                      </a:r>
                      <a:r>
                        <a:rPr lang="en-US" sz="1400" i="0" dirty="0">
                          <a:solidFill>
                            <a:srgbClr val="A50021"/>
                          </a:solidFill>
                          <a:latin typeface="Monoid" panose="02000503000000000000" pitchFamily="2" charset="0"/>
                          <a:ea typeface="Times New Roman"/>
                          <a:cs typeface="Courier New" panose="02070309020205020404" pitchFamily="49" charset="0"/>
                        </a:rPr>
                        <a:t>(</a:t>
                      </a:r>
                      <a:r>
                        <a:rPr lang="en-US" sz="1400" i="0" dirty="0" err="1">
                          <a:solidFill>
                            <a:srgbClr val="A50021"/>
                          </a:solidFill>
                          <a:latin typeface="Monoid" panose="02000503000000000000" pitchFamily="2" charset="0"/>
                          <a:ea typeface="Times New Roman"/>
                          <a:cs typeface="Courier New" panose="02070309020205020404" pitchFamily="49" charset="0"/>
                        </a:rPr>
                        <a:t>id_zesp</a:t>
                      </a:r>
                      <a:r>
                        <a:rPr lang="en-US" sz="1400" i="0" dirty="0">
                          <a:solidFill>
                            <a:srgbClr val="A50021"/>
                          </a:solidFill>
                          <a:latin typeface="Monoid" panose="02000503000000000000" pitchFamily="2" charset="0"/>
                          <a:ea typeface="Times New Roman"/>
                          <a:cs typeface="Courier New" panose="02070309020205020404" pitchFamily="49" charset="0"/>
                        </a:rPr>
                        <a:t>)</a:t>
                      </a:r>
                      <a:r>
                        <a:rPr lang="pl-PL" sz="1400" i="0" dirty="0">
                          <a:solidFill>
                            <a:srgbClr val="A50021"/>
                          </a:solidFill>
                          <a:latin typeface="Monoid" panose="02000503000000000000" pitchFamily="2" charset="0"/>
                          <a:ea typeface="Times New Roman"/>
                          <a:cs typeface="Courier New" panose="02070309020205020404" pitchFamily="49" charset="0"/>
                        </a:rPr>
                        <a:t> </a:t>
                      </a:r>
                      <a:r>
                        <a:rPr lang="en-US" sz="1400" b="0" i="0" cap="none" baseline="0" dirty="0">
                          <a:solidFill>
                            <a:srgbClr val="A50021"/>
                          </a:solidFill>
                          <a:latin typeface="Monoid" panose="02000503000000000000" pitchFamily="2" charset="0"/>
                          <a:ea typeface="Times New Roman"/>
                          <a:cs typeface="Courier New" panose="02070309020205020404" pitchFamily="49" charset="0"/>
                        </a:rPr>
                        <a:t>on delete cascade</a:t>
                      </a:r>
                      <a:endParaRPr lang="pl-PL" sz="1400" b="0" i="0" cap="none" baseline="0" dirty="0">
                        <a:solidFill>
                          <a:srgbClr val="A50021"/>
                        </a:solidFill>
                        <a:latin typeface="Monoid" panose="02000503000000000000" pitchFamily="2" charset="0"/>
                        <a:ea typeface="Times New Roman"/>
                        <a:cs typeface="Courier New" panose="02070309020205020404" pitchFamily="49" charset="0"/>
                      </a:endParaRPr>
                    </a:p>
                    <a:p>
                      <a:pPr algn="l">
                        <a:lnSpc>
                          <a:spcPct val="100000"/>
                        </a:lnSpc>
                        <a:spcBef>
                          <a:spcPts val="600"/>
                        </a:spcBef>
                        <a:spcAft>
                          <a:spcPts val="0"/>
                        </a:spcAft>
                      </a:pPr>
                      <a:r>
                        <a:rPr lang="pl-PL" sz="1800" dirty="0">
                          <a:latin typeface="+mn-lt"/>
                          <a:ea typeface="Times New Roman"/>
                          <a:cs typeface="Times New Roman"/>
                        </a:rPr>
                        <a:t>Jeżeli zostanie usunięta </a:t>
                      </a:r>
                      <a:r>
                        <a:rPr lang="pl-PL" sz="1800" dirty="0" err="1">
                          <a:latin typeface="+mn-lt"/>
                          <a:ea typeface="Times New Roman"/>
                          <a:cs typeface="Times New Roman"/>
                        </a:rPr>
                        <a:t>krotka</a:t>
                      </a:r>
                      <a:r>
                        <a:rPr lang="pl-PL" sz="1800" dirty="0">
                          <a:latin typeface="+mn-lt"/>
                          <a:ea typeface="Times New Roman"/>
                          <a:cs typeface="Times New Roman"/>
                        </a:rPr>
                        <a:t> z relacji z kluczem podstawowym, to automatycznie są usuwane te krotki z relacji z kluczem obcym, dla których wartość klucza obcego jest równa wartości klucza podstawowego usuwanej krotki.</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6"/>
                  </a:ext>
                </a:extLst>
              </a:tr>
              <a:tr h="490655">
                <a:tc>
                  <a:txBody>
                    <a:bodyPr/>
                    <a:lstStyle/>
                    <a:p>
                      <a:pPr algn="l">
                        <a:lnSpc>
                          <a:spcPct val="100000"/>
                        </a:lnSpc>
                        <a:spcBef>
                          <a:spcPts val="600"/>
                        </a:spcBef>
                        <a:spcAft>
                          <a:spcPts val="0"/>
                        </a:spcAft>
                      </a:pPr>
                      <a:r>
                        <a:rPr lang="pl-PL" sz="1600" b="0" i="0" cap="all" dirty="0" err="1">
                          <a:latin typeface="Courier New" panose="02070309020205020404" pitchFamily="49" charset="0"/>
                          <a:ea typeface="Times New Roman"/>
                          <a:cs typeface="Courier New" panose="02070309020205020404" pitchFamily="49" charset="0"/>
                        </a:rPr>
                        <a:t>check</a:t>
                      </a:r>
                      <a:endParaRPr lang="pl-PL" sz="1600" b="0" i="0" cap="all" dirty="0">
                        <a:latin typeface="Courier New" panose="02070309020205020404" pitchFamily="49" charset="0"/>
                        <a:ea typeface="Times New Roman"/>
                        <a:cs typeface="Courier New" panose="02070309020205020404" pitchFamily="49"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Bef>
                          <a:spcPts val="600"/>
                        </a:spcBef>
                        <a:spcAft>
                          <a:spcPts val="0"/>
                        </a:spcAft>
                      </a:pPr>
                      <a:r>
                        <a:rPr lang="pl-PL" sz="1800" dirty="0">
                          <a:latin typeface="+mn-lt"/>
                          <a:ea typeface="Times New Roman"/>
                          <a:cs typeface="Times New Roman"/>
                        </a:rPr>
                        <a:t>Określa warunek, który musi być spełniony dla każdej krotki w tabeli.</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17186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1"/>
          <p:cNvSpPr txBox="1">
            <a:spLocks/>
          </p:cNvSpPr>
          <p:nvPr/>
        </p:nvSpPr>
        <p:spPr>
          <a:xfrm>
            <a:off x="0" y="0"/>
            <a:ext cx="12192000" cy="857250"/>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pl-PL" sz="4000" dirty="0">
                <a:solidFill>
                  <a:srgbClr val="000000"/>
                </a:solidFill>
                <a:latin typeface="Minion-Regular"/>
              </a:rPr>
              <a:t>Ograniczenia integralnościowe dla tabel</a:t>
            </a:r>
            <a:endParaRPr lang="pl-PL" sz="4000" b="1" dirty="0"/>
          </a:p>
        </p:txBody>
      </p:sp>
      <p:sp>
        <p:nvSpPr>
          <p:cNvPr id="4" name="Symbol zastępczy daty 3"/>
          <p:cNvSpPr>
            <a:spLocks noGrp="1"/>
          </p:cNvSpPr>
          <p:nvPr>
            <p:ph type="dt" sz="half" idx="10"/>
          </p:nvPr>
        </p:nvSpPr>
        <p:spPr/>
        <p:txBody>
          <a:bodyPr/>
          <a:lstStyle/>
          <a:p>
            <a:fld id="{1D684510-9475-4884-8951-D3414B1C6E4B}" type="datetime1">
              <a:rPr lang="pl-PL" smtClean="0"/>
              <a:t>25.11.2021</a:t>
            </a:fld>
            <a:endParaRPr lang="pl-PL"/>
          </a:p>
        </p:txBody>
      </p:sp>
      <p:sp>
        <p:nvSpPr>
          <p:cNvPr id="6" name="Prostokąt 5"/>
          <p:cNvSpPr/>
          <p:nvPr/>
        </p:nvSpPr>
        <p:spPr>
          <a:xfrm>
            <a:off x="360807" y="1095936"/>
            <a:ext cx="11470385" cy="5260414"/>
          </a:xfrm>
          <a:prstGeom prst="rect">
            <a:avLst/>
          </a:prstGeom>
        </p:spPr>
        <p:txBody>
          <a:bodyPr wrap="square">
            <a:spAutoFit/>
          </a:bodyPr>
          <a:lstStyle/>
          <a:p>
            <a:pPr marL="342900" indent="-342900">
              <a:lnSpc>
                <a:spcPts val="2800"/>
              </a:lnSpc>
              <a:spcBef>
                <a:spcPts val="1200"/>
              </a:spcBef>
              <a:buFont typeface="Wingdings" panose="05000000000000000000" pitchFamily="2" charset="2"/>
              <a:buChar char="F"/>
            </a:pPr>
            <a:r>
              <a:rPr lang="pl-PL" sz="2300" dirty="0"/>
              <a:t>Jako ostatni element definicji tabeli można, określić </a:t>
            </a:r>
            <a:r>
              <a:rPr lang="pl-PL" sz="2300" dirty="0">
                <a:solidFill>
                  <a:srgbClr val="FF0000"/>
                </a:solidFill>
              </a:rPr>
              <a:t>ograniczenia integralnościowe dla tabeli.</a:t>
            </a:r>
          </a:p>
          <a:p>
            <a:pPr marL="342900" indent="-342900">
              <a:lnSpc>
                <a:spcPts val="2800"/>
              </a:lnSpc>
              <a:spcBef>
                <a:spcPts val="1200"/>
              </a:spcBef>
              <a:buFont typeface="Wingdings" panose="05000000000000000000" pitchFamily="2" charset="2"/>
              <a:buChar char="F"/>
            </a:pPr>
            <a:r>
              <a:rPr lang="pl-PL" sz="2300" dirty="0"/>
              <a:t>Ograniczenia dla tabeli różnią się od ograniczeń dla atrybutów tym, że mogą dotyczyć </a:t>
            </a:r>
            <a:r>
              <a:rPr lang="pl-PL" sz="2300" dirty="0">
                <a:solidFill>
                  <a:srgbClr val="FF0000"/>
                </a:solidFill>
              </a:rPr>
              <a:t>więcej niż jednego atrybutu </a:t>
            </a:r>
            <a:r>
              <a:rPr lang="pl-PL" sz="2300" dirty="0"/>
              <a:t>danej tabeli. </a:t>
            </a:r>
          </a:p>
          <a:p>
            <a:pPr marL="720725" indent="-342900">
              <a:lnSpc>
                <a:spcPts val="2800"/>
              </a:lnSpc>
              <a:spcBef>
                <a:spcPts val="1200"/>
              </a:spcBef>
              <a:buFont typeface="Arial" panose="020B0604020202020204" pitchFamily="34" charset="0"/>
              <a:buChar char="•"/>
            </a:pPr>
            <a:r>
              <a:rPr lang="pl-PL" sz="2000" dirty="0"/>
              <a:t>Do ograniczeń tego typu </a:t>
            </a:r>
            <a:r>
              <a:rPr lang="pl-PL" sz="2000" dirty="0">
                <a:solidFill>
                  <a:srgbClr val="FF0000"/>
                </a:solidFill>
              </a:rPr>
              <a:t>należą</a:t>
            </a:r>
            <a:r>
              <a:rPr lang="pl-PL" sz="2000" dirty="0"/>
              <a:t>:</a:t>
            </a:r>
          </a:p>
          <a:p>
            <a:pPr marL="892175">
              <a:lnSpc>
                <a:spcPts val="2500"/>
              </a:lnSpc>
              <a:spcBef>
                <a:spcPts val="300"/>
              </a:spcBef>
              <a:tabLst>
                <a:tab pos="720725" algn="l"/>
              </a:tabLst>
            </a:pPr>
            <a:r>
              <a:rPr lang="pl-PL" sz="1600" cap="all" dirty="0" err="1">
                <a:latin typeface="Courier New" panose="02070309020205020404" pitchFamily="49" charset="0"/>
                <a:cs typeface="Courier New" panose="02070309020205020404" pitchFamily="49" charset="0"/>
              </a:rPr>
              <a:t>unique</a:t>
            </a:r>
            <a:r>
              <a:rPr lang="pl-PL" sz="1600" cap="all" dirty="0">
                <a:latin typeface="Courier New" panose="02070309020205020404" pitchFamily="49" charset="0"/>
                <a:cs typeface="Courier New" panose="02070309020205020404" pitchFamily="49" charset="0"/>
              </a:rPr>
              <a:t>, </a:t>
            </a:r>
          </a:p>
          <a:p>
            <a:pPr marL="892175">
              <a:lnSpc>
                <a:spcPts val="2500"/>
              </a:lnSpc>
              <a:spcBef>
                <a:spcPts val="300"/>
              </a:spcBef>
              <a:tabLst>
                <a:tab pos="720725" algn="l"/>
              </a:tabLst>
            </a:pPr>
            <a:r>
              <a:rPr lang="pl-PL" sz="1600" cap="all" dirty="0" err="1">
                <a:latin typeface="Courier New" panose="02070309020205020404" pitchFamily="49" charset="0"/>
                <a:cs typeface="Courier New" panose="02070309020205020404" pitchFamily="49" charset="0"/>
              </a:rPr>
              <a:t>primary</a:t>
            </a:r>
            <a:r>
              <a:rPr lang="pl-PL" sz="1600" cap="all" dirty="0">
                <a:latin typeface="Courier New" panose="02070309020205020404" pitchFamily="49" charset="0"/>
                <a:cs typeface="Courier New" panose="02070309020205020404" pitchFamily="49" charset="0"/>
              </a:rPr>
              <a:t> </a:t>
            </a:r>
            <a:r>
              <a:rPr lang="pl-PL" sz="1600" cap="all" dirty="0" err="1">
                <a:latin typeface="Courier New" panose="02070309020205020404" pitchFamily="49" charset="0"/>
                <a:cs typeface="Courier New" panose="02070309020205020404" pitchFamily="49" charset="0"/>
              </a:rPr>
              <a:t>key</a:t>
            </a:r>
            <a:r>
              <a:rPr lang="pl-PL" sz="1600" cap="all" dirty="0">
                <a:latin typeface="Courier New" panose="02070309020205020404" pitchFamily="49" charset="0"/>
                <a:cs typeface="Courier New" panose="02070309020205020404" pitchFamily="49" charset="0"/>
              </a:rPr>
              <a:t>, </a:t>
            </a:r>
          </a:p>
          <a:p>
            <a:pPr marL="892175">
              <a:lnSpc>
                <a:spcPts val="2500"/>
              </a:lnSpc>
              <a:spcBef>
                <a:spcPts val="300"/>
              </a:spcBef>
              <a:tabLst>
                <a:tab pos="720725" algn="l"/>
              </a:tabLst>
            </a:pPr>
            <a:r>
              <a:rPr lang="pl-PL" sz="1600" cap="all" dirty="0" err="1">
                <a:latin typeface="Courier New" panose="02070309020205020404" pitchFamily="49" charset="0"/>
                <a:cs typeface="Courier New" panose="02070309020205020404" pitchFamily="49" charset="0"/>
              </a:rPr>
              <a:t>references</a:t>
            </a:r>
            <a:r>
              <a:rPr lang="pl-PL" sz="1600" cap="all" dirty="0">
                <a:latin typeface="Courier New" panose="02070309020205020404" pitchFamily="49" charset="0"/>
                <a:cs typeface="Courier New" panose="02070309020205020404" pitchFamily="49" charset="0"/>
              </a:rPr>
              <a:t>, </a:t>
            </a:r>
          </a:p>
          <a:p>
            <a:pPr marL="892175">
              <a:lnSpc>
                <a:spcPts val="2500"/>
              </a:lnSpc>
              <a:spcBef>
                <a:spcPts val="300"/>
              </a:spcBef>
              <a:tabLst>
                <a:tab pos="720725" algn="l"/>
              </a:tabLst>
            </a:pPr>
            <a:r>
              <a:rPr lang="pl-PL" sz="1600" cap="all" dirty="0">
                <a:latin typeface="Courier New" panose="02070309020205020404" pitchFamily="49" charset="0"/>
                <a:cs typeface="Courier New" panose="02070309020205020404" pitchFamily="49" charset="0"/>
              </a:rPr>
              <a:t>on </a:t>
            </a:r>
            <a:r>
              <a:rPr lang="pl-PL" sz="1600" cap="all" dirty="0" err="1">
                <a:latin typeface="Courier New" panose="02070309020205020404" pitchFamily="49" charset="0"/>
                <a:cs typeface="Courier New" panose="02070309020205020404" pitchFamily="49" charset="0"/>
              </a:rPr>
              <a:t>delete</a:t>
            </a:r>
            <a:r>
              <a:rPr lang="pl-PL" sz="1600" cap="all" dirty="0">
                <a:latin typeface="Courier New" panose="02070309020205020404" pitchFamily="49" charset="0"/>
                <a:cs typeface="Courier New" panose="02070309020205020404" pitchFamily="49" charset="0"/>
              </a:rPr>
              <a:t> </a:t>
            </a:r>
            <a:r>
              <a:rPr lang="pl-PL" sz="1600" cap="all" dirty="0" err="1">
                <a:latin typeface="Courier New" panose="02070309020205020404" pitchFamily="49" charset="0"/>
                <a:cs typeface="Courier New" panose="02070309020205020404" pitchFamily="49" charset="0"/>
              </a:rPr>
              <a:t>cascade</a:t>
            </a:r>
            <a:r>
              <a:rPr lang="pl-PL" sz="1600" cap="all" dirty="0">
                <a:latin typeface="Courier New" panose="02070309020205020404" pitchFamily="49" charset="0"/>
                <a:cs typeface="Courier New" panose="02070309020205020404" pitchFamily="49" charset="0"/>
              </a:rPr>
              <a:t>,</a:t>
            </a:r>
          </a:p>
          <a:p>
            <a:pPr marL="892175">
              <a:lnSpc>
                <a:spcPts val="2500"/>
              </a:lnSpc>
              <a:spcBef>
                <a:spcPts val="300"/>
              </a:spcBef>
              <a:tabLst>
                <a:tab pos="720725" algn="l"/>
              </a:tabLst>
            </a:pPr>
            <a:r>
              <a:rPr lang="pl-PL" sz="1600" cap="all" dirty="0" err="1">
                <a:latin typeface="Courier New" panose="02070309020205020404" pitchFamily="49" charset="0"/>
                <a:cs typeface="Courier New" panose="02070309020205020404" pitchFamily="49" charset="0"/>
              </a:rPr>
              <a:t>check</a:t>
            </a:r>
            <a:r>
              <a:rPr lang="pl-PL" sz="2000" dirty="0"/>
              <a:t>. </a:t>
            </a:r>
          </a:p>
          <a:p>
            <a:pPr marL="342900" indent="-342900">
              <a:lnSpc>
                <a:spcPts val="2500"/>
              </a:lnSpc>
              <a:spcBef>
                <a:spcPts val="1200"/>
              </a:spcBef>
              <a:buFont typeface="Wingdings" panose="05000000000000000000" pitchFamily="2" charset="2"/>
              <a:buChar char="F"/>
            </a:pPr>
            <a:r>
              <a:rPr lang="pl-PL" sz="2300" dirty="0">
                <a:solidFill>
                  <a:srgbClr val="FF3300"/>
                </a:solidFill>
              </a:rPr>
              <a:t>Dodatkowo dla tabeli </a:t>
            </a:r>
            <a:r>
              <a:rPr lang="pl-PL" sz="2300" dirty="0"/>
              <a:t>istnieje ograniczenie </a:t>
            </a:r>
            <a:r>
              <a:rPr lang="pl-PL" sz="2100" cap="all" dirty="0" err="1">
                <a:solidFill>
                  <a:srgbClr val="FF0000"/>
                </a:solidFill>
                <a:latin typeface="Courier New" panose="02070309020205020404" pitchFamily="49" charset="0"/>
                <a:cs typeface="Courier New" panose="02070309020205020404" pitchFamily="49" charset="0"/>
              </a:rPr>
              <a:t>foreign</a:t>
            </a:r>
            <a:r>
              <a:rPr lang="pl-PL" sz="2100" cap="all" dirty="0">
                <a:solidFill>
                  <a:srgbClr val="FF0000"/>
                </a:solidFill>
                <a:latin typeface="Courier New" panose="02070309020205020404" pitchFamily="49" charset="0"/>
                <a:cs typeface="Courier New" panose="02070309020205020404" pitchFamily="49" charset="0"/>
              </a:rPr>
              <a:t> </a:t>
            </a:r>
            <a:r>
              <a:rPr lang="pl-PL" sz="2100" cap="all" dirty="0" err="1">
                <a:solidFill>
                  <a:srgbClr val="FF0000"/>
                </a:solidFill>
                <a:latin typeface="Courier New" panose="02070309020205020404" pitchFamily="49" charset="0"/>
                <a:cs typeface="Courier New" panose="02070309020205020404" pitchFamily="49" charset="0"/>
              </a:rPr>
              <a:t>key</a:t>
            </a:r>
            <a:r>
              <a:rPr lang="pl-PL" sz="2100" cap="all" dirty="0">
                <a:solidFill>
                  <a:srgbClr val="FF0000"/>
                </a:solidFill>
                <a:latin typeface="Courier New" panose="02070309020205020404" pitchFamily="49" charset="0"/>
                <a:cs typeface="Courier New" panose="02070309020205020404" pitchFamily="49" charset="0"/>
              </a:rPr>
              <a:t> </a:t>
            </a:r>
            <a:r>
              <a:rPr lang="pl-PL" sz="2300" dirty="0"/>
              <a:t>umożliwiające zdefiniowanie klucza obcego złożonego z wielu atrybutów. </a:t>
            </a:r>
          </a:p>
          <a:p>
            <a:pPr marL="342900" indent="-342900">
              <a:lnSpc>
                <a:spcPts val="2500"/>
              </a:lnSpc>
              <a:spcBef>
                <a:spcPts val="1200"/>
              </a:spcBef>
              <a:buFont typeface="Wingdings" panose="05000000000000000000" pitchFamily="2" charset="2"/>
              <a:buChar char="F"/>
            </a:pPr>
            <a:r>
              <a:rPr lang="pl-PL" sz="2300" dirty="0"/>
              <a:t>Każdemu ograniczeniu można </a:t>
            </a:r>
            <a:r>
              <a:rPr lang="pl-PL" sz="2300" dirty="0">
                <a:solidFill>
                  <a:srgbClr val="FF3300"/>
                </a:solidFill>
              </a:rPr>
              <a:t>opcjonalnie</a:t>
            </a:r>
            <a:r>
              <a:rPr lang="pl-PL" sz="2300" dirty="0"/>
              <a:t> przypisać </a:t>
            </a:r>
            <a:r>
              <a:rPr lang="pl-PL" sz="2300" dirty="0">
                <a:solidFill>
                  <a:srgbClr val="FF0000"/>
                </a:solidFill>
              </a:rPr>
              <a:t>nazwę</a:t>
            </a:r>
            <a:r>
              <a:rPr lang="pl-PL" sz="2300" dirty="0"/>
              <a:t>.</a:t>
            </a:r>
          </a:p>
        </p:txBody>
      </p:sp>
    </p:spTree>
    <p:extLst>
      <p:ext uri="{BB962C8B-B14F-4D97-AF65-F5344CB8AC3E}">
        <p14:creationId xmlns:p14="http://schemas.microsoft.com/office/powerpoint/2010/main" val="2496546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up)">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lt">
                                    <p:tmPct val="10000"/>
                                  </p:iterate>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iterate type="lt">
                                    <p:tmPct val="10000"/>
                                  </p:iterate>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lt">
                                    <p:tmPct val="10000"/>
                                  </p:iterate>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left)">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lt">
                                    <p:tmPct val="10000"/>
                                  </p:iterate>
                                  <p:childTnLst>
                                    <p:set>
                                      <p:cBhvr>
                                        <p:cTn id="36" dur="1" fill="hold">
                                          <p:stCondLst>
                                            <p:cond delay="0"/>
                                          </p:stCondLst>
                                        </p:cTn>
                                        <p:tgtEl>
                                          <p:spTgt spid="6">
                                            <p:txEl>
                                              <p:pRg st="6" end="6"/>
                                            </p:txEl>
                                          </p:spTgt>
                                        </p:tgtEl>
                                        <p:attrNameLst>
                                          <p:attrName>style.visibility</p:attrName>
                                        </p:attrNameLst>
                                      </p:cBhvr>
                                      <p:to>
                                        <p:strVal val="visible"/>
                                      </p:to>
                                    </p:set>
                                    <p:animEffect transition="in" filter="wipe(left)">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lt">
                                    <p:tmPct val="10000"/>
                                  </p:iterate>
                                  <p:childTnLst>
                                    <p:set>
                                      <p:cBhvr>
                                        <p:cTn id="41" dur="1" fill="hold">
                                          <p:stCondLst>
                                            <p:cond delay="0"/>
                                          </p:stCondLst>
                                        </p:cTn>
                                        <p:tgtEl>
                                          <p:spTgt spid="6">
                                            <p:txEl>
                                              <p:pRg st="7" end="7"/>
                                            </p:txEl>
                                          </p:spTgt>
                                        </p:tgtEl>
                                        <p:attrNameLst>
                                          <p:attrName>style.visibility</p:attrName>
                                        </p:attrNameLst>
                                      </p:cBhvr>
                                      <p:to>
                                        <p:strVal val="visible"/>
                                      </p:to>
                                    </p:set>
                                    <p:animEffect transition="in" filter="wipe(left)">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wipe(up)">
                                      <p:cBhvr>
                                        <p:cTn id="47" dur="500"/>
                                        <p:tgtEl>
                                          <p:spTgt spid="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6">
                                            <p:txEl>
                                              <p:pRg st="9" end="9"/>
                                            </p:txEl>
                                          </p:spTgt>
                                        </p:tgtEl>
                                        <p:attrNameLst>
                                          <p:attrName>style.visibility</p:attrName>
                                        </p:attrNameLst>
                                      </p:cBhvr>
                                      <p:to>
                                        <p:strVal val="visible"/>
                                      </p:to>
                                    </p:set>
                                    <p:animEffect transition="in" filter="wipe(up)">
                                      <p:cBhvr>
                                        <p:cTn id="52"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1"/>
          <p:cNvSpPr txBox="1">
            <a:spLocks/>
          </p:cNvSpPr>
          <p:nvPr/>
        </p:nvSpPr>
        <p:spPr>
          <a:xfrm>
            <a:off x="0" y="0"/>
            <a:ext cx="12192000" cy="857250"/>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pl-PL" sz="4000" dirty="0">
                <a:solidFill>
                  <a:srgbClr val="000000"/>
                </a:solidFill>
                <a:latin typeface="Minion-Regular"/>
              </a:rPr>
              <a:t>Modyfikowanie schematu tabeli    (1/4)</a:t>
            </a:r>
            <a:endParaRPr lang="pl-PL" sz="4000" b="1" dirty="0"/>
          </a:p>
        </p:txBody>
      </p:sp>
      <p:sp>
        <p:nvSpPr>
          <p:cNvPr id="4" name="Symbol zastępczy daty 3"/>
          <p:cNvSpPr>
            <a:spLocks noGrp="1"/>
          </p:cNvSpPr>
          <p:nvPr>
            <p:ph type="dt" sz="half" idx="10"/>
          </p:nvPr>
        </p:nvSpPr>
        <p:spPr/>
        <p:txBody>
          <a:bodyPr/>
          <a:lstStyle/>
          <a:p>
            <a:fld id="{1D684510-9475-4884-8951-D3414B1C6E4B}" type="datetime1">
              <a:rPr lang="pl-PL" smtClean="0"/>
              <a:t>25.11.2021</a:t>
            </a:fld>
            <a:endParaRPr lang="pl-PL"/>
          </a:p>
        </p:txBody>
      </p:sp>
      <p:sp>
        <p:nvSpPr>
          <p:cNvPr id="7" name="Rectangle 1"/>
          <p:cNvSpPr>
            <a:spLocks noChangeArrowheads="1"/>
          </p:cNvSpPr>
          <p:nvPr/>
        </p:nvSpPr>
        <p:spPr bwMode="auto">
          <a:xfrm>
            <a:off x="605744" y="3006654"/>
            <a:ext cx="8102280"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ts val="2400"/>
              </a:lnSpc>
              <a:spcBef>
                <a:spcPct val="0"/>
              </a:spcBef>
              <a:spcAft>
                <a:spcPct val="0"/>
              </a:spcAft>
              <a:buClrTx/>
              <a:buSzTx/>
              <a:buFontTx/>
              <a:buNone/>
              <a:tabLst/>
            </a:pPr>
            <a:r>
              <a:rPr kumimoji="0" lang="pl-PL" sz="2000" b="1" i="0" strike="noStrike" cap="none" normalizeH="0" baseline="0" dirty="0">
                <a:ln>
                  <a:noFill/>
                </a:ln>
                <a:solidFill>
                  <a:srgbClr val="0070C0"/>
                </a:solidFill>
                <a:effectLst/>
                <a:latin typeface="+mn-lt"/>
                <a:ea typeface="Times New Roman" pitchFamily="18" charset="0"/>
                <a:cs typeface="Arial" pitchFamily="34" charset="0"/>
              </a:rPr>
              <a:t>Przykład </a:t>
            </a:r>
            <a:endParaRPr kumimoji="0" lang="pl-PL" sz="2000" b="0" i="0" strike="noStrike" cap="none" normalizeH="0" baseline="0" dirty="0">
              <a:ln>
                <a:noFill/>
              </a:ln>
              <a:solidFill>
                <a:srgbClr val="0070C0"/>
              </a:solidFill>
              <a:effectLst/>
              <a:latin typeface="+mn-lt"/>
              <a:cs typeface="Arial" pitchFamily="34" charset="0"/>
            </a:endParaRPr>
          </a:p>
          <a:p>
            <a:pPr>
              <a:lnSpc>
                <a:spcPts val="2400"/>
              </a:lnSpc>
              <a:spcBef>
                <a:spcPts val="1200"/>
              </a:spcBef>
            </a:pPr>
            <a:r>
              <a:rPr lang="pl-PL" sz="2000" dirty="0">
                <a:latin typeface="+mn-lt"/>
              </a:rPr>
              <a:t>Do tabeli </a:t>
            </a:r>
            <a:r>
              <a:rPr lang="pl-PL" sz="1600" dirty="0">
                <a:latin typeface="Monoid" panose="02000503000000000000" pitchFamily="2" charset="0"/>
              </a:rPr>
              <a:t>pracownicy</a:t>
            </a:r>
            <a:r>
              <a:rPr lang="pl-PL" sz="2000" dirty="0">
                <a:latin typeface="+mn-lt"/>
              </a:rPr>
              <a:t> dodać nowy atrybut o nazwie </a:t>
            </a:r>
            <a:r>
              <a:rPr lang="pl-PL" sz="1600" dirty="0" err="1">
                <a:latin typeface="Monoid" panose="02000503000000000000" pitchFamily="2" charset="0"/>
              </a:rPr>
              <a:t>tytuł_naukowy</a:t>
            </a:r>
            <a:r>
              <a:rPr lang="pl-PL" sz="2000" dirty="0">
                <a:latin typeface="+mn-lt"/>
              </a:rPr>
              <a:t>.</a:t>
            </a:r>
          </a:p>
        </p:txBody>
      </p:sp>
      <p:sp>
        <p:nvSpPr>
          <p:cNvPr id="8" name="Prostokąt 7"/>
          <p:cNvSpPr/>
          <p:nvPr/>
        </p:nvSpPr>
        <p:spPr>
          <a:xfrm>
            <a:off x="4545284" y="1682902"/>
            <a:ext cx="7399066" cy="907941"/>
          </a:xfrm>
          <a:prstGeom prst="rect">
            <a:avLst/>
          </a:prstGeom>
          <a:ln>
            <a:solidFill>
              <a:schemeClr val="accent1"/>
            </a:solidFill>
          </a:ln>
        </p:spPr>
        <p:txBody>
          <a:bodyPr wrap="square">
            <a:spAutoFit/>
          </a:bodyPr>
          <a:lstStyle/>
          <a:p>
            <a:pPr marL="92075">
              <a:spcBef>
                <a:spcPts val="300"/>
              </a:spcBef>
            </a:pPr>
            <a:r>
              <a:rPr lang="de-DE" sz="1600" cap="all" dirty="0">
                <a:latin typeface="Courier New" panose="02070309020205020404" pitchFamily="49" charset="0"/>
                <a:cs typeface="Courier New" panose="02070309020205020404" pitchFamily="49" charset="0"/>
              </a:rPr>
              <a:t>alter </a:t>
            </a:r>
            <a:r>
              <a:rPr lang="de-DE" sz="1600" cap="all" dirty="0" err="1">
                <a:latin typeface="Courier New" panose="02070309020205020404" pitchFamily="49" charset="0"/>
                <a:cs typeface="Courier New" panose="02070309020205020404" pitchFamily="49" charset="0"/>
              </a:rPr>
              <a:t>table</a:t>
            </a:r>
            <a:r>
              <a:rPr lang="de-DE" sz="1600" cap="all" dirty="0">
                <a:latin typeface="Courier New" panose="02070309020205020404" pitchFamily="49" charset="0"/>
                <a:cs typeface="Courier New" panose="02070309020205020404" pitchFamily="49" charset="0"/>
              </a:rPr>
              <a:t> </a:t>
            </a:r>
            <a:r>
              <a:rPr lang="de-DE" sz="1600" dirty="0" err="1">
                <a:latin typeface="Courier New" panose="02070309020205020404" pitchFamily="49" charset="0"/>
                <a:cs typeface="Courier New" panose="02070309020205020404" pitchFamily="49" charset="0"/>
              </a:rPr>
              <a:t>nazwa_tabeli</a:t>
            </a:r>
            <a:endParaRPr lang="pl-PL" sz="1600" dirty="0">
              <a:latin typeface="Courier New" panose="02070309020205020404" pitchFamily="49" charset="0"/>
              <a:cs typeface="Courier New" panose="02070309020205020404" pitchFamily="49" charset="0"/>
            </a:endParaRPr>
          </a:p>
          <a:p>
            <a:pPr marL="92075">
              <a:spcBef>
                <a:spcPts val="300"/>
              </a:spcBef>
            </a:pPr>
            <a:r>
              <a:rPr lang="pl-PL" sz="1600" cap="all" dirty="0" err="1">
                <a:latin typeface="Courier New" panose="02070309020205020404" pitchFamily="49" charset="0"/>
                <a:cs typeface="Courier New" panose="02070309020205020404" pitchFamily="49" charset="0"/>
              </a:rPr>
              <a:t>add</a:t>
            </a:r>
            <a:r>
              <a:rPr lang="pl-PL" sz="1600" dirty="0">
                <a:latin typeface="Courier New" panose="02070309020205020404" pitchFamily="49" charset="0"/>
                <a:cs typeface="Courier New" panose="02070309020205020404" pitchFamily="49" charset="0"/>
              </a:rPr>
              <a:t> </a:t>
            </a:r>
            <a:r>
              <a:rPr lang="pl-PL" sz="1600" dirty="0" err="1">
                <a:latin typeface="Courier New" panose="02070309020205020404" pitchFamily="49" charset="0"/>
                <a:cs typeface="Courier New" panose="02070309020205020404" pitchFamily="49" charset="0"/>
              </a:rPr>
              <a:t>nazwa_atrybutu</a:t>
            </a:r>
            <a:r>
              <a:rPr lang="pl-PL" sz="1600" dirty="0">
                <a:latin typeface="Courier New" panose="02070309020205020404" pitchFamily="49" charset="0"/>
                <a:cs typeface="Courier New" panose="02070309020205020404" pitchFamily="49" charset="0"/>
              </a:rPr>
              <a:t> typ(rozmiar) [</a:t>
            </a:r>
            <a:r>
              <a:rPr lang="pl-PL" sz="1600" cap="all" dirty="0" err="1">
                <a:latin typeface="Courier New" panose="02070309020205020404" pitchFamily="49" charset="0"/>
                <a:cs typeface="Courier New" panose="02070309020205020404" pitchFamily="49" charset="0"/>
              </a:rPr>
              <a:t>default</a:t>
            </a:r>
            <a:r>
              <a:rPr lang="pl-PL" sz="1600" dirty="0">
                <a:latin typeface="Courier New" panose="02070309020205020404" pitchFamily="49" charset="0"/>
                <a:cs typeface="Courier New" panose="02070309020205020404" pitchFamily="49" charset="0"/>
              </a:rPr>
              <a:t> </a:t>
            </a:r>
            <a:r>
              <a:rPr lang="pl-PL" sz="1600" dirty="0" err="1">
                <a:latin typeface="Courier New" panose="02070309020205020404" pitchFamily="49" charset="0"/>
                <a:cs typeface="Courier New" panose="02070309020205020404" pitchFamily="49" charset="0"/>
              </a:rPr>
              <a:t>wartość_domyślna</a:t>
            </a:r>
            <a:r>
              <a:rPr lang="pl-PL" sz="1600" dirty="0">
                <a:latin typeface="Courier New" panose="02070309020205020404" pitchFamily="49" charset="0"/>
                <a:cs typeface="Courier New" panose="02070309020205020404" pitchFamily="49" charset="0"/>
              </a:rPr>
              <a:t>]</a:t>
            </a:r>
          </a:p>
          <a:p>
            <a:pPr marL="92075">
              <a:spcBef>
                <a:spcPts val="300"/>
              </a:spcBef>
            </a:pPr>
            <a:r>
              <a:rPr lang="pl-PL" sz="1600" dirty="0">
                <a:latin typeface="Courier New" panose="02070309020205020404" pitchFamily="49" charset="0"/>
                <a:cs typeface="Courier New" panose="02070309020205020404" pitchFamily="49" charset="0"/>
              </a:rPr>
              <a:t>	[[</a:t>
            </a:r>
            <a:r>
              <a:rPr lang="pl-PL" sz="1600" cap="all" dirty="0" err="1">
                <a:latin typeface="Courier New" panose="02070309020205020404" pitchFamily="49" charset="0"/>
                <a:cs typeface="Courier New" panose="02070309020205020404" pitchFamily="49" charset="0"/>
              </a:rPr>
              <a:t>constraint</a:t>
            </a:r>
            <a:r>
              <a:rPr lang="pl-PL" sz="1600" dirty="0">
                <a:latin typeface="Courier New" panose="02070309020205020404" pitchFamily="49" charset="0"/>
                <a:cs typeface="Courier New" panose="02070309020205020404" pitchFamily="49" charset="0"/>
              </a:rPr>
              <a:t> </a:t>
            </a:r>
            <a:r>
              <a:rPr lang="pl-PL" sz="1600" dirty="0" err="1">
                <a:latin typeface="Courier New" panose="02070309020205020404" pitchFamily="49" charset="0"/>
                <a:cs typeface="Courier New" panose="02070309020205020404" pitchFamily="49" charset="0"/>
              </a:rPr>
              <a:t>nazwa_ogr_atr</a:t>
            </a:r>
            <a:r>
              <a:rPr lang="pl-PL" sz="1600" dirty="0">
                <a:latin typeface="Courier New" panose="02070309020205020404" pitchFamily="49" charset="0"/>
                <a:cs typeface="Courier New" panose="02070309020205020404" pitchFamily="49" charset="0"/>
              </a:rPr>
              <a:t>] </a:t>
            </a:r>
            <a:r>
              <a:rPr lang="pl-PL" sz="1600" dirty="0" err="1">
                <a:latin typeface="Courier New" panose="02070309020205020404" pitchFamily="49" charset="0"/>
                <a:cs typeface="Courier New" panose="02070309020205020404" pitchFamily="49" charset="0"/>
              </a:rPr>
              <a:t>ograniczenie_atrybutu</a:t>
            </a:r>
            <a:r>
              <a:rPr lang="pl-PL" sz="1600" dirty="0">
                <a:latin typeface="Courier New" panose="02070309020205020404" pitchFamily="49" charset="0"/>
                <a:cs typeface="Courier New" panose="02070309020205020404" pitchFamily="49" charset="0"/>
              </a:rPr>
              <a:t>];</a:t>
            </a:r>
          </a:p>
        </p:txBody>
      </p:sp>
      <p:sp>
        <p:nvSpPr>
          <p:cNvPr id="2" name="Prostokąt 1"/>
          <p:cNvSpPr/>
          <p:nvPr/>
        </p:nvSpPr>
        <p:spPr>
          <a:xfrm>
            <a:off x="102870" y="1203609"/>
            <a:ext cx="3390900" cy="446276"/>
          </a:xfrm>
          <a:prstGeom prst="rect">
            <a:avLst/>
          </a:prstGeom>
        </p:spPr>
        <p:txBody>
          <a:bodyPr wrap="square">
            <a:spAutoFit/>
          </a:bodyPr>
          <a:lstStyle/>
          <a:p>
            <a:pPr marL="342900" indent="-342900">
              <a:buFont typeface="Wingdings" panose="05000000000000000000" pitchFamily="2" charset="2"/>
              <a:buChar char="F"/>
            </a:pPr>
            <a:r>
              <a:rPr lang="pl-PL" sz="2300" dirty="0">
                <a:solidFill>
                  <a:srgbClr val="FF0000"/>
                </a:solidFill>
              </a:rPr>
              <a:t>Dodanie atrybutu</a:t>
            </a:r>
            <a:r>
              <a:rPr lang="pl-PL" sz="2300" dirty="0"/>
              <a:t>:</a:t>
            </a:r>
          </a:p>
        </p:txBody>
      </p:sp>
      <p:sp>
        <p:nvSpPr>
          <p:cNvPr id="10" name="Prostokąt 9"/>
          <p:cNvSpPr/>
          <p:nvPr/>
        </p:nvSpPr>
        <p:spPr>
          <a:xfrm>
            <a:off x="434294" y="1683214"/>
            <a:ext cx="3939540" cy="1015663"/>
          </a:xfrm>
          <a:prstGeom prst="rect">
            <a:avLst/>
          </a:prstGeom>
        </p:spPr>
        <p:txBody>
          <a:bodyPr wrap="square">
            <a:spAutoFit/>
          </a:bodyPr>
          <a:lstStyle/>
          <a:p>
            <a:pPr marL="342900" indent="-342900">
              <a:buFont typeface="Arial" panose="020B0604020202020204" pitchFamily="34" charset="0"/>
              <a:buChar char="•"/>
            </a:pPr>
            <a:r>
              <a:rPr lang="pl-PL" sz="2000" dirty="0"/>
              <a:t>W celu dodania atrybutu do tabeli jest stosowane polecenie </a:t>
            </a:r>
            <a:r>
              <a:rPr lang="pl-PL" sz="1700" cap="all" dirty="0">
                <a:solidFill>
                  <a:srgbClr val="FF0000"/>
                </a:solidFill>
                <a:latin typeface="Courier New" panose="02070309020205020404" pitchFamily="49" charset="0"/>
                <a:cs typeface="Courier New" panose="02070309020205020404" pitchFamily="49" charset="0"/>
              </a:rPr>
              <a:t>alter </a:t>
            </a:r>
            <a:r>
              <a:rPr lang="pl-PL" sz="1700" cap="all" dirty="0" err="1">
                <a:solidFill>
                  <a:srgbClr val="FF0000"/>
                </a:solidFill>
                <a:latin typeface="Courier New" panose="02070309020205020404" pitchFamily="49" charset="0"/>
                <a:cs typeface="Courier New" panose="02070309020205020404" pitchFamily="49" charset="0"/>
              </a:rPr>
              <a:t>table</a:t>
            </a:r>
            <a:r>
              <a:rPr lang="pl-PL" sz="1700" cap="all" dirty="0">
                <a:solidFill>
                  <a:srgbClr val="FF0000"/>
                </a:solidFill>
                <a:latin typeface="Courier New" panose="02070309020205020404" pitchFamily="49" charset="0"/>
                <a:cs typeface="Courier New" panose="02070309020205020404" pitchFamily="49" charset="0"/>
              </a:rPr>
              <a:t> </a:t>
            </a:r>
            <a:r>
              <a:rPr lang="pl-PL" sz="2000" dirty="0"/>
              <a:t>postaci:</a:t>
            </a:r>
          </a:p>
        </p:txBody>
      </p:sp>
      <p:sp>
        <p:nvSpPr>
          <p:cNvPr id="3" name="Prostokąt 2"/>
          <p:cNvSpPr/>
          <p:nvPr/>
        </p:nvSpPr>
        <p:spPr>
          <a:xfrm>
            <a:off x="1440134" y="4116555"/>
            <a:ext cx="3943396" cy="630942"/>
          </a:xfrm>
          <a:prstGeom prst="rect">
            <a:avLst/>
          </a:prstGeom>
          <a:solidFill>
            <a:schemeClr val="accent2">
              <a:lumMod val="20000"/>
              <a:lumOff val="80000"/>
            </a:schemeClr>
          </a:solidFill>
        </p:spPr>
        <p:txBody>
          <a:bodyPr wrap="square">
            <a:spAutoFit/>
          </a:bodyPr>
          <a:lstStyle/>
          <a:p>
            <a:pPr>
              <a:spcBef>
                <a:spcPts val="600"/>
              </a:spcBef>
            </a:pPr>
            <a:r>
              <a:rPr lang="pl-PL" sz="1500" dirty="0">
                <a:latin typeface="Monoid" panose="02000503000000000000" pitchFamily="2" charset="0"/>
              </a:rPr>
              <a:t>alter </a:t>
            </a:r>
            <a:r>
              <a:rPr lang="pl-PL" sz="1500" dirty="0" err="1">
                <a:latin typeface="Monoid" panose="02000503000000000000" pitchFamily="2" charset="0"/>
              </a:rPr>
              <a:t>table</a:t>
            </a:r>
            <a:r>
              <a:rPr lang="pl-PL" sz="1500" dirty="0">
                <a:latin typeface="Monoid" panose="02000503000000000000" pitchFamily="2" charset="0"/>
              </a:rPr>
              <a:t> pracownicy</a:t>
            </a:r>
          </a:p>
          <a:p>
            <a:pPr>
              <a:spcBef>
                <a:spcPts val="600"/>
              </a:spcBef>
            </a:pPr>
            <a:r>
              <a:rPr lang="pl-PL" sz="1500" dirty="0" err="1">
                <a:latin typeface="Monoid" panose="02000503000000000000" pitchFamily="2" charset="0"/>
              </a:rPr>
              <a:t>add</a:t>
            </a:r>
            <a:r>
              <a:rPr lang="pl-PL" sz="1500" dirty="0">
                <a:latin typeface="Monoid" panose="02000503000000000000" pitchFamily="2" charset="0"/>
              </a:rPr>
              <a:t> </a:t>
            </a:r>
            <a:r>
              <a:rPr lang="pl-PL" sz="1500" dirty="0" err="1">
                <a:latin typeface="Monoid" panose="02000503000000000000" pitchFamily="2" charset="0"/>
              </a:rPr>
              <a:t>tytuł_nauk</a:t>
            </a:r>
            <a:r>
              <a:rPr lang="pl-PL" sz="1500" dirty="0">
                <a:latin typeface="Monoid" panose="02000503000000000000" pitchFamily="2" charset="0"/>
              </a:rPr>
              <a:t> </a:t>
            </a:r>
            <a:r>
              <a:rPr lang="pl-PL" sz="1500" dirty="0" err="1">
                <a:latin typeface="Monoid" panose="02000503000000000000" pitchFamily="2" charset="0"/>
              </a:rPr>
              <a:t>nvarchar</a:t>
            </a:r>
            <a:r>
              <a:rPr lang="pl-PL" sz="1500" dirty="0">
                <a:latin typeface="Monoid" panose="02000503000000000000" pitchFamily="2" charset="0"/>
              </a:rPr>
              <a:t>(10);</a:t>
            </a:r>
          </a:p>
        </p:txBody>
      </p:sp>
    </p:spTree>
    <p:extLst>
      <p:ext uri="{BB962C8B-B14F-4D97-AF65-F5344CB8AC3E}">
        <p14:creationId xmlns:p14="http://schemas.microsoft.com/office/powerpoint/2010/main" val="1408404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left)">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lt">
                                    <p:tmPct val="10000"/>
                                  </p:iterate>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left)">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lt">
                                    <p:tmPct val="10000"/>
                                  </p:iterate>
                                  <p:childTnLst>
                                    <p:set>
                                      <p:cBhvr>
                                        <p:cTn id="21" dur="1" fill="hold">
                                          <p:stCondLst>
                                            <p:cond delay="0"/>
                                          </p:stCondLst>
                                        </p:cTn>
                                        <p:tgtEl>
                                          <p:spTgt spid="8">
                                            <p:txEl>
                                              <p:pRg st="1" end="1"/>
                                            </p:txEl>
                                          </p:spTgt>
                                        </p:tgtEl>
                                        <p:attrNameLst>
                                          <p:attrName>style.visibility</p:attrName>
                                        </p:attrNameLst>
                                      </p:cBhvr>
                                      <p:to>
                                        <p:strVal val="visible"/>
                                      </p:to>
                                    </p:set>
                                    <p:animEffect transition="in" filter="wipe(left)">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iterate type="lt">
                                    <p:tmPct val="10000"/>
                                  </p:iterate>
                                  <p:childTnLst>
                                    <p:set>
                                      <p:cBhvr>
                                        <p:cTn id="26" dur="1" fill="hold">
                                          <p:stCondLst>
                                            <p:cond delay="0"/>
                                          </p:stCondLst>
                                        </p:cTn>
                                        <p:tgtEl>
                                          <p:spTgt spid="8">
                                            <p:txEl>
                                              <p:pRg st="2" end="2"/>
                                            </p:txEl>
                                          </p:spTgt>
                                        </p:tgtEl>
                                        <p:attrNameLst>
                                          <p:attrName>style.visibility</p:attrName>
                                        </p:attrNameLst>
                                      </p:cBhvr>
                                      <p:to>
                                        <p:strVal val="visible"/>
                                      </p:to>
                                    </p:set>
                                    <p:animEffect transition="in" filter="wipe(left)">
                                      <p:cBhvr>
                                        <p:cTn id="27" dur="500"/>
                                        <p:tgtEl>
                                          <p:spTgt spid="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wipe(up)">
                                      <p:cBhvr>
                                        <p:cTn id="37" dur="500"/>
                                        <p:tgtEl>
                                          <p:spTgt spid="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7">
                                            <p:txEl>
                                              <p:pRg st="1" end="1"/>
                                            </p:txEl>
                                          </p:spTgt>
                                        </p:tgtEl>
                                        <p:attrNameLst>
                                          <p:attrName>style.visibility</p:attrName>
                                        </p:attrNameLst>
                                      </p:cBhvr>
                                      <p:to>
                                        <p:strVal val="visible"/>
                                      </p:to>
                                    </p:set>
                                    <p:animEffect transition="in" filter="wipe(up)">
                                      <p:cBhvr>
                                        <p:cTn id="42" dur="500"/>
                                        <p:tgtEl>
                                          <p:spTgt spid="7">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500"/>
                                        <p:tgtEl>
                                          <p:spTgt spid="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iterate type="lt">
                                    <p:tmPct val="10000"/>
                                  </p:iterate>
                                  <p:childTnLst>
                                    <p:set>
                                      <p:cBhvr>
                                        <p:cTn id="51" dur="1" fill="hold">
                                          <p:stCondLst>
                                            <p:cond delay="0"/>
                                          </p:stCondLst>
                                        </p:cTn>
                                        <p:tgtEl>
                                          <p:spTgt spid="3">
                                            <p:txEl>
                                              <p:pRg st="0" end="0"/>
                                            </p:txEl>
                                          </p:spTgt>
                                        </p:tgtEl>
                                        <p:attrNameLst>
                                          <p:attrName>style.visibility</p:attrName>
                                        </p:attrNameLst>
                                      </p:cBhvr>
                                      <p:to>
                                        <p:strVal val="visible"/>
                                      </p:to>
                                    </p:set>
                                    <p:animEffect transition="in" filter="wipe(left)">
                                      <p:cBhvr>
                                        <p:cTn id="52" dur="500"/>
                                        <p:tgtEl>
                                          <p:spTgt spid="3">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iterate type="lt">
                                    <p:tmPct val="10000"/>
                                  </p:iterate>
                                  <p:childTnLst>
                                    <p:set>
                                      <p:cBhvr>
                                        <p:cTn id="56" dur="1" fill="hold">
                                          <p:stCondLst>
                                            <p:cond delay="0"/>
                                          </p:stCondLst>
                                        </p:cTn>
                                        <p:tgtEl>
                                          <p:spTgt spid="3">
                                            <p:txEl>
                                              <p:pRg st="1" end="1"/>
                                            </p:txEl>
                                          </p:spTgt>
                                        </p:tgtEl>
                                        <p:attrNameLst>
                                          <p:attrName>style.visibility</p:attrName>
                                        </p:attrNameLst>
                                      </p:cBhvr>
                                      <p:to>
                                        <p:strVal val="visible"/>
                                      </p:to>
                                    </p:set>
                                    <p:animEffect transition="in" filter="wipe(left)">
                                      <p:cBhvr>
                                        <p:cTn id="5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1"/>
          <p:cNvSpPr txBox="1">
            <a:spLocks/>
          </p:cNvSpPr>
          <p:nvPr/>
        </p:nvSpPr>
        <p:spPr>
          <a:xfrm>
            <a:off x="0" y="0"/>
            <a:ext cx="12192000" cy="857250"/>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pl-PL" sz="4000" dirty="0">
                <a:solidFill>
                  <a:srgbClr val="000000"/>
                </a:solidFill>
                <a:latin typeface="Minion-Regular"/>
              </a:rPr>
              <a:t>Modyfikowanie schematu tabeli    (2/4)</a:t>
            </a:r>
            <a:endParaRPr lang="pl-PL" sz="4000" b="1" dirty="0"/>
          </a:p>
        </p:txBody>
      </p:sp>
      <p:sp>
        <p:nvSpPr>
          <p:cNvPr id="4" name="Symbol zastępczy daty 3"/>
          <p:cNvSpPr>
            <a:spLocks noGrp="1"/>
          </p:cNvSpPr>
          <p:nvPr>
            <p:ph type="dt" sz="half" idx="10"/>
          </p:nvPr>
        </p:nvSpPr>
        <p:spPr/>
        <p:txBody>
          <a:bodyPr/>
          <a:lstStyle/>
          <a:p>
            <a:fld id="{1D684510-9475-4884-8951-D3414B1C6E4B}" type="datetime1">
              <a:rPr lang="pl-PL" smtClean="0"/>
              <a:t>25.11.2021</a:t>
            </a:fld>
            <a:endParaRPr lang="pl-PL"/>
          </a:p>
        </p:txBody>
      </p:sp>
      <p:sp>
        <p:nvSpPr>
          <p:cNvPr id="12" name="Rectangle 1"/>
          <p:cNvSpPr>
            <a:spLocks noChangeArrowheads="1"/>
          </p:cNvSpPr>
          <p:nvPr/>
        </p:nvSpPr>
        <p:spPr bwMode="auto">
          <a:xfrm>
            <a:off x="756406" y="3704900"/>
            <a:ext cx="10136384" cy="10541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ts val="2400"/>
              </a:lnSpc>
              <a:spcBef>
                <a:spcPct val="0"/>
              </a:spcBef>
              <a:spcAft>
                <a:spcPts val="300"/>
              </a:spcAft>
              <a:buClrTx/>
              <a:buSzTx/>
              <a:buFontTx/>
              <a:buNone/>
              <a:tabLst/>
            </a:pPr>
            <a:r>
              <a:rPr kumimoji="0" lang="pl-PL" sz="2000" b="1" i="0" strike="noStrike" cap="none" normalizeH="0" baseline="0" dirty="0">
                <a:ln>
                  <a:noFill/>
                </a:ln>
                <a:solidFill>
                  <a:srgbClr val="0070C0"/>
                </a:solidFill>
                <a:effectLst/>
                <a:latin typeface="+mn-lt"/>
                <a:ea typeface="Times New Roman" pitchFamily="18" charset="0"/>
                <a:cs typeface="Arial" pitchFamily="34" charset="0"/>
              </a:rPr>
              <a:t>Przykład </a:t>
            </a:r>
            <a:endParaRPr kumimoji="0" lang="pl-PL" sz="2000" b="0" i="0" strike="noStrike" cap="none" normalizeH="0" baseline="0" dirty="0">
              <a:ln>
                <a:noFill/>
              </a:ln>
              <a:solidFill>
                <a:srgbClr val="0070C0"/>
              </a:solidFill>
              <a:effectLst/>
              <a:latin typeface="+mn-lt"/>
              <a:cs typeface="Arial" pitchFamily="34" charset="0"/>
            </a:endParaRPr>
          </a:p>
          <a:p>
            <a:pPr>
              <a:lnSpc>
                <a:spcPts val="2400"/>
              </a:lnSpc>
              <a:spcBef>
                <a:spcPts val="0"/>
              </a:spcBef>
            </a:pPr>
            <a:r>
              <a:rPr lang="pl-PL" sz="2000" dirty="0">
                <a:latin typeface="+mn-lt"/>
              </a:rPr>
              <a:t>Atrybut </a:t>
            </a:r>
            <a:r>
              <a:rPr lang="pl-PL" sz="1500" dirty="0" err="1">
                <a:latin typeface="Monoid" panose="02000503000000000000" pitchFamily="2" charset="0"/>
              </a:rPr>
              <a:t>id_zesp</a:t>
            </a:r>
            <a:r>
              <a:rPr lang="pl-PL" sz="2000" dirty="0">
                <a:latin typeface="+mn-lt"/>
              </a:rPr>
              <a:t> tabeli </a:t>
            </a:r>
            <a:r>
              <a:rPr lang="pl-PL" sz="1500" dirty="0">
                <a:latin typeface="Monoid" panose="02000503000000000000" pitchFamily="2" charset="0"/>
              </a:rPr>
              <a:t>pracownicy</a:t>
            </a:r>
            <a:r>
              <a:rPr lang="pl-PL" sz="2000" dirty="0">
                <a:latin typeface="+mn-lt"/>
              </a:rPr>
              <a:t> zdefiniować jako klucz obcy tej tabeli, wskazujący na atrybut kluczowy </a:t>
            </a:r>
            <a:r>
              <a:rPr lang="pl-PL" sz="1500" dirty="0" err="1">
                <a:solidFill>
                  <a:prstClr val="black"/>
                </a:solidFill>
                <a:latin typeface="Monoid" panose="02000503000000000000" pitchFamily="2" charset="0"/>
              </a:rPr>
              <a:t>id_zesp</a:t>
            </a:r>
            <a:r>
              <a:rPr lang="pl-PL" sz="2000" dirty="0">
                <a:latin typeface="+mn-lt"/>
              </a:rPr>
              <a:t> tabeli </a:t>
            </a:r>
            <a:r>
              <a:rPr lang="pl-PL" sz="1500" dirty="0">
                <a:latin typeface="Monoid" panose="02000503000000000000" pitchFamily="2" charset="0"/>
              </a:rPr>
              <a:t>zespoły</a:t>
            </a:r>
            <a:r>
              <a:rPr lang="pl-PL" sz="2000" dirty="0">
                <a:latin typeface="+mn-lt"/>
              </a:rPr>
              <a:t>.</a:t>
            </a:r>
          </a:p>
        </p:txBody>
      </p:sp>
      <p:sp>
        <p:nvSpPr>
          <p:cNvPr id="13" name="Prostokąt 12"/>
          <p:cNvSpPr/>
          <p:nvPr/>
        </p:nvSpPr>
        <p:spPr>
          <a:xfrm>
            <a:off x="1116330" y="2467913"/>
            <a:ext cx="7486650" cy="784830"/>
          </a:xfrm>
          <a:prstGeom prst="rect">
            <a:avLst/>
          </a:prstGeom>
          <a:ln>
            <a:solidFill>
              <a:schemeClr val="accent1"/>
            </a:solidFill>
          </a:ln>
        </p:spPr>
        <p:txBody>
          <a:bodyPr wrap="square">
            <a:spAutoFit/>
          </a:bodyPr>
          <a:lstStyle/>
          <a:p>
            <a:pPr marL="358775">
              <a:lnSpc>
                <a:spcPts val="2700"/>
              </a:lnSpc>
              <a:spcBef>
                <a:spcPts val="600"/>
              </a:spcBef>
            </a:pPr>
            <a:r>
              <a:rPr lang="de-DE" sz="1700" cap="all" dirty="0">
                <a:latin typeface="Courier New" panose="02070309020205020404" pitchFamily="49" charset="0"/>
                <a:cs typeface="Courier New" panose="02070309020205020404" pitchFamily="49" charset="0"/>
              </a:rPr>
              <a:t>alter </a:t>
            </a:r>
            <a:r>
              <a:rPr lang="de-DE" sz="1700" cap="all" dirty="0" err="1">
                <a:latin typeface="Courier New" panose="02070309020205020404" pitchFamily="49" charset="0"/>
                <a:cs typeface="Courier New" panose="02070309020205020404" pitchFamily="49" charset="0"/>
              </a:rPr>
              <a:t>table</a:t>
            </a:r>
            <a:r>
              <a:rPr lang="de-DE" sz="1700" cap="all" dirty="0">
                <a:latin typeface="Courier New" panose="02070309020205020404" pitchFamily="49" charset="0"/>
                <a:cs typeface="Courier New" panose="02070309020205020404" pitchFamily="49" charset="0"/>
              </a:rPr>
              <a:t> </a:t>
            </a:r>
            <a:r>
              <a:rPr lang="de-DE" sz="1700" dirty="0" err="1">
                <a:latin typeface="Courier New" panose="02070309020205020404" pitchFamily="49" charset="0"/>
                <a:cs typeface="Courier New" panose="02070309020205020404" pitchFamily="49" charset="0"/>
              </a:rPr>
              <a:t>nazwa_tabeli</a:t>
            </a:r>
            <a:endParaRPr lang="pl-PL" sz="1700" dirty="0">
              <a:latin typeface="Courier New" panose="02070309020205020404" pitchFamily="49" charset="0"/>
              <a:cs typeface="Courier New" panose="02070309020205020404" pitchFamily="49" charset="0"/>
            </a:endParaRPr>
          </a:p>
          <a:p>
            <a:pPr marL="358775">
              <a:lnSpc>
                <a:spcPts val="2700"/>
              </a:lnSpc>
            </a:pPr>
            <a:r>
              <a:rPr lang="pl-PL" sz="1700" cap="all" dirty="0" err="1">
                <a:latin typeface="Courier New" panose="02070309020205020404" pitchFamily="49" charset="0"/>
                <a:cs typeface="Courier New" panose="02070309020205020404" pitchFamily="49" charset="0"/>
              </a:rPr>
              <a:t>add</a:t>
            </a:r>
            <a:r>
              <a:rPr lang="pl-PL" sz="1700" b="1" dirty="0">
                <a:latin typeface="Courier New" panose="02070309020205020404" pitchFamily="49" charset="0"/>
                <a:cs typeface="Courier New" panose="02070309020205020404" pitchFamily="49" charset="0"/>
              </a:rPr>
              <a:t> </a:t>
            </a:r>
            <a:r>
              <a:rPr lang="pl-PL" sz="1700" dirty="0">
                <a:latin typeface="Courier New" panose="02070309020205020404" pitchFamily="49" charset="0"/>
                <a:cs typeface="Courier New" panose="02070309020205020404" pitchFamily="49" charset="0"/>
              </a:rPr>
              <a:t>[</a:t>
            </a:r>
            <a:r>
              <a:rPr lang="pl-PL" sz="1700" cap="all" dirty="0" err="1">
                <a:latin typeface="Courier New" panose="02070309020205020404" pitchFamily="49" charset="0"/>
                <a:cs typeface="Courier New" panose="02070309020205020404" pitchFamily="49" charset="0"/>
              </a:rPr>
              <a:t>constraint</a:t>
            </a:r>
            <a:r>
              <a:rPr lang="pl-PL" sz="1700" dirty="0">
                <a:latin typeface="Courier New" panose="02070309020205020404" pitchFamily="49" charset="0"/>
                <a:cs typeface="Courier New" panose="02070309020205020404" pitchFamily="49" charset="0"/>
              </a:rPr>
              <a:t> </a:t>
            </a:r>
            <a:r>
              <a:rPr lang="pl-PL" sz="1700" dirty="0" err="1">
                <a:latin typeface="Courier New" panose="02070309020205020404" pitchFamily="49" charset="0"/>
                <a:cs typeface="Courier New" panose="02070309020205020404" pitchFamily="49" charset="0"/>
              </a:rPr>
              <a:t>nazwa_ogr_tab</a:t>
            </a:r>
            <a:r>
              <a:rPr lang="pl-PL" sz="1700" dirty="0">
                <a:latin typeface="Courier New" panose="02070309020205020404" pitchFamily="49" charset="0"/>
                <a:cs typeface="Courier New" panose="02070309020205020404" pitchFamily="49" charset="0"/>
              </a:rPr>
              <a:t>] </a:t>
            </a:r>
            <a:r>
              <a:rPr lang="pl-PL" sz="1700" dirty="0" err="1">
                <a:latin typeface="Courier New" panose="02070309020205020404" pitchFamily="49" charset="0"/>
                <a:cs typeface="Courier New" panose="02070309020205020404" pitchFamily="49" charset="0"/>
              </a:rPr>
              <a:t>ograniczenie_tabeli</a:t>
            </a:r>
            <a:r>
              <a:rPr lang="pl-PL" sz="1700" dirty="0">
                <a:latin typeface="Courier New" panose="02070309020205020404" pitchFamily="49" charset="0"/>
                <a:cs typeface="Courier New" panose="02070309020205020404" pitchFamily="49" charset="0"/>
              </a:rPr>
              <a:t>;</a:t>
            </a:r>
          </a:p>
        </p:txBody>
      </p:sp>
      <p:sp>
        <p:nvSpPr>
          <p:cNvPr id="14" name="Prostokąt 13"/>
          <p:cNvSpPr/>
          <p:nvPr/>
        </p:nvSpPr>
        <p:spPr>
          <a:xfrm>
            <a:off x="296842" y="994074"/>
            <a:ext cx="10389870" cy="446276"/>
          </a:xfrm>
          <a:prstGeom prst="rect">
            <a:avLst/>
          </a:prstGeom>
        </p:spPr>
        <p:txBody>
          <a:bodyPr wrap="square">
            <a:spAutoFit/>
          </a:bodyPr>
          <a:lstStyle/>
          <a:p>
            <a:pPr marL="342900" indent="-342900">
              <a:buFont typeface="Wingdings" panose="05000000000000000000" pitchFamily="2" charset="2"/>
              <a:buChar char="F"/>
            </a:pPr>
            <a:r>
              <a:rPr lang="pl-PL" sz="2300" dirty="0">
                <a:solidFill>
                  <a:srgbClr val="FF0000"/>
                </a:solidFill>
              </a:rPr>
              <a:t>Dodanie ograniczenia </a:t>
            </a:r>
            <a:r>
              <a:rPr lang="pl-PL" sz="2300" dirty="0" err="1">
                <a:solidFill>
                  <a:srgbClr val="FF0000"/>
                </a:solidFill>
              </a:rPr>
              <a:t>integralnościowego</a:t>
            </a:r>
            <a:r>
              <a:rPr lang="pl-PL" sz="2300" dirty="0">
                <a:solidFill>
                  <a:srgbClr val="FF0000"/>
                </a:solidFill>
              </a:rPr>
              <a:t> dla tabeli</a:t>
            </a:r>
            <a:r>
              <a:rPr lang="pl-PL" sz="2300" dirty="0"/>
              <a:t>:</a:t>
            </a:r>
          </a:p>
        </p:txBody>
      </p:sp>
      <p:sp>
        <p:nvSpPr>
          <p:cNvPr id="15" name="Prostokąt 14"/>
          <p:cNvSpPr/>
          <p:nvPr/>
        </p:nvSpPr>
        <p:spPr>
          <a:xfrm>
            <a:off x="573236" y="1531474"/>
            <a:ext cx="11045528" cy="707886"/>
          </a:xfrm>
          <a:prstGeom prst="rect">
            <a:avLst/>
          </a:prstGeom>
        </p:spPr>
        <p:txBody>
          <a:bodyPr wrap="square">
            <a:spAutoFit/>
          </a:bodyPr>
          <a:lstStyle/>
          <a:p>
            <a:pPr marL="342900" indent="-342900">
              <a:buFont typeface="Arial" panose="020B0604020202020204" pitchFamily="34" charset="0"/>
              <a:buChar char="•"/>
            </a:pPr>
            <a:r>
              <a:rPr lang="pl-PL" sz="2000" dirty="0"/>
              <a:t>Dodanie ograniczenia </a:t>
            </a:r>
            <a:r>
              <a:rPr lang="pl-PL" sz="2000" dirty="0" err="1"/>
              <a:t>integralnościowego</a:t>
            </a:r>
            <a:r>
              <a:rPr lang="pl-PL" sz="2000" dirty="0"/>
              <a:t> dla tabeli jest możliwe przy pomocy polecenia </a:t>
            </a:r>
            <a:r>
              <a:rPr lang="pl-PL" sz="1700" cap="all" dirty="0">
                <a:solidFill>
                  <a:srgbClr val="FF0000"/>
                </a:solidFill>
                <a:latin typeface="Courier New" panose="02070309020205020404" pitchFamily="49" charset="0"/>
                <a:cs typeface="Courier New" panose="02070309020205020404" pitchFamily="49" charset="0"/>
              </a:rPr>
              <a:t>alter </a:t>
            </a:r>
            <a:r>
              <a:rPr lang="pl-PL" sz="1700" cap="all" dirty="0" err="1">
                <a:solidFill>
                  <a:srgbClr val="FF0000"/>
                </a:solidFill>
                <a:latin typeface="Courier New" panose="02070309020205020404" pitchFamily="49" charset="0"/>
                <a:cs typeface="Courier New" panose="02070309020205020404" pitchFamily="49" charset="0"/>
              </a:rPr>
              <a:t>table</a:t>
            </a:r>
            <a:r>
              <a:rPr lang="pl-PL" sz="1700" cap="all" dirty="0">
                <a:solidFill>
                  <a:srgbClr val="FF0000"/>
                </a:solidFill>
                <a:latin typeface="Courier New" panose="02070309020205020404" pitchFamily="49" charset="0"/>
                <a:cs typeface="Courier New" panose="02070309020205020404" pitchFamily="49" charset="0"/>
              </a:rPr>
              <a:t> </a:t>
            </a:r>
            <a:r>
              <a:rPr lang="pl-PL" sz="2000" dirty="0"/>
              <a:t>o następującym formacie:</a:t>
            </a:r>
          </a:p>
        </p:txBody>
      </p:sp>
      <p:sp>
        <p:nvSpPr>
          <p:cNvPr id="5" name="Prostokąt 4"/>
          <p:cNvSpPr/>
          <p:nvPr/>
        </p:nvSpPr>
        <p:spPr>
          <a:xfrm>
            <a:off x="1116330" y="4987588"/>
            <a:ext cx="10370820" cy="636072"/>
          </a:xfrm>
          <a:prstGeom prst="rect">
            <a:avLst/>
          </a:prstGeom>
          <a:solidFill>
            <a:schemeClr val="accent2">
              <a:lumMod val="20000"/>
              <a:lumOff val="80000"/>
            </a:schemeClr>
          </a:solidFill>
        </p:spPr>
        <p:txBody>
          <a:bodyPr wrap="square">
            <a:spAutoFit/>
          </a:bodyPr>
          <a:lstStyle/>
          <a:p>
            <a:pPr>
              <a:spcBef>
                <a:spcPts val="400"/>
              </a:spcBef>
            </a:pPr>
            <a:r>
              <a:rPr lang="pl-PL" sz="1600" dirty="0">
                <a:latin typeface="Monoid" panose="02000503000000000000" pitchFamily="2" charset="0"/>
              </a:rPr>
              <a:t>alter </a:t>
            </a:r>
            <a:r>
              <a:rPr lang="pl-PL" sz="1600" dirty="0" err="1">
                <a:latin typeface="Monoid" panose="02000503000000000000" pitchFamily="2" charset="0"/>
              </a:rPr>
              <a:t>table</a:t>
            </a:r>
            <a:r>
              <a:rPr lang="pl-PL" sz="1600" dirty="0">
                <a:latin typeface="Monoid" panose="02000503000000000000" pitchFamily="2" charset="0"/>
              </a:rPr>
              <a:t> pracownicy</a:t>
            </a:r>
          </a:p>
          <a:p>
            <a:pPr>
              <a:spcBef>
                <a:spcPts val="400"/>
              </a:spcBef>
            </a:pPr>
            <a:r>
              <a:rPr lang="pl-PL" sz="1600" dirty="0" err="1">
                <a:latin typeface="Monoid" panose="02000503000000000000" pitchFamily="2" charset="0"/>
              </a:rPr>
              <a:t>add</a:t>
            </a:r>
            <a:r>
              <a:rPr lang="pl-PL" sz="1600" dirty="0">
                <a:latin typeface="Monoid" panose="02000503000000000000" pitchFamily="2" charset="0"/>
              </a:rPr>
              <a:t> </a:t>
            </a:r>
            <a:r>
              <a:rPr lang="pl-PL" sz="1600" dirty="0" err="1">
                <a:latin typeface="Monoid" panose="02000503000000000000" pitchFamily="2" charset="0"/>
              </a:rPr>
              <a:t>constraint</a:t>
            </a:r>
            <a:r>
              <a:rPr lang="pl-PL" sz="1600" dirty="0">
                <a:latin typeface="Monoid" panose="02000503000000000000" pitchFamily="2" charset="0"/>
              </a:rPr>
              <a:t> </a:t>
            </a:r>
            <a:r>
              <a:rPr lang="pl-PL" sz="1600" dirty="0" err="1">
                <a:latin typeface="Monoid" panose="02000503000000000000" pitchFamily="2" charset="0"/>
              </a:rPr>
              <a:t>prac_fk</a:t>
            </a:r>
            <a:r>
              <a:rPr lang="pl-PL" sz="1600" dirty="0">
                <a:latin typeface="Monoid" panose="02000503000000000000" pitchFamily="2" charset="0"/>
              </a:rPr>
              <a:t> </a:t>
            </a:r>
            <a:r>
              <a:rPr lang="pl-PL" sz="1600" dirty="0" err="1">
                <a:latin typeface="Monoid" panose="02000503000000000000" pitchFamily="2" charset="0"/>
              </a:rPr>
              <a:t>foreign</a:t>
            </a:r>
            <a:r>
              <a:rPr lang="pl-PL" sz="1600" dirty="0">
                <a:latin typeface="Monoid" panose="02000503000000000000" pitchFamily="2" charset="0"/>
              </a:rPr>
              <a:t> </a:t>
            </a:r>
            <a:r>
              <a:rPr lang="pl-PL" sz="1600" dirty="0" err="1">
                <a:latin typeface="Monoid" panose="02000503000000000000" pitchFamily="2" charset="0"/>
              </a:rPr>
              <a:t>key</a:t>
            </a:r>
            <a:r>
              <a:rPr lang="pl-PL" sz="1600" dirty="0">
                <a:latin typeface="Monoid" panose="02000503000000000000" pitchFamily="2" charset="0"/>
              </a:rPr>
              <a:t> (</a:t>
            </a:r>
            <a:r>
              <a:rPr lang="pl-PL" sz="1600" dirty="0" err="1">
                <a:latin typeface="Monoid" panose="02000503000000000000" pitchFamily="2" charset="0"/>
              </a:rPr>
              <a:t>id_zesp</a:t>
            </a:r>
            <a:r>
              <a:rPr lang="pl-PL" sz="1600" dirty="0">
                <a:latin typeface="Monoid" panose="02000503000000000000" pitchFamily="2" charset="0"/>
              </a:rPr>
              <a:t>) </a:t>
            </a:r>
            <a:r>
              <a:rPr lang="pl-PL" sz="1600" dirty="0" err="1">
                <a:latin typeface="Monoid" panose="02000503000000000000" pitchFamily="2" charset="0"/>
              </a:rPr>
              <a:t>references</a:t>
            </a:r>
            <a:r>
              <a:rPr lang="pl-PL" sz="1600" dirty="0">
                <a:latin typeface="Monoid" panose="02000503000000000000" pitchFamily="2" charset="0"/>
              </a:rPr>
              <a:t> zespoły (</a:t>
            </a:r>
            <a:r>
              <a:rPr lang="pl-PL" sz="1600" dirty="0" err="1">
                <a:latin typeface="Monoid" panose="02000503000000000000" pitchFamily="2" charset="0"/>
              </a:rPr>
              <a:t>id_zesp</a:t>
            </a:r>
            <a:r>
              <a:rPr lang="pl-PL" sz="1600" dirty="0">
                <a:latin typeface="Monoid" panose="02000503000000000000" pitchFamily="2" charset="0"/>
              </a:rPr>
              <a:t>);</a:t>
            </a:r>
          </a:p>
        </p:txBody>
      </p:sp>
    </p:spTree>
    <p:extLst>
      <p:ext uri="{BB962C8B-B14F-4D97-AF65-F5344CB8AC3E}">
        <p14:creationId xmlns:p14="http://schemas.microsoft.com/office/powerpoint/2010/main" val="506619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up)">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wipe(left)">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lt">
                                    <p:tmPct val="10000"/>
                                  </p:iterate>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wipe(left)">
                                      <p:cBhvr>
                                        <p:cTn id="17" dur="5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lt">
                                    <p:tmPct val="10000"/>
                                  </p:iterate>
                                  <p:childTnLst>
                                    <p:set>
                                      <p:cBhvr>
                                        <p:cTn id="21" dur="1" fill="hold">
                                          <p:stCondLst>
                                            <p:cond delay="0"/>
                                          </p:stCondLst>
                                        </p:cTn>
                                        <p:tgtEl>
                                          <p:spTgt spid="13">
                                            <p:txEl>
                                              <p:pRg st="1" end="1"/>
                                            </p:txEl>
                                          </p:spTgt>
                                        </p:tgtEl>
                                        <p:attrNameLst>
                                          <p:attrName>style.visibility</p:attrName>
                                        </p:attrNameLst>
                                      </p:cBhvr>
                                      <p:to>
                                        <p:strVal val="visible"/>
                                      </p:to>
                                    </p:set>
                                    <p:animEffect transition="in" filter="wipe(left)">
                                      <p:cBhvr>
                                        <p:cTn id="22" dur="500"/>
                                        <p:tgtEl>
                                          <p:spTgt spid="1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2">
                                            <p:txEl>
                                              <p:pRg st="0" end="0"/>
                                            </p:txEl>
                                          </p:spTgt>
                                        </p:tgtEl>
                                        <p:attrNameLst>
                                          <p:attrName>style.visibility</p:attrName>
                                        </p:attrNameLst>
                                      </p:cBhvr>
                                      <p:to>
                                        <p:strVal val="visible"/>
                                      </p:to>
                                    </p:set>
                                    <p:animEffect transition="in" filter="wipe(up)">
                                      <p:cBhvr>
                                        <p:cTn id="32" dur="500"/>
                                        <p:tgtEl>
                                          <p:spTgt spid="1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2">
                                            <p:txEl>
                                              <p:pRg st="1" end="1"/>
                                            </p:txEl>
                                          </p:spTgt>
                                        </p:tgtEl>
                                        <p:attrNameLst>
                                          <p:attrName>style.visibility</p:attrName>
                                        </p:attrNameLst>
                                      </p:cBhvr>
                                      <p:to>
                                        <p:strVal val="visible"/>
                                      </p:to>
                                    </p:set>
                                    <p:animEffect transition="in" filter="wipe(up)">
                                      <p:cBhvr>
                                        <p:cTn id="37" dur="500"/>
                                        <p:tgtEl>
                                          <p:spTgt spid="12">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iterate type="lt">
                                    <p:tmPct val="10000"/>
                                  </p:iterate>
                                  <p:childTnLst>
                                    <p:set>
                                      <p:cBhvr>
                                        <p:cTn id="46" dur="1" fill="hold">
                                          <p:stCondLst>
                                            <p:cond delay="0"/>
                                          </p:stCondLst>
                                        </p:cTn>
                                        <p:tgtEl>
                                          <p:spTgt spid="5">
                                            <p:txEl>
                                              <p:pRg st="0" end="0"/>
                                            </p:txEl>
                                          </p:spTgt>
                                        </p:tgtEl>
                                        <p:attrNameLst>
                                          <p:attrName>style.visibility</p:attrName>
                                        </p:attrNameLst>
                                      </p:cBhvr>
                                      <p:to>
                                        <p:strVal val="visible"/>
                                      </p:to>
                                    </p:set>
                                    <p:animEffect transition="in" filter="wipe(left)">
                                      <p:cBhvr>
                                        <p:cTn id="47" dur="500"/>
                                        <p:tgtEl>
                                          <p:spTgt spid="5">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iterate type="lt">
                                    <p:tmPct val="10000"/>
                                  </p:iterate>
                                  <p:childTnLst>
                                    <p:set>
                                      <p:cBhvr>
                                        <p:cTn id="51" dur="1" fill="hold">
                                          <p:stCondLst>
                                            <p:cond delay="0"/>
                                          </p:stCondLst>
                                        </p:cTn>
                                        <p:tgtEl>
                                          <p:spTgt spid="5">
                                            <p:txEl>
                                              <p:pRg st="1" end="1"/>
                                            </p:txEl>
                                          </p:spTgt>
                                        </p:tgtEl>
                                        <p:attrNameLst>
                                          <p:attrName>style.visibility</p:attrName>
                                        </p:attrNameLst>
                                      </p:cBhvr>
                                      <p:to>
                                        <p:strVal val="visible"/>
                                      </p:to>
                                    </p:set>
                                    <p:animEffect transition="in" filter="wipe(left)">
                                      <p:cBhvr>
                                        <p:cTn id="5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1"/>
          <p:cNvSpPr txBox="1">
            <a:spLocks/>
          </p:cNvSpPr>
          <p:nvPr/>
        </p:nvSpPr>
        <p:spPr>
          <a:xfrm>
            <a:off x="0" y="0"/>
            <a:ext cx="12192000" cy="703420"/>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pl-PL" sz="4000" dirty="0">
                <a:solidFill>
                  <a:srgbClr val="000000"/>
                </a:solidFill>
                <a:latin typeface="Minion-Regular"/>
              </a:rPr>
              <a:t>Rozwój technologii baz danych</a:t>
            </a:r>
            <a:endParaRPr lang="pl-PL" sz="4000" b="1" dirty="0"/>
          </a:p>
        </p:txBody>
      </p:sp>
      <p:sp>
        <p:nvSpPr>
          <p:cNvPr id="3" name="Prostokąt 2"/>
          <p:cNvSpPr/>
          <p:nvPr/>
        </p:nvSpPr>
        <p:spPr>
          <a:xfrm>
            <a:off x="4220069" y="4168423"/>
            <a:ext cx="5858419" cy="2108269"/>
          </a:xfrm>
          <a:prstGeom prst="rect">
            <a:avLst/>
          </a:prstGeom>
          <a:ln w="9525">
            <a:solidFill>
              <a:schemeClr val="tx1"/>
            </a:solidFill>
          </a:ln>
        </p:spPr>
        <p:txBody>
          <a:bodyPr wrap="square">
            <a:spAutoFit/>
          </a:bodyPr>
          <a:lstStyle/>
          <a:p>
            <a:pPr algn="ctr"/>
            <a:r>
              <a:rPr lang="pl-PL" sz="1400" b="1" dirty="0">
                <a:solidFill>
                  <a:srgbClr val="000000"/>
                </a:solidFill>
                <a:latin typeface="Times-Bold"/>
              </a:rPr>
              <a:t>Zaawansowana analiza danych</a:t>
            </a:r>
            <a:br>
              <a:rPr lang="en-US" sz="1300" b="1" dirty="0">
                <a:solidFill>
                  <a:srgbClr val="000000"/>
                </a:solidFill>
                <a:latin typeface="Times-Bold"/>
              </a:rPr>
            </a:br>
            <a:r>
              <a:rPr lang="en-US" sz="1300" dirty="0">
                <a:solidFill>
                  <a:srgbClr val="000000"/>
                </a:solidFill>
                <a:latin typeface="Times-Roman"/>
              </a:rPr>
              <a:t>(</a:t>
            </a:r>
            <a:r>
              <a:rPr lang="pl-PL" sz="1300" i="1" dirty="0">
                <a:solidFill>
                  <a:srgbClr val="000000"/>
                </a:solidFill>
                <a:latin typeface="Times-Roman"/>
              </a:rPr>
              <a:t>Późne lata </a:t>
            </a:r>
            <a:r>
              <a:rPr lang="en-US" sz="1300" i="1" dirty="0">
                <a:solidFill>
                  <a:srgbClr val="000000"/>
                </a:solidFill>
                <a:latin typeface="Times-Roman"/>
              </a:rPr>
              <a:t>1980</a:t>
            </a:r>
            <a:r>
              <a:rPr lang="pl-PL" sz="1300" i="1" dirty="0">
                <a:solidFill>
                  <a:srgbClr val="000000"/>
                </a:solidFill>
                <a:latin typeface="Times-Roman"/>
              </a:rPr>
              <a:t>-te do czasów współczesnych</a:t>
            </a:r>
            <a:r>
              <a:rPr lang="en-US" sz="1300" dirty="0">
                <a:solidFill>
                  <a:srgbClr val="000000"/>
                </a:solidFill>
                <a:latin typeface="Times-Roman"/>
              </a:rPr>
              <a:t>)</a:t>
            </a:r>
            <a:endParaRPr lang="pl-PL" sz="1300" dirty="0">
              <a:solidFill>
                <a:srgbClr val="000000"/>
              </a:solidFill>
              <a:latin typeface="Times-Roman"/>
            </a:endParaRPr>
          </a:p>
          <a:p>
            <a:pPr algn="ctr"/>
            <a:br>
              <a:rPr lang="en-US" sz="1300" dirty="0">
                <a:solidFill>
                  <a:srgbClr val="000000"/>
                </a:solidFill>
                <a:latin typeface="Times-Roman"/>
              </a:rPr>
            </a:br>
            <a:r>
              <a:rPr lang="pl-PL" sz="1300" dirty="0">
                <a:solidFill>
                  <a:srgbClr val="000000"/>
                </a:solidFill>
                <a:latin typeface="Times-Roman"/>
              </a:rPr>
              <a:t>Hurtownie danych i przetwarzanie OLAP</a:t>
            </a:r>
          </a:p>
          <a:p>
            <a:pPr algn="ctr"/>
            <a:r>
              <a:rPr lang="pl-PL" sz="1300" dirty="0">
                <a:solidFill>
                  <a:srgbClr val="000000"/>
                </a:solidFill>
                <a:latin typeface="Times-Roman"/>
              </a:rPr>
              <a:t>Eksploracja danych i odkrywanie wiedzy</a:t>
            </a:r>
            <a:r>
              <a:rPr lang="en-US" sz="1300" dirty="0">
                <a:solidFill>
                  <a:srgbClr val="000000"/>
                </a:solidFill>
                <a:latin typeface="Times-Roman"/>
              </a:rPr>
              <a:t>:</a:t>
            </a:r>
            <a:r>
              <a:rPr lang="pl-PL" sz="1300" dirty="0">
                <a:solidFill>
                  <a:srgbClr val="000000"/>
                </a:solidFill>
                <a:latin typeface="Times-Roman"/>
              </a:rPr>
              <a:t> klasyfikacja, grupowanie</a:t>
            </a:r>
            <a:r>
              <a:rPr lang="en-US" sz="1300" dirty="0">
                <a:solidFill>
                  <a:srgbClr val="000000"/>
                </a:solidFill>
                <a:latin typeface="Times-Roman"/>
              </a:rPr>
              <a:t>, </a:t>
            </a:r>
            <a:r>
              <a:rPr lang="pl-PL" sz="1300" dirty="0">
                <a:solidFill>
                  <a:srgbClr val="000000"/>
                </a:solidFill>
                <a:latin typeface="Times-Roman"/>
              </a:rPr>
              <a:t>analiza anomalii i asocjacji, odkrywanie wzorców i in.</a:t>
            </a:r>
          </a:p>
          <a:p>
            <a:pPr algn="ctr"/>
            <a:r>
              <a:rPr lang="pl-PL" sz="1300" dirty="0">
                <a:solidFill>
                  <a:srgbClr val="000000"/>
                </a:solidFill>
                <a:latin typeface="Times-Roman"/>
              </a:rPr>
              <a:t>Eksploracja złożonych typów danych</a:t>
            </a:r>
            <a:r>
              <a:rPr lang="en-US" sz="1300" dirty="0">
                <a:solidFill>
                  <a:srgbClr val="000000"/>
                </a:solidFill>
                <a:latin typeface="Times-Roman"/>
              </a:rPr>
              <a:t>: </a:t>
            </a:r>
            <a:r>
              <a:rPr lang="pl-PL" sz="1300" dirty="0">
                <a:solidFill>
                  <a:srgbClr val="000000"/>
                </a:solidFill>
                <a:latin typeface="Times-Roman"/>
              </a:rPr>
              <a:t>strumienie, sekwencje, dane tekstowe, przestrzenne, czasowe, multimedialne, sieci, dane Web i in.</a:t>
            </a:r>
          </a:p>
          <a:p>
            <a:pPr algn="ctr"/>
            <a:r>
              <a:rPr lang="pl-PL" sz="1300" dirty="0">
                <a:solidFill>
                  <a:srgbClr val="000000"/>
                </a:solidFill>
                <a:latin typeface="Times-Roman"/>
              </a:rPr>
              <a:t>Zastosowania</a:t>
            </a:r>
            <a:r>
              <a:rPr lang="en-US" sz="1300" dirty="0">
                <a:solidFill>
                  <a:srgbClr val="000000"/>
                </a:solidFill>
                <a:latin typeface="Times-Roman"/>
              </a:rPr>
              <a:t>: </a:t>
            </a:r>
            <a:r>
              <a:rPr lang="pl-PL" sz="1300" dirty="0">
                <a:solidFill>
                  <a:srgbClr val="000000"/>
                </a:solidFill>
                <a:latin typeface="Times-Roman"/>
              </a:rPr>
              <a:t>systemy komercyjne</a:t>
            </a:r>
            <a:r>
              <a:rPr lang="en-US" sz="1300" dirty="0">
                <a:solidFill>
                  <a:srgbClr val="000000"/>
                </a:solidFill>
                <a:latin typeface="Times-Roman"/>
              </a:rPr>
              <a:t>,</a:t>
            </a:r>
            <a:r>
              <a:rPr lang="pl-PL" sz="1300" dirty="0">
                <a:solidFill>
                  <a:srgbClr val="000000"/>
                </a:solidFill>
                <a:latin typeface="Times-Roman"/>
              </a:rPr>
              <a:t> handel, bankowość, telekomunikacja</a:t>
            </a:r>
            <a:r>
              <a:rPr lang="en-US" sz="1300" dirty="0">
                <a:solidFill>
                  <a:srgbClr val="000000"/>
                </a:solidFill>
                <a:latin typeface="Times-Roman"/>
              </a:rPr>
              <a:t>, </a:t>
            </a:r>
            <a:r>
              <a:rPr lang="pl-PL" sz="1300" dirty="0">
                <a:solidFill>
                  <a:srgbClr val="000000"/>
                </a:solidFill>
                <a:latin typeface="Times-Roman"/>
              </a:rPr>
              <a:t>inżynieria i nauka</a:t>
            </a:r>
            <a:r>
              <a:rPr lang="en-US" sz="1300" dirty="0">
                <a:solidFill>
                  <a:srgbClr val="000000"/>
                </a:solidFill>
                <a:latin typeface="Times-Roman"/>
              </a:rPr>
              <a:t>, </a:t>
            </a:r>
            <a:r>
              <a:rPr lang="pl-PL" sz="1300" dirty="0">
                <a:solidFill>
                  <a:srgbClr val="000000"/>
                </a:solidFill>
                <a:latin typeface="Times-Roman"/>
              </a:rPr>
              <a:t>Internet</a:t>
            </a:r>
            <a:r>
              <a:rPr lang="en-US" sz="1300" dirty="0">
                <a:solidFill>
                  <a:srgbClr val="000000"/>
                </a:solidFill>
                <a:latin typeface="Times-Roman"/>
              </a:rPr>
              <a:t> </a:t>
            </a:r>
            <a:r>
              <a:rPr lang="pl-PL" sz="1300" dirty="0">
                <a:solidFill>
                  <a:srgbClr val="000000"/>
                </a:solidFill>
                <a:latin typeface="Times-Roman"/>
              </a:rPr>
              <a:t>i in</a:t>
            </a:r>
            <a:r>
              <a:rPr lang="en-US" sz="1300" dirty="0">
                <a:solidFill>
                  <a:srgbClr val="000000"/>
                </a:solidFill>
                <a:latin typeface="Times-Roman"/>
              </a:rPr>
              <a:t>.</a:t>
            </a:r>
            <a:endParaRPr lang="pl-PL" sz="1300" dirty="0"/>
          </a:p>
        </p:txBody>
      </p:sp>
      <p:sp>
        <p:nvSpPr>
          <p:cNvPr id="7" name="Prostokąt 6"/>
          <p:cNvSpPr/>
          <p:nvPr/>
        </p:nvSpPr>
        <p:spPr>
          <a:xfrm>
            <a:off x="103909" y="2917188"/>
            <a:ext cx="1197586" cy="2154436"/>
          </a:xfrm>
          <a:prstGeom prst="rect">
            <a:avLst/>
          </a:prstGeom>
          <a:ln>
            <a:solidFill>
              <a:schemeClr val="tx1"/>
            </a:solidFill>
          </a:ln>
        </p:spPr>
        <p:txBody>
          <a:bodyPr wrap="square">
            <a:spAutoFit/>
          </a:bodyPr>
          <a:lstStyle/>
          <a:p>
            <a:pPr algn="ctr"/>
            <a:r>
              <a:rPr lang="pl-PL" sz="1400" b="1" dirty="0" err="1">
                <a:solidFill>
                  <a:srgbClr val="000000"/>
                </a:solidFill>
                <a:latin typeface="Times-Bold"/>
              </a:rPr>
              <a:t>Gromadze</a:t>
            </a:r>
            <a:r>
              <a:rPr lang="pl-PL" sz="1400" b="1" dirty="0">
                <a:solidFill>
                  <a:srgbClr val="000000"/>
                </a:solidFill>
                <a:latin typeface="Times-Bold"/>
              </a:rPr>
              <a:t>-nie danych           i tworzenie baz danych</a:t>
            </a:r>
            <a:br>
              <a:rPr lang="en-US" sz="1300" b="1" dirty="0">
                <a:solidFill>
                  <a:srgbClr val="000000"/>
                </a:solidFill>
                <a:latin typeface="Times-Bold"/>
              </a:rPr>
            </a:br>
            <a:r>
              <a:rPr lang="en-US" sz="1300" dirty="0">
                <a:solidFill>
                  <a:srgbClr val="000000"/>
                </a:solidFill>
                <a:latin typeface="Times-Roman"/>
              </a:rPr>
              <a:t>(</a:t>
            </a:r>
            <a:r>
              <a:rPr lang="pl-PL" sz="1300" i="1" dirty="0">
                <a:solidFill>
                  <a:srgbClr val="000000"/>
                </a:solidFill>
                <a:latin typeface="Times-Roman"/>
              </a:rPr>
              <a:t>Lata 1960-te i wcześniej</a:t>
            </a:r>
            <a:r>
              <a:rPr lang="en-US" sz="1300" dirty="0">
                <a:solidFill>
                  <a:srgbClr val="000000"/>
                </a:solidFill>
                <a:latin typeface="Times-Roman"/>
              </a:rPr>
              <a:t>)</a:t>
            </a:r>
            <a:endParaRPr lang="pl-PL" sz="1300" dirty="0">
              <a:solidFill>
                <a:srgbClr val="000000"/>
              </a:solidFill>
              <a:latin typeface="Times-Roman"/>
            </a:endParaRPr>
          </a:p>
          <a:p>
            <a:pPr algn="ctr"/>
            <a:br>
              <a:rPr lang="en-US" sz="1300" dirty="0">
                <a:solidFill>
                  <a:srgbClr val="000000"/>
                </a:solidFill>
                <a:latin typeface="Times-Roman"/>
              </a:rPr>
            </a:br>
            <a:r>
              <a:rPr lang="pl-PL" sz="1300" dirty="0">
                <a:solidFill>
                  <a:srgbClr val="000000"/>
                </a:solidFill>
                <a:latin typeface="Times-Roman"/>
              </a:rPr>
              <a:t>Proste przetwarzanie plików</a:t>
            </a:r>
            <a:endParaRPr lang="pl-PL" sz="1300" dirty="0"/>
          </a:p>
        </p:txBody>
      </p:sp>
      <p:sp>
        <p:nvSpPr>
          <p:cNvPr id="8" name="Prostokąt 7"/>
          <p:cNvSpPr/>
          <p:nvPr/>
        </p:nvSpPr>
        <p:spPr>
          <a:xfrm>
            <a:off x="1662796" y="1158517"/>
            <a:ext cx="2195972" cy="5124480"/>
          </a:xfrm>
          <a:prstGeom prst="rect">
            <a:avLst/>
          </a:prstGeom>
          <a:ln>
            <a:solidFill>
              <a:schemeClr val="tx1"/>
            </a:solidFill>
          </a:ln>
        </p:spPr>
        <p:txBody>
          <a:bodyPr wrap="square">
            <a:spAutoFit/>
          </a:bodyPr>
          <a:lstStyle/>
          <a:p>
            <a:pPr algn="ctr"/>
            <a:r>
              <a:rPr lang="pl-PL" sz="1400" b="1" dirty="0">
                <a:solidFill>
                  <a:srgbClr val="000000"/>
                </a:solidFill>
                <a:latin typeface="Times-Bold"/>
              </a:rPr>
              <a:t>Systemy zarządzania bazą danych</a:t>
            </a:r>
            <a:br>
              <a:rPr lang="en-US" sz="1200" b="1" dirty="0">
                <a:solidFill>
                  <a:srgbClr val="000000"/>
                </a:solidFill>
                <a:latin typeface="Times-Bold"/>
              </a:rPr>
            </a:br>
            <a:r>
              <a:rPr lang="en-US" sz="1300" dirty="0">
                <a:solidFill>
                  <a:srgbClr val="000000"/>
                </a:solidFill>
                <a:latin typeface="Times-Roman"/>
              </a:rPr>
              <a:t>(</a:t>
            </a:r>
            <a:r>
              <a:rPr lang="pl-PL" sz="1300" i="1" dirty="0">
                <a:solidFill>
                  <a:srgbClr val="000000"/>
                </a:solidFill>
                <a:latin typeface="Times-Roman"/>
              </a:rPr>
              <a:t>Lata </a:t>
            </a:r>
            <a:r>
              <a:rPr lang="en-US" sz="1300" i="1" dirty="0">
                <a:solidFill>
                  <a:srgbClr val="000000"/>
                </a:solidFill>
                <a:latin typeface="Times-Roman"/>
              </a:rPr>
              <a:t>1970</a:t>
            </a:r>
            <a:r>
              <a:rPr lang="pl-PL" sz="1300" i="1" dirty="0">
                <a:solidFill>
                  <a:srgbClr val="000000"/>
                </a:solidFill>
                <a:latin typeface="Times-Roman"/>
              </a:rPr>
              <a:t>-te</a:t>
            </a:r>
            <a:r>
              <a:rPr lang="en-US" sz="1300" i="1" dirty="0">
                <a:solidFill>
                  <a:srgbClr val="000000"/>
                </a:solidFill>
                <a:latin typeface="Times-Roman"/>
              </a:rPr>
              <a:t> </a:t>
            </a:r>
            <a:r>
              <a:rPr lang="pl-PL" sz="1300" i="1" dirty="0">
                <a:solidFill>
                  <a:srgbClr val="000000"/>
                </a:solidFill>
                <a:latin typeface="Times-Roman"/>
              </a:rPr>
              <a:t>do początku lat </a:t>
            </a:r>
            <a:r>
              <a:rPr lang="en-US" sz="1300" i="1" dirty="0">
                <a:solidFill>
                  <a:srgbClr val="000000"/>
                </a:solidFill>
                <a:latin typeface="Times-Roman"/>
              </a:rPr>
              <a:t>1980</a:t>
            </a:r>
            <a:r>
              <a:rPr lang="pl-PL" sz="1300" i="1" dirty="0">
                <a:solidFill>
                  <a:srgbClr val="000000"/>
                </a:solidFill>
                <a:latin typeface="Times-Roman"/>
              </a:rPr>
              <a:t>-tych</a:t>
            </a:r>
            <a:r>
              <a:rPr lang="en-US" sz="1300" dirty="0">
                <a:solidFill>
                  <a:srgbClr val="000000"/>
                </a:solidFill>
                <a:latin typeface="Times-Roman"/>
              </a:rPr>
              <a:t>)</a:t>
            </a:r>
            <a:endParaRPr lang="pl-PL" sz="1300" dirty="0">
              <a:solidFill>
                <a:srgbClr val="000000"/>
              </a:solidFill>
              <a:latin typeface="Times-Roman"/>
            </a:endParaRPr>
          </a:p>
          <a:p>
            <a:pPr algn="ctr"/>
            <a:endParaRPr lang="pl-PL" sz="1300" dirty="0">
              <a:solidFill>
                <a:srgbClr val="000000"/>
              </a:solidFill>
              <a:latin typeface="Times-Roman"/>
            </a:endParaRPr>
          </a:p>
          <a:p>
            <a:pPr algn="ctr"/>
            <a:r>
              <a:rPr lang="pl-PL" sz="1300" dirty="0">
                <a:solidFill>
                  <a:srgbClr val="000000"/>
                </a:solidFill>
                <a:latin typeface="Times-Roman"/>
              </a:rPr>
              <a:t>Hierarchiczne i sieciowe systemy baz danych</a:t>
            </a:r>
          </a:p>
          <a:p>
            <a:pPr algn="ctr"/>
            <a:br>
              <a:rPr lang="en-US" sz="1300" dirty="0">
                <a:solidFill>
                  <a:srgbClr val="000000"/>
                </a:solidFill>
                <a:latin typeface="Times-Roman"/>
              </a:rPr>
            </a:br>
            <a:r>
              <a:rPr lang="pl-PL" sz="1300" dirty="0">
                <a:solidFill>
                  <a:srgbClr val="000000"/>
                </a:solidFill>
                <a:latin typeface="Times-Roman"/>
              </a:rPr>
              <a:t>Relacyjne systemy baz danych</a:t>
            </a:r>
          </a:p>
          <a:p>
            <a:pPr algn="ctr"/>
            <a:br>
              <a:rPr lang="en-US" sz="1300" dirty="0">
                <a:solidFill>
                  <a:srgbClr val="000000"/>
                </a:solidFill>
                <a:latin typeface="Times-Roman"/>
              </a:rPr>
            </a:br>
            <a:r>
              <a:rPr lang="pl-PL" sz="1300" dirty="0">
                <a:solidFill>
                  <a:srgbClr val="000000"/>
                </a:solidFill>
                <a:latin typeface="Times-Roman"/>
              </a:rPr>
              <a:t>Modelowanie danych</a:t>
            </a:r>
            <a:r>
              <a:rPr lang="en-US" sz="1300" dirty="0">
                <a:solidFill>
                  <a:srgbClr val="000000"/>
                </a:solidFill>
                <a:latin typeface="Times-Roman"/>
              </a:rPr>
              <a:t>: </a:t>
            </a:r>
            <a:r>
              <a:rPr lang="pl-PL" sz="1300" dirty="0">
                <a:solidFill>
                  <a:srgbClr val="000000"/>
                </a:solidFill>
                <a:latin typeface="Times-Roman"/>
              </a:rPr>
              <a:t>modele związków encji (ERD)</a:t>
            </a:r>
            <a:r>
              <a:rPr lang="en-US" sz="1300" dirty="0">
                <a:solidFill>
                  <a:srgbClr val="000000"/>
                </a:solidFill>
                <a:latin typeface="Times-Roman"/>
              </a:rPr>
              <a:t> </a:t>
            </a:r>
            <a:r>
              <a:rPr lang="pl-PL" sz="1300" dirty="0">
                <a:solidFill>
                  <a:srgbClr val="000000"/>
                </a:solidFill>
                <a:latin typeface="Times-Roman"/>
              </a:rPr>
              <a:t>i in</a:t>
            </a:r>
            <a:r>
              <a:rPr lang="en-US" sz="1300" dirty="0">
                <a:solidFill>
                  <a:srgbClr val="000000"/>
                </a:solidFill>
                <a:latin typeface="Times-Roman"/>
              </a:rPr>
              <a:t>.</a:t>
            </a:r>
            <a:endParaRPr lang="pl-PL" sz="1300" dirty="0">
              <a:solidFill>
                <a:srgbClr val="000000"/>
              </a:solidFill>
              <a:latin typeface="Times-Roman"/>
            </a:endParaRPr>
          </a:p>
          <a:p>
            <a:pPr algn="ctr"/>
            <a:br>
              <a:rPr lang="en-US" sz="1300" dirty="0">
                <a:solidFill>
                  <a:srgbClr val="000000"/>
                </a:solidFill>
                <a:latin typeface="Times-Roman"/>
              </a:rPr>
            </a:br>
            <a:r>
              <a:rPr lang="pl-PL" sz="1300" dirty="0">
                <a:solidFill>
                  <a:srgbClr val="000000"/>
                </a:solidFill>
                <a:latin typeface="Times-Roman"/>
              </a:rPr>
              <a:t>Indeksowanie i metody dostępu</a:t>
            </a:r>
            <a:br>
              <a:rPr lang="en-US" sz="1300" dirty="0">
                <a:solidFill>
                  <a:srgbClr val="000000"/>
                </a:solidFill>
                <a:latin typeface="Times-Roman"/>
              </a:rPr>
            </a:br>
            <a:r>
              <a:rPr lang="pl-PL" sz="1300" dirty="0">
                <a:solidFill>
                  <a:srgbClr val="000000"/>
                </a:solidFill>
                <a:latin typeface="Times-Roman"/>
              </a:rPr>
              <a:t>Języki zapytań</a:t>
            </a:r>
            <a:r>
              <a:rPr lang="en-US" sz="1300" dirty="0">
                <a:solidFill>
                  <a:srgbClr val="000000"/>
                </a:solidFill>
                <a:latin typeface="Times-Roman"/>
              </a:rPr>
              <a:t> </a:t>
            </a:r>
            <a:r>
              <a:rPr lang="pl-PL" sz="1300" dirty="0">
                <a:solidFill>
                  <a:srgbClr val="000000"/>
                </a:solidFill>
                <a:latin typeface="Times-Roman"/>
              </a:rPr>
              <a:t>(</a:t>
            </a:r>
            <a:r>
              <a:rPr lang="en-US" sz="1300" dirty="0">
                <a:solidFill>
                  <a:srgbClr val="000000"/>
                </a:solidFill>
                <a:latin typeface="Times-Roman"/>
              </a:rPr>
              <a:t>SQL</a:t>
            </a:r>
            <a:r>
              <a:rPr lang="pl-PL" sz="1300" dirty="0">
                <a:solidFill>
                  <a:srgbClr val="000000"/>
                </a:solidFill>
                <a:latin typeface="Times-Roman"/>
              </a:rPr>
              <a:t>) </a:t>
            </a:r>
          </a:p>
          <a:p>
            <a:pPr algn="ctr"/>
            <a:r>
              <a:rPr lang="pl-PL" sz="1300" dirty="0">
                <a:solidFill>
                  <a:srgbClr val="000000"/>
                </a:solidFill>
                <a:latin typeface="Times-Roman"/>
              </a:rPr>
              <a:t>  </a:t>
            </a:r>
            <a:r>
              <a:rPr lang="en-US" sz="1300" dirty="0">
                <a:solidFill>
                  <a:srgbClr val="000000"/>
                </a:solidFill>
                <a:latin typeface="Times-Roman"/>
              </a:rPr>
              <a:t> </a:t>
            </a:r>
            <a:br>
              <a:rPr lang="en-US" sz="1300" dirty="0">
                <a:solidFill>
                  <a:srgbClr val="000000"/>
                </a:solidFill>
                <a:latin typeface="Times-Roman"/>
              </a:rPr>
            </a:br>
            <a:r>
              <a:rPr lang="pl-PL" sz="1300" dirty="0">
                <a:solidFill>
                  <a:srgbClr val="000000"/>
                </a:solidFill>
                <a:latin typeface="Times-Roman"/>
              </a:rPr>
              <a:t>Interfejsy użytkownika</a:t>
            </a:r>
            <a:r>
              <a:rPr lang="en-US" sz="1300" dirty="0">
                <a:solidFill>
                  <a:srgbClr val="000000"/>
                </a:solidFill>
                <a:latin typeface="Times-Roman"/>
              </a:rPr>
              <a:t>, </a:t>
            </a:r>
            <a:r>
              <a:rPr lang="pl-PL" sz="1300" dirty="0">
                <a:solidFill>
                  <a:srgbClr val="000000"/>
                </a:solidFill>
                <a:latin typeface="Times-Roman"/>
              </a:rPr>
              <a:t>formularze i raporty</a:t>
            </a:r>
          </a:p>
          <a:p>
            <a:pPr algn="ctr"/>
            <a:br>
              <a:rPr lang="en-US" sz="1300" dirty="0">
                <a:solidFill>
                  <a:srgbClr val="000000"/>
                </a:solidFill>
                <a:latin typeface="Times-Roman"/>
              </a:rPr>
            </a:br>
            <a:r>
              <a:rPr lang="pl-PL" sz="1300" dirty="0">
                <a:solidFill>
                  <a:srgbClr val="000000"/>
                </a:solidFill>
                <a:latin typeface="Times-Roman"/>
              </a:rPr>
              <a:t>Przetwarzanie i optymalizacja zapytań</a:t>
            </a:r>
            <a:br>
              <a:rPr lang="en-US" sz="1300" dirty="0">
                <a:solidFill>
                  <a:srgbClr val="000000"/>
                </a:solidFill>
                <a:latin typeface="Times-Roman"/>
              </a:rPr>
            </a:br>
            <a:r>
              <a:rPr lang="pl-PL" sz="1300" dirty="0">
                <a:solidFill>
                  <a:srgbClr val="000000"/>
                </a:solidFill>
                <a:latin typeface="Times-Roman"/>
              </a:rPr>
              <a:t>(</a:t>
            </a:r>
            <a:r>
              <a:rPr lang="en-US" sz="1300" i="1" dirty="0">
                <a:solidFill>
                  <a:srgbClr val="000000"/>
                </a:solidFill>
                <a:latin typeface="Times-Roman"/>
              </a:rPr>
              <a:t>Online transaction processing </a:t>
            </a:r>
            <a:r>
              <a:rPr lang="pl-PL" sz="1300" i="1" dirty="0">
                <a:solidFill>
                  <a:srgbClr val="000000"/>
                </a:solidFill>
                <a:latin typeface="Times-Roman"/>
              </a:rPr>
              <a:t>- </a:t>
            </a:r>
            <a:r>
              <a:rPr lang="en-US" sz="1300" i="1" dirty="0">
                <a:solidFill>
                  <a:srgbClr val="000000"/>
                </a:solidFill>
                <a:latin typeface="Times-Roman"/>
              </a:rPr>
              <a:t>OLTP</a:t>
            </a:r>
            <a:r>
              <a:rPr lang="en-US" sz="1300" dirty="0">
                <a:solidFill>
                  <a:srgbClr val="000000"/>
                </a:solidFill>
                <a:latin typeface="Times-Roman"/>
              </a:rPr>
              <a:t>)</a:t>
            </a:r>
            <a:endParaRPr lang="pl-PL" sz="1300" dirty="0"/>
          </a:p>
        </p:txBody>
      </p:sp>
      <p:sp>
        <p:nvSpPr>
          <p:cNvPr id="10" name="Prostokąt 9"/>
          <p:cNvSpPr/>
          <p:nvPr/>
        </p:nvSpPr>
        <p:spPr>
          <a:xfrm>
            <a:off x="4220069" y="1157152"/>
            <a:ext cx="5858418" cy="2510880"/>
          </a:xfrm>
          <a:prstGeom prst="rect">
            <a:avLst/>
          </a:prstGeom>
          <a:ln>
            <a:solidFill>
              <a:schemeClr val="tx1"/>
            </a:solidFill>
          </a:ln>
        </p:spPr>
        <p:txBody>
          <a:bodyPr wrap="square">
            <a:spAutoFit/>
          </a:bodyPr>
          <a:lstStyle/>
          <a:p>
            <a:pPr algn="ctr">
              <a:lnSpc>
                <a:spcPts val="1900"/>
              </a:lnSpc>
            </a:pPr>
            <a:r>
              <a:rPr lang="pl-PL" sz="1400" b="1" dirty="0">
                <a:solidFill>
                  <a:srgbClr val="000000"/>
                </a:solidFill>
                <a:latin typeface="Times-Bold"/>
              </a:rPr>
              <a:t>Zaawansowane systemy baz danych</a:t>
            </a:r>
            <a:br>
              <a:rPr lang="en-US" sz="1300" b="1" dirty="0">
                <a:solidFill>
                  <a:srgbClr val="000000"/>
                </a:solidFill>
                <a:latin typeface="Times-Bold"/>
              </a:rPr>
            </a:br>
            <a:r>
              <a:rPr lang="en-US" sz="1300" dirty="0">
                <a:solidFill>
                  <a:srgbClr val="000000"/>
                </a:solidFill>
                <a:latin typeface="Times-Roman"/>
              </a:rPr>
              <a:t>(</a:t>
            </a:r>
            <a:r>
              <a:rPr lang="pl-PL" sz="1300" i="1" dirty="0">
                <a:solidFill>
                  <a:srgbClr val="000000"/>
                </a:solidFill>
                <a:latin typeface="Times-Roman"/>
              </a:rPr>
              <a:t>Od połowy lat </a:t>
            </a:r>
            <a:r>
              <a:rPr lang="en-US" sz="1300" i="1" dirty="0">
                <a:solidFill>
                  <a:srgbClr val="000000"/>
                </a:solidFill>
                <a:latin typeface="Times-Roman"/>
              </a:rPr>
              <a:t>1980</a:t>
            </a:r>
            <a:r>
              <a:rPr lang="pl-PL" sz="1300" i="1" dirty="0">
                <a:solidFill>
                  <a:srgbClr val="000000"/>
                </a:solidFill>
                <a:latin typeface="Times-Roman"/>
              </a:rPr>
              <a:t>-tych do czasów współczesnych</a:t>
            </a:r>
            <a:r>
              <a:rPr lang="en-US" sz="1300" dirty="0">
                <a:solidFill>
                  <a:srgbClr val="000000"/>
                </a:solidFill>
                <a:latin typeface="Times-Roman"/>
              </a:rPr>
              <a:t>)</a:t>
            </a:r>
            <a:endParaRPr lang="pl-PL" sz="1300" dirty="0">
              <a:solidFill>
                <a:srgbClr val="000000"/>
              </a:solidFill>
              <a:latin typeface="Times-Roman"/>
            </a:endParaRPr>
          </a:p>
          <a:p>
            <a:pPr algn="ctr">
              <a:lnSpc>
                <a:spcPts val="1900"/>
              </a:lnSpc>
            </a:pPr>
            <a:endParaRPr lang="pl-PL" sz="1300" dirty="0">
              <a:solidFill>
                <a:srgbClr val="000000"/>
              </a:solidFill>
              <a:latin typeface="Times-Roman"/>
            </a:endParaRPr>
          </a:p>
          <a:p>
            <a:pPr algn="ctr">
              <a:lnSpc>
                <a:spcPts val="1900"/>
              </a:lnSpc>
            </a:pPr>
            <a:r>
              <a:rPr lang="pl-PL" sz="1300" dirty="0">
                <a:solidFill>
                  <a:srgbClr val="000000"/>
                </a:solidFill>
                <a:latin typeface="Times-Roman"/>
              </a:rPr>
              <a:t>Rozwój modeli danych</a:t>
            </a:r>
            <a:r>
              <a:rPr lang="en-US" sz="1300" dirty="0">
                <a:solidFill>
                  <a:srgbClr val="000000"/>
                </a:solidFill>
                <a:latin typeface="Times-Roman"/>
              </a:rPr>
              <a:t>: </a:t>
            </a:r>
            <a:r>
              <a:rPr lang="pl-PL" sz="1300" dirty="0">
                <a:solidFill>
                  <a:srgbClr val="000000"/>
                </a:solidFill>
                <a:latin typeface="Times-Roman"/>
              </a:rPr>
              <a:t>rozszerzony relacyjny</a:t>
            </a:r>
            <a:r>
              <a:rPr lang="en-US" sz="1300" dirty="0">
                <a:solidFill>
                  <a:srgbClr val="000000"/>
                </a:solidFill>
                <a:latin typeface="Times-Roman"/>
              </a:rPr>
              <a:t>,</a:t>
            </a:r>
            <a:r>
              <a:rPr lang="pl-PL" sz="1300" dirty="0">
                <a:solidFill>
                  <a:srgbClr val="000000"/>
                </a:solidFill>
                <a:latin typeface="Times-Roman"/>
              </a:rPr>
              <a:t> obiektowo-relacyjny i in.</a:t>
            </a:r>
          </a:p>
          <a:p>
            <a:pPr algn="ctr">
              <a:lnSpc>
                <a:spcPts val="1900"/>
              </a:lnSpc>
            </a:pPr>
            <a:r>
              <a:rPr lang="pl-PL" sz="1300" dirty="0">
                <a:solidFill>
                  <a:srgbClr val="000000"/>
                </a:solidFill>
                <a:latin typeface="Times-Roman"/>
              </a:rPr>
              <a:t>Praca z danymi o złożonej strukturze</a:t>
            </a:r>
            <a:r>
              <a:rPr lang="en-US" sz="1300" dirty="0">
                <a:solidFill>
                  <a:srgbClr val="000000"/>
                </a:solidFill>
                <a:latin typeface="Times-Roman"/>
              </a:rPr>
              <a:t>: </a:t>
            </a:r>
            <a:r>
              <a:rPr lang="pl-PL" sz="1300" dirty="0">
                <a:solidFill>
                  <a:srgbClr val="000000"/>
                </a:solidFill>
                <a:latin typeface="Times-Roman"/>
              </a:rPr>
              <a:t>przestrzenne</a:t>
            </a:r>
            <a:r>
              <a:rPr lang="en-US" sz="1300" dirty="0">
                <a:solidFill>
                  <a:srgbClr val="000000"/>
                </a:solidFill>
                <a:latin typeface="Times-Roman"/>
              </a:rPr>
              <a:t>, </a:t>
            </a:r>
            <a:r>
              <a:rPr lang="pl-PL" sz="1300" dirty="0">
                <a:solidFill>
                  <a:srgbClr val="000000"/>
                </a:solidFill>
                <a:latin typeface="Times-Roman"/>
              </a:rPr>
              <a:t>czasowe</a:t>
            </a:r>
            <a:r>
              <a:rPr lang="en-US" sz="1300" dirty="0">
                <a:solidFill>
                  <a:srgbClr val="000000"/>
                </a:solidFill>
                <a:latin typeface="Times-Roman"/>
              </a:rPr>
              <a:t>,</a:t>
            </a:r>
            <a:r>
              <a:rPr lang="pl-PL" sz="1300" dirty="0">
                <a:solidFill>
                  <a:srgbClr val="000000"/>
                </a:solidFill>
                <a:latin typeface="Times-Roman"/>
              </a:rPr>
              <a:t> multimedialne</a:t>
            </a:r>
            <a:r>
              <a:rPr lang="en-US" sz="1300" dirty="0">
                <a:solidFill>
                  <a:srgbClr val="000000"/>
                </a:solidFill>
                <a:latin typeface="Times-Roman"/>
              </a:rPr>
              <a:t>, </a:t>
            </a:r>
            <a:r>
              <a:rPr lang="pl-PL" sz="1300" dirty="0">
                <a:solidFill>
                  <a:srgbClr val="000000"/>
                </a:solidFill>
                <a:latin typeface="Times-Roman"/>
              </a:rPr>
              <a:t>i in</a:t>
            </a:r>
            <a:r>
              <a:rPr lang="en-US" sz="1300" dirty="0">
                <a:solidFill>
                  <a:srgbClr val="000000"/>
                </a:solidFill>
                <a:latin typeface="Times-Roman"/>
              </a:rPr>
              <a:t>.</a:t>
            </a:r>
            <a:endParaRPr lang="pl-PL" sz="1300" dirty="0">
              <a:solidFill>
                <a:srgbClr val="000000"/>
              </a:solidFill>
              <a:latin typeface="Times-Roman"/>
            </a:endParaRPr>
          </a:p>
          <a:p>
            <a:pPr algn="ctr">
              <a:lnSpc>
                <a:spcPts val="1900"/>
              </a:lnSpc>
            </a:pPr>
            <a:r>
              <a:rPr lang="pl-PL" sz="1300" dirty="0">
                <a:solidFill>
                  <a:srgbClr val="000000"/>
                </a:solidFill>
                <a:latin typeface="Times-Roman"/>
              </a:rPr>
              <a:t>Bazy danych w sieci Web w tym pojawienie się standardu </a:t>
            </a:r>
            <a:r>
              <a:rPr lang="en-US" sz="1300" dirty="0">
                <a:solidFill>
                  <a:srgbClr val="000000"/>
                </a:solidFill>
                <a:latin typeface="Times-Roman"/>
              </a:rPr>
              <a:t>XML</a:t>
            </a:r>
            <a:endParaRPr lang="pl-PL" sz="1300" dirty="0">
              <a:solidFill>
                <a:srgbClr val="000000"/>
              </a:solidFill>
              <a:latin typeface="Times-Roman"/>
            </a:endParaRPr>
          </a:p>
          <a:p>
            <a:pPr algn="ctr">
              <a:lnSpc>
                <a:spcPts val="1900"/>
              </a:lnSpc>
            </a:pPr>
            <a:r>
              <a:rPr lang="pl-PL" sz="1300" dirty="0">
                <a:solidFill>
                  <a:srgbClr val="000000"/>
                </a:solidFill>
                <a:latin typeface="Times-Roman"/>
              </a:rPr>
              <a:t>Systemy baz tekstowych i integracja z wyszukiwaniem informacji</a:t>
            </a:r>
          </a:p>
          <a:p>
            <a:pPr algn="ctr">
              <a:lnSpc>
                <a:spcPts val="1900"/>
              </a:lnSpc>
            </a:pPr>
            <a:r>
              <a:rPr lang="pl-PL" sz="1300" dirty="0">
                <a:solidFill>
                  <a:srgbClr val="000000"/>
                </a:solidFill>
                <a:latin typeface="Times-Roman"/>
              </a:rPr>
              <a:t>Zarządzanie bardzo dużymi zbiorami danych</a:t>
            </a:r>
          </a:p>
          <a:p>
            <a:pPr algn="ctr">
              <a:lnSpc>
                <a:spcPts val="1900"/>
              </a:lnSpc>
            </a:pPr>
            <a:r>
              <a:rPr lang="pl-PL" sz="1300" dirty="0">
                <a:solidFill>
                  <a:srgbClr val="000000"/>
                </a:solidFill>
                <a:latin typeface="Times-Roman"/>
              </a:rPr>
              <a:t>Obliczenia w chmurze i równoległe przetwarzanie danych</a:t>
            </a:r>
          </a:p>
          <a:p>
            <a:pPr algn="ctr">
              <a:lnSpc>
                <a:spcPts val="1900"/>
              </a:lnSpc>
            </a:pPr>
            <a:r>
              <a:rPr lang="pl-PL" sz="1300" dirty="0">
                <a:solidFill>
                  <a:srgbClr val="000000"/>
                </a:solidFill>
                <a:latin typeface="Times-Roman"/>
              </a:rPr>
              <a:t>Problemy poufności i bezpieczeństwa danych</a:t>
            </a:r>
            <a:endParaRPr lang="pl-PL" sz="1300" dirty="0"/>
          </a:p>
        </p:txBody>
      </p:sp>
      <p:sp>
        <p:nvSpPr>
          <p:cNvPr id="11" name="Prostokąt 10"/>
          <p:cNvSpPr/>
          <p:nvPr/>
        </p:nvSpPr>
        <p:spPr>
          <a:xfrm>
            <a:off x="10391689" y="2689587"/>
            <a:ext cx="1614188" cy="2047933"/>
          </a:xfrm>
          <a:prstGeom prst="rect">
            <a:avLst/>
          </a:prstGeom>
          <a:ln>
            <a:solidFill>
              <a:schemeClr val="tx1"/>
            </a:solidFill>
          </a:ln>
        </p:spPr>
        <p:txBody>
          <a:bodyPr wrap="square">
            <a:spAutoFit/>
          </a:bodyPr>
          <a:lstStyle/>
          <a:p>
            <a:pPr algn="ctr"/>
            <a:r>
              <a:rPr lang="pl-PL" sz="1400" b="1" dirty="0">
                <a:solidFill>
                  <a:srgbClr val="000000"/>
                </a:solidFill>
                <a:latin typeface="Times-Bold"/>
              </a:rPr>
              <a:t>Nowe generacje systemów informacyjnych </a:t>
            </a:r>
          </a:p>
          <a:p>
            <a:pPr algn="ctr"/>
            <a:r>
              <a:rPr lang="en-US" sz="1300" dirty="0">
                <a:solidFill>
                  <a:srgbClr val="000000"/>
                </a:solidFill>
                <a:latin typeface="Times-Roman"/>
              </a:rPr>
              <a:t>(</a:t>
            </a:r>
            <a:r>
              <a:rPr lang="pl-PL" sz="1300" i="1" dirty="0">
                <a:solidFill>
                  <a:srgbClr val="000000"/>
                </a:solidFill>
                <a:latin typeface="Times-Roman"/>
              </a:rPr>
              <a:t>Czasy obecne i przyszłość</a:t>
            </a:r>
            <a:r>
              <a:rPr lang="en-US" sz="1300" dirty="0">
                <a:solidFill>
                  <a:srgbClr val="000000"/>
                </a:solidFill>
                <a:latin typeface="Times-Roman"/>
              </a:rPr>
              <a:t>)</a:t>
            </a:r>
            <a:endParaRPr lang="pl-PL" sz="1300" dirty="0">
              <a:solidFill>
                <a:srgbClr val="000000"/>
              </a:solidFill>
              <a:latin typeface="Times-Roman"/>
            </a:endParaRPr>
          </a:p>
          <a:p>
            <a:pPr algn="ctr"/>
            <a:endParaRPr lang="pl-PL" sz="1300" dirty="0">
              <a:solidFill>
                <a:srgbClr val="000000"/>
              </a:solidFill>
              <a:latin typeface="Times-Roman"/>
            </a:endParaRPr>
          </a:p>
          <a:p>
            <a:pPr algn="ctr">
              <a:lnSpc>
                <a:spcPts val="1900"/>
              </a:lnSpc>
            </a:pPr>
            <a:r>
              <a:rPr lang="pl-PL" sz="1300" dirty="0">
                <a:solidFill>
                  <a:srgbClr val="000000"/>
                </a:solidFill>
                <a:latin typeface="Times-Roman"/>
              </a:rPr>
              <a:t>Bazy </a:t>
            </a:r>
            <a:r>
              <a:rPr lang="pl-PL" sz="1300" dirty="0" err="1">
                <a:solidFill>
                  <a:srgbClr val="000000"/>
                </a:solidFill>
                <a:latin typeface="Times-Roman"/>
              </a:rPr>
              <a:t>NoSQL</a:t>
            </a:r>
            <a:endParaRPr lang="pl-PL" sz="1300" dirty="0">
              <a:solidFill>
                <a:srgbClr val="000000"/>
              </a:solidFill>
              <a:latin typeface="Times-Roman"/>
            </a:endParaRPr>
          </a:p>
          <a:p>
            <a:pPr algn="ctr">
              <a:lnSpc>
                <a:spcPts val="1900"/>
              </a:lnSpc>
            </a:pPr>
            <a:r>
              <a:rPr lang="pl-PL" sz="1300" dirty="0">
                <a:solidFill>
                  <a:srgbClr val="000000"/>
                </a:solidFill>
                <a:latin typeface="Times-Roman"/>
              </a:rPr>
              <a:t>Data </a:t>
            </a:r>
            <a:r>
              <a:rPr lang="pl-PL" sz="1300" dirty="0" err="1">
                <a:solidFill>
                  <a:srgbClr val="000000"/>
                </a:solidFill>
                <a:latin typeface="Times-Roman"/>
              </a:rPr>
              <a:t>lakes</a:t>
            </a:r>
            <a:endParaRPr lang="pl-PL" sz="1300" dirty="0">
              <a:solidFill>
                <a:srgbClr val="000000"/>
              </a:solidFill>
              <a:latin typeface="Times-Roman"/>
            </a:endParaRPr>
          </a:p>
          <a:p>
            <a:pPr algn="ctr">
              <a:lnSpc>
                <a:spcPts val="1900"/>
              </a:lnSpc>
            </a:pPr>
            <a:r>
              <a:rPr lang="pl-PL" sz="1300" dirty="0">
                <a:solidFill>
                  <a:srgbClr val="000000"/>
                </a:solidFill>
                <a:latin typeface="Times-Roman"/>
              </a:rPr>
              <a:t>.  .  .</a:t>
            </a:r>
          </a:p>
        </p:txBody>
      </p:sp>
      <p:cxnSp>
        <p:nvCxnSpPr>
          <p:cNvPr id="34" name="Łącznik prosty ze strzałką 33"/>
          <p:cNvCxnSpPr/>
          <p:nvPr/>
        </p:nvCxnSpPr>
        <p:spPr>
          <a:xfrm>
            <a:off x="312963" y="961660"/>
            <a:ext cx="11585123" cy="18054"/>
          </a:xfrm>
          <a:prstGeom prst="straightConnector1">
            <a:avLst/>
          </a:prstGeom>
          <a:ln w="3810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Prostokąt zaokrąglony 35"/>
          <p:cNvSpPr/>
          <p:nvPr/>
        </p:nvSpPr>
        <p:spPr>
          <a:xfrm>
            <a:off x="696681" y="786942"/>
            <a:ext cx="707571" cy="27716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Czas</a:t>
            </a:r>
          </a:p>
        </p:txBody>
      </p:sp>
      <p:sp>
        <p:nvSpPr>
          <p:cNvPr id="38" name="Prostokąt zaokrąglony 37"/>
          <p:cNvSpPr/>
          <p:nvPr/>
        </p:nvSpPr>
        <p:spPr>
          <a:xfrm>
            <a:off x="3798464" y="6458622"/>
            <a:ext cx="3973286" cy="2535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chemeClr val="tx1"/>
              </a:solidFill>
            </a:endParaRPr>
          </a:p>
        </p:txBody>
      </p:sp>
      <p:sp>
        <p:nvSpPr>
          <p:cNvPr id="6" name="Strzałka w prawo 5"/>
          <p:cNvSpPr/>
          <p:nvPr/>
        </p:nvSpPr>
        <p:spPr>
          <a:xfrm>
            <a:off x="1334966" y="3838275"/>
            <a:ext cx="308780" cy="1338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0" name="Strzałka w prawo 19"/>
          <p:cNvSpPr/>
          <p:nvPr/>
        </p:nvSpPr>
        <p:spPr>
          <a:xfrm>
            <a:off x="3878212" y="5155651"/>
            <a:ext cx="308780" cy="1338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1" name="Strzałka w prawo 20"/>
          <p:cNvSpPr/>
          <p:nvPr/>
        </p:nvSpPr>
        <p:spPr>
          <a:xfrm>
            <a:off x="3872159" y="2342527"/>
            <a:ext cx="308780" cy="1338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3" name="Strzałka w prawo 22"/>
          <p:cNvSpPr/>
          <p:nvPr/>
        </p:nvSpPr>
        <p:spPr>
          <a:xfrm rot="1286127" flipV="1">
            <a:off x="10078082" y="2363941"/>
            <a:ext cx="1119878" cy="909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rostokąt zaokrąglony 11"/>
          <p:cNvSpPr/>
          <p:nvPr/>
        </p:nvSpPr>
        <p:spPr>
          <a:xfrm>
            <a:off x="4162733" y="4080413"/>
            <a:ext cx="5996159" cy="227593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daty 4"/>
          <p:cNvSpPr>
            <a:spLocks noGrp="1"/>
          </p:cNvSpPr>
          <p:nvPr>
            <p:ph type="dt" sz="half" idx="10"/>
          </p:nvPr>
        </p:nvSpPr>
        <p:spPr>
          <a:xfrm>
            <a:off x="152400" y="6356350"/>
            <a:ext cx="2743200" cy="365125"/>
          </a:xfrm>
        </p:spPr>
        <p:txBody>
          <a:bodyPr/>
          <a:lstStyle/>
          <a:p>
            <a:fld id="{CE23C6A6-EC46-40C9-9683-AA5F11F6FB3A}" type="datetime1">
              <a:rPr lang="pl-PL" smtClean="0"/>
              <a:t>25.11.2021</a:t>
            </a:fld>
            <a:endParaRPr lang="pl-PL"/>
          </a:p>
        </p:txBody>
      </p:sp>
      <p:sp>
        <p:nvSpPr>
          <p:cNvPr id="18" name="Strzałka w prawo 22">
            <a:extLst>
              <a:ext uri="{FF2B5EF4-FFF2-40B4-BE49-F238E27FC236}">
                <a16:creationId xmlns:a16="http://schemas.microsoft.com/office/drawing/2014/main" id="{DCE17745-45B3-4B96-9445-D30C67C997FB}"/>
              </a:ext>
            </a:extLst>
          </p:cNvPr>
          <p:cNvSpPr/>
          <p:nvPr/>
        </p:nvSpPr>
        <p:spPr>
          <a:xfrm rot="19895129" flipV="1">
            <a:off x="10049720" y="5041266"/>
            <a:ext cx="1119878" cy="909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351347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fade">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fade">
                                      <p:cBhvr>
                                        <p:cTn id="42" dur="500"/>
                                        <p:tgtEl>
                                          <p:spTgt spid="8">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xEl>
                                              <p:pRg st="2" end="2"/>
                                            </p:txEl>
                                          </p:spTgt>
                                        </p:tgtEl>
                                        <p:attrNameLst>
                                          <p:attrName>style.visibility</p:attrName>
                                        </p:attrNameLst>
                                      </p:cBhvr>
                                      <p:to>
                                        <p:strVal val="visible"/>
                                      </p:to>
                                    </p:set>
                                    <p:animEffect transition="in" filter="fade">
                                      <p:cBhvr>
                                        <p:cTn id="47" dur="500"/>
                                        <p:tgtEl>
                                          <p:spTgt spid="8">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
                                            <p:txEl>
                                              <p:pRg st="3" end="3"/>
                                            </p:txEl>
                                          </p:spTgt>
                                        </p:tgtEl>
                                        <p:attrNameLst>
                                          <p:attrName>style.visibility</p:attrName>
                                        </p:attrNameLst>
                                      </p:cBhvr>
                                      <p:to>
                                        <p:strVal val="visible"/>
                                      </p:to>
                                    </p:set>
                                    <p:animEffect transition="in" filter="fade">
                                      <p:cBhvr>
                                        <p:cTn id="52" dur="500"/>
                                        <p:tgtEl>
                                          <p:spTgt spid="8">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8">
                                            <p:txEl>
                                              <p:pRg st="4" end="4"/>
                                            </p:txEl>
                                          </p:spTgt>
                                        </p:tgtEl>
                                        <p:attrNameLst>
                                          <p:attrName>style.visibility</p:attrName>
                                        </p:attrNameLst>
                                      </p:cBhvr>
                                      <p:to>
                                        <p:strVal val="visible"/>
                                      </p:to>
                                    </p:set>
                                    <p:animEffect transition="in" filter="fade">
                                      <p:cBhvr>
                                        <p:cTn id="57" dur="500"/>
                                        <p:tgtEl>
                                          <p:spTgt spid="8">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8">
                                            <p:txEl>
                                              <p:pRg st="5" end="5"/>
                                            </p:txEl>
                                          </p:spTgt>
                                        </p:tgtEl>
                                        <p:attrNameLst>
                                          <p:attrName>style.visibility</p:attrName>
                                        </p:attrNameLst>
                                      </p:cBhvr>
                                      <p:to>
                                        <p:strVal val="visible"/>
                                      </p:to>
                                    </p:set>
                                    <p:animEffect transition="in" filter="fade">
                                      <p:cBhvr>
                                        <p:cTn id="62" dur="500"/>
                                        <p:tgtEl>
                                          <p:spTgt spid="8">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8">
                                            <p:txEl>
                                              <p:pRg st="6" end="6"/>
                                            </p:txEl>
                                          </p:spTgt>
                                        </p:tgtEl>
                                        <p:attrNameLst>
                                          <p:attrName>style.visibility</p:attrName>
                                        </p:attrNameLst>
                                      </p:cBhvr>
                                      <p:to>
                                        <p:strVal val="visible"/>
                                      </p:to>
                                    </p:set>
                                    <p:animEffect transition="in" filter="fade">
                                      <p:cBhvr>
                                        <p:cTn id="67" dur="500"/>
                                        <p:tgtEl>
                                          <p:spTgt spid="8">
                                            <p:txEl>
                                              <p:pRg st="6" end="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8">
                                            <p:txEl>
                                              <p:pRg st="7" end="7"/>
                                            </p:txEl>
                                          </p:spTgt>
                                        </p:tgtEl>
                                        <p:attrNameLst>
                                          <p:attrName>style.visibility</p:attrName>
                                        </p:attrNameLst>
                                      </p:cBhvr>
                                      <p:to>
                                        <p:strVal val="visible"/>
                                      </p:to>
                                    </p:set>
                                    <p:animEffect transition="in" filter="fade">
                                      <p:cBhvr>
                                        <p:cTn id="72" dur="500"/>
                                        <p:tgtEl>
                                          <p:spTgt spid="8">
                                            <p:txEl>
                                              <p:pRg st="7" end="7"/>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wipe(left)">
                                      <p:cBhvr>
                                        <p:cTn id="77" dur="500"/>
                                        <p:tgtEl>
                                          <p:spTgt spid="2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0"/>
                                        </p:tgtEl>
                                        <p:attrNameLst>
                                          <p:attrName>style.visibility</p:attrName>
                                        </p:attrNameLst>
                                      </p:cBhvr>
                                      <p:to>
                                        <p:strVal val="visible"/>
                                      </p:to>
                                    </p:set>
                                    <p:animEffect transition="in" filter="fade">
                                      <p:cBhvr>
                                        <p:cTn id="82" dur="500"/>
                                        <p:tgtEl>
                                          <p:spTgt spid="10"/>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10">
                                            <p:txEl>
                                              <p:pRg st="0" end="0"/>
                                            </p:txEl>
                                          </p:spTgt>
                                        </p:tgtEl>
                                        <p:attrNameLst>
                                          <p:attrName>style.visibility</p:attrName>
                                        </p:attrNameLst>
                                      </p:cBhvr>
                                      <p:to>
                                        <p:strVal val="visible"/>
                                      </p:to>
                                    </p:set>
                                    <p:animEffect transition="in" filter="fade">
                                      <p:cBhvr>
                                        <p:cTn id="87" dur="500"/>
                                        <p:tgtEl>
                                          <p:spTgt spid="10">
                                            <p:txEl>
                                              <p:pRg st="0" end="0"/>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10">
                                            <p:txEl>
                                              <p:pRg st="2" end="2"/>
                                            </p:txEl>
                                          </p:spTgt>
                                        </p:tgtEl>
                                        <p:attrNameLst>
                                          <p:attrName>style.visibility</p:attrName>
                                        </p:attrNameLst>
                                      </p:cBhvr>
                                      <p:to>
                                        <p:strVal val="visible"/>
                                      </p:to>
                                    </p:set>
                                    <p:animEffect transition="in" filter="fade">
                                      <p:cBhvr>
                                        <p:cTn id="92" dur="500"/>
                                        <p:tgtEl>
                                          <p:spTgt spid="10">
                                            <p:txEl>
                                              <p:pRg st="2" end="2"/>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10">
                                            <p:txEl>
                                              <p:pRg st="3" end="3"/>
                                            </p:txEl>
                                          </p:spTgt>
                                        </p:tgtEl>
                                        <p:attrNameLst>
                                          <p:attrName>style.visibility</p:attrName>
                                        </p:attrNameLst>
                                      </p:cBhvr>
                                      <p:to>
                                        <p:strVal val="visible"/>
                                      </p:to>
                                    </p:set>
                                    <p:animEffect transition="in" filter="fade">
                                      <p:cBhvr>
                                        <p:cTn id="97" dur="500"/>
                                        <p:tgtEl>
                                          <p:spTgt spid="10">
                                            <p:txEl>
                                              <p:pRg st="3" end="3"/>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10">
                                            <p:txEl>
                                              <p:pRg st="4" end="4"/>
                                            </p:txEl>
                                          </p:spTgt>
                                        </p:tgtEl>
                                        <p:attrNameLst>
                                          <p:attrName>style.visibility</p:attrName>
                                        </p:attrNameLst>
                                      </p:cBhvr>
                                      <p:to>
                                        <p:strVal val="visible"/>
                                      </p:to>
                                    </p:set>
                                    <p:animEffect transition="in" filter="fade">
                                      <p:cBhvr>
                                        <p:cTn id="102" dur="500"/>
                                        <p:tgtEl>
                                          <p:spTgt spid="10">
                                            <p:txEl>
                                              <p:pRg st="4" end="4"/>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10">
                                            <p:txEl>
                                              <p:pRg st="5" end="5"/>
                                            </p:txEl>
                                          </p:spTgt>
                                        </p:tgtEl>
                                        <p:attrNameLst>
                                          <p:attrName>style.visibility</p:attrName>
                                        </p:attrNameLst>
                                      </p:cBhvr>
                                      <p:to>
                                        <p:strVal val="visible"/>
                                      </p:to>
                                    </p:set>
                                    <p:animEffect transition="in" filter="fade">
                                      <p:cBhvr>
                                        <p:cTn id="107" dur="500"/>
                                        <p:tgtEl>
                                          <p:spTgt spid="10">
                                            <p:txEl>
                                              <p:pRg st="5" end="5"/>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10">
                                            <p:txEl>
                                              <p:pRg st="6" end="6"/>
                                            </p:txEl>
                                          </p:spTgt>
                                        </p:tgtEl>
                                        <p:attrNameLst>
                                          <p:attrName>style.visibility</p:attrName>
                                        </p:attrNameLst>
                                      </p:cBhvr>
                                      <p:to>
                                        <p:strVal val="visible"/>
                                      </p:to>
                                    </p:set>
                                    <p:animEffect transition="in" filter="fade">
                                      <p:cBhvr>
                                        <p:cTn id="112" dur="500"/>
                                        <p:tgtEl>
                                          <p:spTgt spid="10">
                                            <p:txEl>
                                              <p:pRg st="6" end="6"/>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10">
                                            <p:txEl>
                                              <p:pRg st="7" end="7"/>
                                            </p:txEl>
                                          </p:spTgt>
                                        </p:tgtEl>
                                        <p:attrNameLst>
                                          <p:attrName>style.visibility</p:attrName>
                                        </p:attrNameLst>
                                      </p:cBhvr>
                                      <p:to>
                                        <p:strVal val="visible"/>
                                      </p:to>
                                    </p:set>
                                    <p:animEffect transition="in" filter="fade">
                                      <p:cBhvr>
                                        <p:cTn id="117" dur="500"/>
                                        <p:tgtEl>
                                          <p:spTgt spid="10">
                                            <p:txEl>
                                              <p:pRg st="7" end="7"/>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nodeType="clickEffect">
                                  <p:stCondLst>
                                    <p:cond delay="0"/>
                                  </p:stCondLst>
                                  <p:childTnLst>
                                    <p:set>
                                      <p:cBhvr>
                                        <p:cTn id="121" dur="1" fill="hold">
                                          <p:stCondLst>
                                            <p:cond delay="0"/>
                                          </p:stCondLst>
                                        </p:cTn>
                                        <p:tgtEl>
                                          <p:spTgt spid="10">
                                            <p:txEl>
                                              <p:pRg st="8" end="8"/>
                                            </p:txEl>
                                          </p:spTgt>
                                        </p:tgtEl>
                                        <p:attrNameLst>
                                          <p:attrName>style.visibility</p:attrName>
                                        </p:attrNameLst>
                                      </p:cBhvr>
                                      <p:to>
                                        <p:strVal val="visible"/>
                                      </p:to>
                                    </p:set>
                                    <p:animEffect transition="in" filter="fade">
                                      <p:cBhvr>
                                        <p:cTn id="122" dur="500"/>
                                        <p:tgtEl>
                                          <p:spTgt spid="10">
                                            <p:txEl>
                                              <p:pRg st="8" end="8"/>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4" fill="hold" grpId="0" nodeType="clickEffect">
                                  <p:stCondLst>
                                    <p:cond delay="0"/>
                                  </p:stCondLst>
                                  <p:childTnLst>
                                    <p:set>
                                      <p:cBhvr>
                                        <p:cTn id="126" dur="1" fill="hold">
                                          <p:stCondLst>
                                            <p:cond delay="0"/>
                                          </p:stCondLst>
                                        </p:cTn>
                                        <p:tgtEl>
                                          <p:spTgt spid="20"/>
                                        </p:tgtEl>
                                        <p:attrNameLst>
                                          <p:attrName>style.visibility</p:attrName>
                                        </p:attrNameLst>
                                      </p:cBhvr>
                                      <p:to>
                                        <p:strVal val="visible"/>
                                      </p:to>
                                    </p:set>
                                    <p:animEffect transition="in" filter="wipe(down)">
                                      <p:cBhvr>
                                        <p:cTn id="127" dur="500"/>
                                        <p:tgtEl>
                                          <p:spTgt spid="20"/>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3"/>
                                        </p:tgtEl>
                                        <p:attrNameLst>
                                          <p:attrName>style.visibility</p:attrName>
                                        </p:attrNameLst>
                                      </p:cBhvr>
                                      <p:to>
                                        <p:strVal val="visible"/>
                                      </p:to>
                                    </p:set>
                                    <p:animEffect transition="in" filter="fade">
                                      <p:cBhvr>
                                        <p:cTn id="132" dur="500"/>
                                        <p:tgtEl>
                                          <p:spTgt spid="3"/>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nodeType="clickEffect">
                                  <p:stCondLst>
                                    <p:cond delay="0"/>
                                  </p:stCondLst>
                                  <p:childTnLst>
                                    <p:set>
                                      <p:cBhvr>
                                        <p:cTn id="136" dur="1" fill="hold">
                                          <p:stCondLst>
                                            <p:cond delay="0"/>
                                          </p:stCondLst>
                                        </p:cTn>
                                        <p:tgtEl>
                                          <p:spTgt spid="3">
                                            <p:txEl>
                                              <p:pRg st="0" end="0"/>
                                            </p:txEl>
                                          </p:spTgt>
                                        </p:tgtEl>
                                        <p:attrNameLst>
                                          <p:attrName>style.visibility</p:attrName>
                                        </p:attrNameLst>
                                      </p:cBhvr>
                                      <p:to>
                                        <p:strVal val="visible"/>
                                      </p:to>
                                    </p:set>
                                    <p:animEffect transition="in" filter="fade">
                                      <p:cBhvr>
                                        <p:cTn id="137" dur="500"/>
                                        <p:tgtEl>
                                          <p:spTgt spid="3">
                                            <p:txEl>
                                              <p:pRg st="0" end="0"/>
                                            </p:txEl>
                                          </p:spTgt>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nodeType="clickEffect">
                                  <p:stCondLst>
                                    <p:cond delay="0"/>
                                  </p:stCondLst>
                                  <p:childTnLst>
                                    <p:set>
                                      <p:cBhvr>
                                        <p:cTn id="141" dur="1" fill="hold">
                                          <p:stCondLst>
                                            <p:cond delay="0"/>
                                          </p:stCondLst>
                                        </p:cTn>
                                        <p:tgtEl>
                                          <p:spTgt spid="3">
                                            <p:txEl>
                                              <p:pRg st="1" end="1"/>
                                            </p:txEl>
                                          </p:spTgt>
                                        </p:tgtEl>
                                        <p:attrNameLst>
                                          <p:attrName>style.visibility</p:attrName>
                                        </p:attrNameLst>
                                      </p:cBhvr>
                                      <p:to>
                                        <p:strVal val="visible"/>
                                      </p:to>
                                    </p:set>
                                    <p:animEffect transition="in" filter="fade">
                                      <p:cBhvr>
                                        <p:cTn id="142" dur="500"/>
                                        <p:tgtEl>
                                          <p:spTgt spid="3">
                                            <p:txEl>
                                              <p:pRg st="1" end="1"/>
                                            </p:txEl>
                                          </p:spTgt>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nodeType="clickEffect">
                                  <p:stCondLst>
                                    <p:cond delay="0"/>
                                  </p:stCondLst>
                                  <p:childTnLst>
                                    <p:set>
                                      <p:cBhvr>
                                        <p:cTn id="146" dur="1" fill="hold">
                                          <p:stCondLst>
                                            <p:cond delay="0"/>
                                          </p:stCondLst>
                                        </p:cTn>
                                        <p:tgtEl>
                                          <p:spTgt spid="3">
                                            <p:txEl>
                                              <p:pRg st="2" end="2"/>
                                            </p:txEl>
                                          </p:spTgt>
                                        </p:tgtEl>
                                        <p:attrNameLst>
                                          <p:attrName>style.visibility</p:attrName>
                                        </p:attrNameLst>
                                      </p:cBhvr>
                                      <p:to>
                                        <p:strVal val="visible"/>
                                      </p:to>
                                    </p:set>
                                    <p:animEffect transition="in" filter="fade">
                                      <p:cBhvr>
                                        <p:cTn id="147" dur="500"/>
                                        <p:tgtEl>
                                          <p:spTgt spid="3">
                                            <p:txEl>
                                              <p:pRg st="2" end="2"/>
                                            </p:txEl>
                                          </p:spTgt>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nodeType="clickEffect">
                                  <p:stCondLst>
                                    <p:cond delay="0"/>
                                  </p:stCondLst>
                                  <p:childTnLst>
                                    <p:set>
                                      <p:cBhvr>
                                        <p:cTn id="151" dur="1" fill="hold">
                                          <p:stCondLst>
                                            <p:cond delay="0"/>
                                          </p:stCondLst>
                                        </p:cTn>
                                        <p:tgtEl>
                                          <p:spTgt spid="3">
                                            <p:txEl>
                                              <p:pRg st="3" end="3"/>
                                            </p:txEl>
                                          </p:spTgt>
                                        </p:tgtEl>
                                        <p:attrNameLst>
                                          <p:attrName>style.visibility</p:attrName>
                                        </p:attrNameLst>
                                      </p:cBhvr>
                                      <p:to>
                                        <p:strVal val="visible"/>
                                      </p:to>
                                    </p:set>
                                    <p:animEffect transition="in" filter="fade">
                                      <p:cBhvr>
                                        <p:cTn id="152" dur="500"/>
                                        <p:tgtEl>
                                          <p:spTgt spid="3">
                                            <p:txEl>
                                              <p:pRg st="3" end="3"/>
                                            </p:txEl>
                                          </p:spTgt>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nodeType="clickEffect">
                                  <p:stCondLst>
                                    <p:cond delay="0"/>
                                  </p:stCondLst>
                                  <p:childTnLst>
                                    <p:set>
                                      <p:cBhvr>
                                        <p:cTn id="156" dur="1" fill="hold">
                                          <p:stCondLst>
                                            <p:cond delay="0"/>
                                          </p:stCondLst>
                                        </p:cTn>
                                        <p:tgtEl>
                                          <p:spTgt spid="3">
                                            <p:txEl>
                                              <p:pRg st="4" end="4"/>
                                            </p:txEl>
                                          </p:spTgt>
                                        </p:tgtEl>
                                        <p:attrNameLst>
                                          <p:attrName>style.visibility</p:attrName>
                                        </p:attrNameLst>
                                      </p:cBhvr>
                                      <p:to>
                                        <p:strVal val="visible"/>
                                      </p:to>
                                    </p:set>
                                    <p:animEffect transition="in" filter="fade">
                                      <p:cBhvr>
                                        <p:cTn id="157" dur="500"/>
                                        <p:tgtEl>
                                          <p:spTgt spid="3">
                                            <p:txEl>
                                              <p:pRg st="4" end="4"/>
                                            </p:txEl>
                                          </p:spTgt>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12"/>
                                        </p:tgtEl>
                                        <p:attrNameLst>
                                          <p:attrName>style.visibility</p:attrName>
                                        </p:attrNameLst>
                                      </p:cBhvr>
                                      <p:to>
                                        <p:strVal val="visible"/>
                                      </p:to>
                                    </p:set>
                                    <p:animEffect transition="in" filter="fade">
                                      <p:cBhvr>
                                        <p:cTn id="162" dur="500"/>
                                        <p:tgtEl>
                                          <p:spTgt spid="12"/>
                                        </p:tgtEl>
                                      </p:cBhvr>
                                    </p:animEffect>
                                  </p:childTnLst>
                                </p:cTn>
                              </p:par>
                            </p:childTnLst>
                          </p:cTn>
                        </p:par>
                      </p:childTnLst>
                    </p:cTn>
                  </p:par>
                  <p:par>
                    <p:cTn id="163" fill="hold">
                      <p:stCondLst>
                        <p:cond delay="indefinite"/>
                      </p:stCondLst>
                      <p:childTnLst>
                        <p:par>
                          <p:cTn id="164" fill="hold">
                            <p:stCondLst>
                              <p:cond delay="0"/>
                            </p:stCondLst>
                            <p:childTnLst>
                              <p:par>
                                <p:cTn id="165" presetID="31" presetClass="entr" presetSubtype="0" fill="hold" grpId="0" nodeType="click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childTnLst>
                    </p:cTn>
                  </p:par>
                  <p:par>
                    <p:cTn id="171" fill="hold">
                      <p:stCondLst>
                        <p:cond delay="indefinite"/>
                      </p:stCondLst>
                      <p:childTnLst>
                        <p:par>
                          <p:cTn id="172" fill="hold">
                            <p:stCondLst>
                              <p:cond delay="0"/>
                            </p:stCondLst>
                            <p:childTnLst>
                              <p:par>
                                <p:cTn id="173" presetID="31" presetClass="entr" presetSubtype="0" fill="hold" grpId="0" nodeType="clickEffect">
                                  <p:stCondLst>
                                    <p:cond delay="0"/>
                                  </p:stCondLst>
                                  <p:childTnLst>
                                    <p:set>
                                      <p:cBhvr>
                                        <p:cTn id="174" dur="1" fill="hold">
                                          <p:stCondLst>
                                            <p:cond delay="0"/>
                                          </p:stCondLst>
                                        </p:cTn>
                                        <p:tgtEl>
                                          <p:spTgt spid="18"/>
                                        </p:tgtEl>
                                        <p:attrNameLst>
                                          <p:attrName>style.visibility</p:attrName>
                                        </p:attrNameLst>
                                      </p:cBhvr>
                                      <p:to>
                                        <p:strVal val="visible"/>
                                      </p:to>
                                    </p:set>
                                    <p:anim calcmode="lin" valueType="num">
                                      <p:cBhvr>
                                        <p:cTn id="175" dur="1000" fill="hold"/>
                                        <p:tgtEl>
                                          <p:spTgt spid="18"/>
                                        </p:tgtEl>
                                        <p:attrNameLst>
                                          <p:attrName>ppt_w</p:attrName>
                                        </p:attrNameLst>
                                      </p:cBhvr>
                                      <p:tavLst>
                                        <p:tav tm="0">
                                          <p:val>
                                            <p:fltVal val="0"/>
                                          </p:val>
                                        </p:tav>
                                        <p:tav tm="100000">
                                          <p:val>
                                            <p:strVal val="#ppt_w"/>
                                          </p:val>
                                        </p:tav>
                                      </p:tavLst>
                                    </p:anim>
                                    <p:anim calcmode="lin" valueType="num">
                                      <p:cBhvr>
                                        <p:cTn id="176" dur="1000" fill="hold"/>
                                        <p:tgtEl>
                                          <p:spTgt spid="18"/>
                                        </p:tgtEl>
                                        <p:attrNameLst>
                                          <p:attrName>ppt_h</p:attrName>
                                        </p:attrNameLst>
                                      </p:cBhvr>
                                      <p:tavLst>
                                        <p:tav tm="0">
                                          <p:val>
                                            <p:fltVal val="0"/>
                                          </p:val>
                                        </p:tav>
                                        <p:tav tm="100000">
                                          <p:val>
                                            <p:strVal val="#ppt_h"/>
                                          </p:val>
                                        </p:tav>
                                      </p:tavLst>
                                    </p:anim>
                                    <p:anim calcmode="lin" valueType="num">
                                      <p:cBhvr>
                                        <p:cTn id="177" dur="1000" fill="hold"/>
                                        <p:tgtEl>
                                          <p:spTgt spid="18"/>
                                        </p:tgtEl>
                                        <p:attrNameLst>
                                          <p:attrName>style.rotation</p:attrName>
                                        </p:attrNameLst>
                                      </p:cBhvr>
                                      <p:tavLst>
                                        <p:tav tm="0">
                                          <p:val>
                                            <p:fltVal val="90"/>
                                          </p:val>
                                        </p:tav>
                                        <p:tav tm="100000">
                                          <p:val>
                                            <p:fltVal val="0"/>
                                          </p:val>
                                        </p:tav>
                                      </p:tavLst>
                                    </p:anim>
                                    <p:animEffect transition="in" filter="fade">
                                      <p:cBhvr>
                                        <p:cTn id="178" dur="1000"/>
                                        <p:tgtEl>
                                          <p:spTgt spid="18"/>
                                        </p:tgtEl>
                                      </p:cBhvr>
                                    </p:animEffect>
                                  </p:childTnLst>
                                </p:cTn>
                              </p:par>
                            </p:childTnLst>
                          </p:cTn>
                        </p:par>
                      </p:childTnLst>
                    </p:cTn>
                  </p:par>
                  <p:par>
                    <p:cTn id="179" fill="hold">
                      <p:stCondLst>
                        <p:cond delay="indefinite"/>
                      </p:stCondLst>
                      <p:childTnLst>
                        <p:par>
                          <p:cTn id="180" fill="hold">
                            <p:stCondLst>
                              <p:cond delay="0"/>
                            </p:stCondLst>
                            <p:childTnLst>
                              <p:par>
                                <p:cTn id="181" presetID="10" presetClass="entr" presetSubtype="0" fill="hold" grpId="0" nodeType="clickEffect">
                                  <p:stCondLst>
                                    <p:cond delay="0"/>
                                  </p:stCondLst>
                                  <p:childTnLst>
                                    <p:set>
                                      <p:cBhvr>
                                        <p:cTn id="182" dur="1" fill="hold">
                                          <p:stCondLst>
                                            <p:cond delay="0"/>
                                          </p:stCondLst>
                                        </p:cTn>
                                        <p:tgtEl>
                                          <p:spTgt spid="11"/>
                                        </p:tgtEl>
                                        <p:attrNameLst>
                                          <p:attrName>style.visibility</p:attrName>
                                        </p:attrNameLst>
                                      </p:cBhvr>
                                      <p:to>
                                        <p:strVal val="visible"/>
                                      </p:to>
                                    </p:set>
                                    <p:animEffect transition="in" filter="fade">
                                      <p:cBhvr>
                                        <p:cTn id="183" dur="500"/>
                                        <p:tgtEl>
                                          <p:spTgt spid="11"/>
                                        </p:tgtEl>
                                      </p:cBhvr>
                                    </p:animEffect>
                                  </p:childTnLst>
                                </p:cTn>
                              </p:par>
                            </p:childTnLst>
                          </p:cTn>
                        </p:par>
                      </p:childTnLst>
                    </p:cTn>
                  </p:par>
                  <p:par>
                    <p:cTn id="184" fill="hold">
                      <p:stCondLst>
                        <p:cond delay="indefinite"/>
                      </p:stCondLst>
                      <p:childTnLst>
                        <p:par>
                          <p:cTn id="185" fill="hold">
                            <p:stCondLst>
                              <p:cond delay="0"/>
                            </p:stCondLst>
                            <p:childTnLst>
                              <p:par>
                                <p:cTn id="186" presetID="10" presetClass="entr" presetSubtype="0" fill="hold" nodeType="clickEffect">
                                  <p:stCondLst>
                                    <p:cond delay="0"/>
                                  </p:stCondLst>
                                  <p:childTnLst>
                                    <p:set>
                                      <p:cBhvr>
                                        <p:cTn id="187" dur="1" fill="hold">
                                          <p:stCondLst>
                                            <p:cond delay="0"/>
                                          </p:stCondLst>
                                        </p:cTn>
                                        <p:tgtEl>
                                          <p:spTgt spid="11">
                                            <p:txEl>
                                              <p:pRg st="0" end="0"/>
                                            </p:txEl>
                                          </p:spTgt>
                                        </p:tgtEl>
                                        <p:attrNameLst>
                                          <p:attrName>style.visibility</p:attrName>
                                        </p:attrNameLst>
                                      </p:cBhvr>
                                      <p:to>
                                        <p:strVal val="visible"/>
                                      </p:to>
                                    </p:set>
                                    <p:animEffect transition="in" filter="fade">
                                      <p:cBhvr>
                                        <p:cTn id="188" dur="500"/>
                                        <p:tgtEl>
                                          <p:spTgt spid="11">
                                            <p:txEl>
                                              <p:pRg st="0" end="0"/>
                                            </p:txEl>
                                          </p:spTgt>
                                        </p:tgtEl>
                                      </p:cBhvr>
                                    </p:animEffect>
                                  </p:childTnLst>
                                </p:cTn>
                              </p:par>
                              <p:par>
                                <p:cTn id="189" presetID="10" presetClass="entr" presetSubtype="0" fill="hold" nodeType="withEffect">
                                  <p:stCondLst>
                                    <p:cond delay="0"/>
                                  </p:stCondLst>
                                  <p:childTnLst>
                                    <p:set>
                                      <p:cBhvr>
                                        <p:cTn id="190" dur="1" fill="hold">
                                          <p:stCondLst>
                                            <p:cond delay="0"/>
                                          </p:stCondLst>
                                        </p:cTn>
                                        <p:tgtEl>
                                          <p:spTgt spid="11">
                                            <p:txEl>
                                              <p:pRg st="1" end="1"/>
                                            </p:txEl>
                                          </p:spTgt>
                                        </p:tgtEl>
                                        <p:attrNameLst>
                                          <p:attrName>style.visibility</p:attrName>
                                        </p:attrNameLst>
                                      </p:cBhvr>
                                      <p:to>
                                        <p:strVal val="visible"/>
                                      </p:to>
                                    </p:set>
                                    <p:animEffect transition="in" filter="fade">
                                      <p:cBhvr>
                                        <p:cTn id="191" dur="500"/>
                                        <p:tgtEl>
                                          <p:spTgt spid="11">
                                            <p:txEl>
                                              <p:pRg st="1" end="1"/>
                                            </p:txEl>
                                          </p:spTgt>
                                        </p:tgtEl>
                                      </p:cBhvr>
                                    </p:animEffect>
                                  </p:childTnLst>
                                </p:cTn>
                              </p:par>
                              <p:par>
                                <p:cTn id="192" presetID="10" presetClass="entr" presetSubtype="0" fill="hold" nodeType="withEffect">
                                  <p:stCondLst>
                                    <p:cond delay="0"/>
                                  </p:stCondLst>
                                  <p:childTnLst>
                                    <p:set>
                                      <p:cBhvr>
                                        <p:cTn id="193" dur="1" fill="hold">
                                          <p:stCondLst>
                                            <p:cond delay="0"/>
                                          </p:stCondLst>
                                        </p:cTn>
                                        <p:tgtEl>
                                          <p:spTgt spid="11">
                                            <p:txEl>
                                              <p:pRg st="3" end="3"/>
                                            </p:txEl>
                                          </p:spTgt>
                                        </p:tgtEl>
                                        <p:attrNameLst>
                                          <p:attrName>style.visibility</p:attrName>
                                        </p:attrNameLst>
                                      </p:cBhvr>
                                      <p:to>
                                        <p:strVal val="visible"/>
                                      </p:to>
                                    </p:set>
                                    <p:animEffect transition="in" filter="fade">
                                      <p:cBhvr>
                                        <p:cTn id="194" dur="500"/>
                                        <p:tgtEl>
                                          <p:spTgt spid="11">
                                            <p:txEl>
                                              <p:pRg st="3" end="3"/>
                                            </p:txEl>
                                          </p:spTgt>
                                        </p:tgtEl>
                                      </p:cBhvr>
                                    </p:animEffect>
                                  </p:childTnLst>
                                </p:cTn>
                              </p:par>
                              <p:par>
                                <p:cTn id="195" presetID="10" presetClass="entr" presetSubtype="0" fill="hold" nodeType="withEffect">
                                  <p:stCondLst>
                                    <p:cond delay="0"/>
                                  </p:stCondLst>
                                  <p:childTnLst>
                                    <p:set>
                                      <p:cBhvr>
                                        <p:cTn id="196" dur="1" fill="hold">
                                          <p:stCondLst>
                                            <p:cond delay="0"/>
                                          </p:stCondLst>
                                        </p:cTn>
                                        <p:tgtEl>
                                          <p:spTgt spid="11">
                                            <p:txEl>
                                              <p:pRg st="4" end="4"/>
                                            </p:txEl>
                                          </p:spTgt>
                                        </p:tgtEl>
                                        <p:attrNameLst>
                                          <p:attrName>style.visibility</p:attrName>
                                        </p:attrNameLst>
                                      </p:cBhvr>
                                      <p:to>
                                        <p:strVal val="visible"/>
                                      </p:to>
                                    </p:set>
                                    <p:animEffect transition="in" filter="fade">
                                      <p:cBhvr>
                                        <p:cTn id="197" dur="500"/>
                                        <p:tgtEl>
                                          <p:spTgt spid="11">
                                            <p:txEl>
                                              <p:pRg st="4" end="4"/>
                                            </p:txEl>
                                          </p:spTgt>
                                        </p:tgtEl>
                                      </p:cBhvr>
                                    </p:animEffect>
                                  </p:childTnLst>
                                </p:cTn>
                              </p:par>
                              <p:par>
                                <p:cTn id="198" presetID="10" presetClass="entr" presetSubtype="0" fill="hold" nodeType="withEffect">
                                  <p:stCondLst>
                                    <p:cond delay="0"/>
                                  </p:stCondLst>
                                  <p:childTnLst>
                                    <p:set>
                                      <p:cBhvr>
                                        <p:cTn id="199" dur="1" fill="hold">
                                          <p:stCondLst>
                                            <p:cond delay="0"/>
                                          </p:stCondLst>
                                        </p:cTn>
                                        <p:tgtEl>
                                          <p:spTgt spid="11">
                                            <p:txEl>
                                              <p:pRg st="5" end="5"/>
                                            </p:txEl>
                                          </p:spTgt>
                                        </p:tgtEl>
                                        <p:attrNameLst>
                                          <p:attrName>style.visibility</p:attrName>
                                        </p:attrNameLst>
                                      </p:cBhvr>
                                      <p:to>
                                        <p:strVal val="visible"/>
                                      </p:to>
                                    </p:set>
                                    <p:animEffect transition="in" filter="fade">
                                      <p:cBhvr>
                                        <p:cTn id="200"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10" grpId="0" animBg="1"/>
      <p:bldP spid="11" grpId="0" animBg="1"/>
      <p:bldP spid="36" grpId="0" animBg="1"/>
      <p:bldP spid="6" grpId="0" animBg="1"/>
      <p:bldP spid="20" grpId="0" animBg="1"/>
      <p:bldP spid="21" grpId="0" animBg="1"/>
      <p:bldP spid="23" grpId="0" animBg="1"/>
      <p:bldP spid="12" grpId="0" animBg="1"/>
      <p:bldP spid="18"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1"/>
          <p:cNvSpPr txBox="1">
            <a:spLocks/>
          </p:cNvSpPr>
          <p:nvPr/>
        </p:nvSpPr>
        <p:spPr>
          <a:xfrm>
            <a:off x="0" y="0"/>
            <a:ext cx="12192000" cy="857250"/>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pl-PL" sz="4000" dirty="0">
                <a:solidFill>
                  <a:srgbClr val="000000"/>
                </a:solidFill>
                <a:latin typeface="Minion-Regular"/>
              </a:rPr>
              <a:t>Modyfikowanie schematu tabeli    (3/4)</a:t>
            </a:r>
            <a:endParaRPr lang="pl-PL" sz="4000" b="1" dirty="0"/>
          </a:p>
        </p:txBody>
      </p:sp>
      <p:sp>
        <p:nvSpPr>
          <p:cNvPr id="4" name="Symbol zastępczy daty 3"/>
          <p:cNvSpPr>
            <a:spLocks noGrp="1"/>
          </p:cNvSpPr>
          <p:nvPr>
            <p:ph type="dt" sz="half" idx="10"/>
          </p:nvPr>
        </p:nvSpPr>
        <p:spPr/>
        <p:txBody>
          <a:bodyPr/>
          <a:lstStyle/>
          <a:p>
            <a:fld id="{1D684510-9475-4884-8951-D3414B1C6E4B}" type="datetime1">
              <a:rPr lang="pl-PL" smtClean="0"/>
              <a:t>25.11.2021</a:t>
            </a:fld>
            <a:endParaRPr lang="pl-PL"/>
          </a:p>
        </p:txBody>
      </p:sp>
      <p:sp>
        <p:nvSpPr>
          <p:cNvPr id="14" name="Prostokąt 13"/>
          <p:cNvSpPr/>
          <p:nvPr/>
        </p:nvSpPr>
        <p:spPr>
          <a:xfrm>
            <a:off x="251990" y="1351588"/>
            <a:ext cx="4891510" cy="446276"/>
          </a:xfrm>
          <a:prstGeom prst="rect">
            <a:avLst/>
          </a:prstGeom>
        </p:spPr>
        <p:txBody>
          <a:bodyPr wrap="square">
            <a:spAutoFit/>
          </a:bodyPr>
          <a:lstStyle/>
          <a:p>
            <a:pPr marL="342900" indent="-342900">
              <a:buFont typeface="Wingdings" panose="05000000000000000000" pitchFamily="2" charset="2"/>
              <a:buChar char="F"/>
            </a:pPr>
            <a:r>
              <a:rPr lang="pl-PL" sz="2300" dirty="0">
                <a:solidFill>
                  <a:srgbClr val="FF0000"/>
                </a:solidFill>
              </a:rPr>
              <a:t>Modyfikowanie typu atrybutu</a:t>
            </a:r>
            <a:r>
              <a:rPr lang="pl-PL" sz="2300" dirty="0"/>
              <a:t>:</a:t>
            </a:r>
          </a:p>
        </p:txBody>
      </p:sp>
      <p:sp>
        <p:nvSpPr>
          <p:cNvPr id="15" name="Prostokąt 14"/>
          <p:cNvSpPr/>
          <p:nvPr/>
        </p:nvSpPr>
        <p:spPr>
          <a:xfrm>
            <a:off x="598700" y="1854184"/>
            <a:ext cx="11322790" cy="707886"/>
          </a:xfrm>
          <a:prstGeom prst="rect">
            <a:avLst/>
          </a:prstGeom>
        </p:spPr>
        <p:txBody>
          <a:bodyPr wrap="square">
            <a:spAutoFit/>
          </a:bodyPr>
          <a:lstStyle/>
          <a:p>
            <a:pPr marL="342900" indent="-342900">
              <a:buFont typeface="Arial" panose="020B0604020202020204" pitchFamily="34" charset="0"/>
              <a:buChar char="•"/>
            </a:pPr>
            <a:r>
              <a:rPr lang="pl-PL" sz="2000" dirty="0"/>
              <a:t>Innym możliwym zastosowaniem polecenia </a:t>
            </a:r>
            <a:r>
              <a:rPr lang="pl-PL" sz="1700" cap="all" dirty="0">
                <a:solidFill>
                  <a:srgbClr val="FF0000"/>
                </a:solidFill>
                <a:latin typeface="Courier New" panose="02070309020205020404" pitchFamily="49" charset="0"/>
                <a:cs typeface="Courier New" panose="02070309020205020404" pitchFamily="49" charset="0"/>
              </a:rPr>
              <a:t>alter </a:t>
            </a:r>
            <a:r>
              <a:rPr lang="pl-PL" sz="1700" cap="all" dirty="0" err="1">
                <a:solidFill>
                  <a:srgbClr val="FF0000"/>
                </a:solidFill>
                <a:latin typeface="Courier New" panose="02070309020205020404" pitchFamily="49" charset="0"/>
                <a:cs typeface="Courier New" panose="02070309020205020404" pitchFamily="49" charset="0"/>
              </a:rPr>
              <a:t>table</a:t>
            </a:r>
            <a:r>
              <a:rPr lang="pl-PL" sz="1700" cap="all" dirty="0">
                <a:solidFill>
                  <a:srgbClr val="FF0000"/>
                </a:solidFill>
                <a:latin typeface="Courier New" panose="02070309020205020404" pitchFamily="49" charset="0"/>
                <a:cs typeface="Courier New" panose="02070309020205020404" pitchFamily="49" charset="0"/>
              </a:rPr>
              <a:t> </a:t>
            </a:r>
            <a:r>
              <a:rPr lang="pl-PL" sz="2000" dirty="0"/>
              <a:t>jest modyfikowanie typu atrybutu (kolumny). Stosuje się wtedy klauzulę </a:t>
            </a:r>
            <a:r>
              <a:rPr lang="pl-PL" sz="1700" cap="all" dirty="0">
                <a:solidFill>
                  <a:srgbClr val="FF0000"/>
                </a:solidFill>
                <a:latin typeface="Courier New" panose="02070309020205020404" pitchFamily="49" charset="0"/>
                <a:cs typeface="Courier New" panose="02070309020205020404" pitchFamily="49" charset="0"/>
              </a:rPr>
              <a:t>alter </a:t>
            </a:r>
            <a:r>
              <a:rPr lang="pl-PL" sz="1700" cap="all" dirty="0" err="1">
                <a:solidFill>
                  <a:srgbClr val="FF0000"/>
                </a:solidFill>
                <a:latin typeface="Courier New" panose="02070309020205020404" pitchFamily="49" charset="0"/>
                <a:cs typeface="Courier New" panose="02070309020205020404" pitchFamily="49" charset="0"/>
              </a:rPr>
              <a:t>column</a:t>
            </a:r>
            <a:r>
              <a:rPr lang="pl-PL" sz="2000" dirty="0"/>
              <a:t>:</a:t>
            </a:r>
          </a:p>
        </p:txBody>
      </p:sp>
      <p:sp>
        <p:nvSpPr>
          <p:cNvPr id="11" name="Rectangle 1"/>
          <p:cNvSpPr>
            <a:spLocks noChangeArrowheads="1"/>
          </p:cNvSpPr>
          <p:nvPr/>
        </p:nvSpPr>
        <p:spPr bwMode="auto">
          <a:xfrm>
            <a:off x="598700" y="4070192"/>
            <a:ext cx="10798408" cy="7463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lnSpc>
                <a:spcPts val="2400"/>
              </a:lnSpc>
              <a:spcBef>
                <a:spcPct val="0"/>
              </a:spcBef>
              <a:spcAft>
                <a:spcPts val="300"/>
              </a:spcAft>
            </a:pPr>
            <a:r>
              <a:rPr lang="pl-PL" sz="2000" b="1" dirty="0">
                <a:solidFill>
                  <a:srgbClr val="0070C0"/>
                </a:solidFill>
                <a:ea typeface="Times New Roman" pitchFamily="18" charset="0"/>
                <a:cs typeface="Arial" pitchFamily="34" charset="0"/>
              </a:rPr>
              <a:t>Przykład </a:t>
            </a:r>
            <a:endParaRPr lang="pl-PL" sz="2000" dirty="0">
              <a:solidFill>
                <a:srgbClr val="0070C0"/>
              </a:solidFill>
              <a:cs typeface="Arial" pitchFamily="34" charset="0"/>
            </a:endParaRPr>
          </a:p>
          <a:p>
            <a:pPr fontAlgn="base">
              <a:lnSpc>
                <a:spcPts val="2400"/>
              </a:lnSpc>
              <a:spcAft>
                <a:spcPct val="0"/>
              </a:spcAft>
            </a:pPr>
            <a:r>
              <a:rPr lang="pl-PL" sz="2000" dirty="0">
                <a:solidFill>
                  <a:prstClr val="black"/>
                </a:solidFill>
                <a:cs typeface="Arial" charset="0"/>
              </a:rPr>
              <a:t>Zmodyfikować definicję atrybutu </a:t>
            </a:r>
            <a:r>
              <a:rPr lang="pl-PL" sz="1500" dirty="0" err="1">
                <a:solidFill>
                  <a:prstClr val="black"/>
                </a:solidFill>
                <a:latin typeface="Monoid" panose="02000503000000000000" pitchFamily="2" charset="0"/>
                <a:cs typeface="Arial" charset="0"/>
              </a:rPr>
              <a:t>tytuł_nauk</a:t>
            </a:r>
            <a:r>
              <a:rPr lang="pl-PL" sz="2000" dirty="0">
                <a:solidFill>
                  <a:prstClr val="black"/>
                </a:solidFill>
                <a:cs typeface="Arial" charset="0"/>
              </a:rPr>
              <a:t> zwiększając dopuszczalną długość do 15 znaków.</a:t>
            </a:r>
          </a:p>
        </p:txBody>
      </p:sp>
      <p:sp>
        <p:nvSpPr>
          <p:cNvPr id="2" name="Prostokąt 1"/>
          <p:cNvSpPr/>
          <p:nvPr/>
        </p:nvSpPr>
        <p:spPr>
          <a:xfrm>
            <a:off x="1116330" y="5124329"/>
            <a:ext cx="4907280" cy="623248"/>
          </a:xfrm>
          <a:prstGeom prst="rect">
            <a:avLst/>
          </a:prstGeom>
          <a:solidFill>
            <a:schemeClr val="accent2">
              <a:lumMod val="20000"/>
              <a:lumOff val="80000"/>
            </a:schemeClr>
          </a:solidFill>
        </p:spPr>
        <p:txBody>
          <a:bodyPr wrap="square">
            <a:spAutoFit/>
          </a:bodyPr>
          <a:lstStyle/>
          <a:p>
            <a:pPr>
              <a:spcBef>
                <a:spcPts val="300"/>
              </a:spcBef>
            </a:pPr>
            <a:r>
              <a:rPr lang="pl-PL" sz="1600" dirty="0">
                <a:latin typeface="Monoid" panose="02000503000000000000" pitchFamily="2" charset="0"/>
              </a:rPr>
              <a:t>alter </a:t>
            </a:r>
            <a:r>
              <a:rPr lang="pl-PL" sz="1600" dirty="0" err="1">
                <a:latin typeface="Monoid" panose="02000503000000000000" pitchFamily="2" charset="0"/>
              </a:rPr>
              <a:t>table</a:t>
            </a:r>
            <a:r>
              <a:rPr lang="pl-PL" sz="1600" dirty="0">
                <a:latin typeface="Monoid" panose="02000503000000000000" pitchFamily="2" charset="0"/>
              </a:rPr>
              <a:t> pracownicy</a:t>
            </a:r>
          </a:p>
          <a:p>
            <a:pPr>
              <a:spcBef>
                <a:spcPts val="300"/>
              </a:spcBef>
            </a:pPr>
            <a:r>
              <a:rPr lang="pl-PL" sz="1600" dirty="0">
                <a:latin typeface="Monoid" panose="02000503000000000000" pitchFamily="2" charset="0"/>
              </a:rPr>
              <a:t>alter </a:t>
            </a:r>
            <a:r>
              <a:rPr lang="pl-PL" sz="1600" dirty="0" err="1">
                <a:latin typeface="Monoid" panose="02000503000000000000" pitchFamily="2" charset="0"/>
              </a:rPr>
              <a:t>column</a:t>
            </a:r>
            <a:r>
              <a:rPr lang="pl-PL" sz="1600" dirty="0">
                <a:latin typeface="Monoid" panose="02000503000000000000" pitchFamily="2" charset="0"/>
              </a:rPr>
              <a:t> </a:t>
            </a:r>
            <a:r>
              <a:rPr lang="pl-PL" sz="1600" dirty="0" err="1">
                <a:latin typeface="Monoid" panose="02000503000000000000" pitchFamily="2" charset="0"/>
              </a:rPr>
              <a:t>tytuł_nauk</a:t>
            </a:r>
            <a:r>
              <a:rPr lang="pl-PL" sz="1600" dirty="0">
                <a:latin typeface="Monoid" panose="02000503000000000000" pitchFamily="2" charset="0"/>
              </a:rPr>
              <a:t> </a:t>
            </a:r>
            <a:r>
              <a:rPr lang="pl-PL" sz="1600" dirty="0" err="1">
                <a:latin typeface="Monoid" panose="02000503000000000000" pitchFamily="2" charset="0"/>
              </a:rPr>
              <a:t>nvarchar</a:t>
            </a:r>
            <a:r>
              <a:rPr lang="pl-PL" sz="1600" dirty="0">
                <a:latin typeface="Monoid" panose="02000503000000000000" pitchFamily="2" charset="0"/>
              </a:rPr>
              <a:t>(15);</a:t>
            </a:r>
          </a:p>
        </p:txBody>
      </p:sp>
      <p:sp>
        <p:nvSpPr>
          <p:cNvPr id="3" name="Prostokąt 2"/>
          <p:cNvSpPr/>
          <p:nvPr/>
        </p:nvSpPr>
        <p:spPr>
          <a:xfrm>
            <a:off x="1196340" y="2785759"/>
            <a:ext cx="5981700" cy="654025"/>
          </a:xfrm>
          <a:prstGeom prst="rect">
            <a:avLst/>
          </a:prstGeom>
          <a:noFill/>
          <a:ln>
            <a:solidFill>
              <a:schemeClr val="accent5"/>
            </a:solidFill>
          </a:ln>
        </p:spPr>
        <p:txBody>
          <a:bodyPr wrap="square">
            <a:spAutoFit/>
          </a:bodyPr>
          <a:lstStyle/>
          <a:p>
            <a:pPr>
              <a:spcBef>
                <a:spcPts val="300"/>
              </a:spcBef>
            </a:pPr>
            <a:r>
              <a:rPr lang="pl-PL" sz="1700" cap="all" dirty="0">
                <a:latin typeface="Courier New" panose="02070309020205020404" pitchFamily="49" charset="0"/>
                <a:cs typeface="Courier New" panose="02070309020205020404" pitchFamily="49" charset="0"/>
              </a:rPr>
              <a:t>alter </a:t>
            </a:r>
            <a:r>
              <a:rPr lang="pl-PL" sz="1700" cap="all" dirty="0" err="1">
                <a:latin typeface="Courier New" panose="02070309020205020404" pitchFamily="49" charset="0"/>
                <a:cs typeface="Courier New" panose="02070309020205020404" pitchFamily="49" charset="0"/>
              </a:rPr>
              <a:t>table</a:t>
            </a:r>
            <a:r>
              <a:rPr lang="pl-PL" sz="1700" cap="all" dirty="0">
                <a:latin typeface="Courier New" panose="02070309020205020404" pitchFamily="49" charset="0"/>
                <a:cs typeface="Courier New" panose="02070309020205020404" pitchFamily="49" charset="0"/>
              </a:rPr>
              <a:t> </a:t>
            </a:r>
            <a:r>
              <a:rPr lang="pl-PL" sz="1700" dirty="0" err="1">
                <a:latin typeface="Courier New" panose="02070309020205020404" pitchFamily="49" charset="0"/>
                <a:cs typeface="Courier New" panose="02070309020205020404" pitchFamily="49" charset="0"/>
              </a:rPr>
              <a:t>nazwa_tabeli</a:t>
            </a:r>
            <a:endParaRPr lang="en-US" sz="1700" dirty="0">
              <a:latin typeface="Courier New" panose="02070309020205020404" pitchFamily="49" charset="0"/>
              <a:cs typeface="Courier New" panose="02070309020205020404" pitchFamily="49" charset="0"/>
            </a:endParaRPr>
          </a:p>
          <a:p>
            <a:pPr>
              <a:spcBef>
                <a:spcPts val="300"/>
              </a:spcBef>
            </a:pPr>
            <a:r>
              <a:rPr lang="en-US" sz="1700" dirty="0">
                <a:latin typeface="Courier New" panose="02070309020205020404" pitchFamily="49" charset="0"/>
                <a:cs typeface="Courier New" panose="02070309020205020404" pitchFamily="49" charset="0"/>
              </a:rPr>
              <a:t>  </a:t>
            </a:r>
            <a:r>
              <a:rPr lang="pl-PL" sz="1700" cap="all" dirty="0">
                <a:latin typeface="Courier New" panose="02070309020205020404" pitchFamily="49" charset="0"/>
                <a:cs typeface="Courier New" panose="02070309020205020404" pitchFamily="49" charset="0"/>
              </a:rPr>
              <a:t>alter </a:t>
            </a:r>
            <a:r>
              <a:rPr lang="pl-PL" sz="1700" cap="all" dirty="0" err="1">
                <a:latin typeface="Courier New" panose="02070309020205020404" pitchFamily="49" charset="0"/>
                <a:cs typeface="Courier New" panose="02070309020205020404" pitchFamily="49" charset="0"/>
              </a:rPr>
              <a:t>column</a:t>
            </a:r>
            <a:r>
              <a:rPr lang="pl-PL" sz="1700" cap="all" dirty="0">
                <a:latin typeface="Courier New" panose="02070309020205020404" pitchFamily="49" charset="0"/>
                <a:cs typeface="Courier New" panose="02070309020205020404" pitchFamily="49" charset="0"/>
              </a:rPr>
              <a:t> </a:t>
            </a:r>
            <a:r>
              <a:rPr lang="pl-PL" sz="1700" dirty="0" err="1">
                <a:latin typeface="Courier New" panose="02070309020205020404" pitchFamily="49" charset="0"/>
                <a:cs typeface="Courier New" panose="02070309020205020404" pitchFamily="49" charset="0"/>
              </a:rPr>
              <a:t>nazwa_atrybutu</a:t>
            </a:r>
            <a:r>
              <a:rPr lang="en-US" sz="1700" dirty="0">
                <a:latin typeface="Courier New" panose="02070309020205020404" pitchFamily="49" charset="0"/>
                <a:cs typeface="Courier New" panose="02070309020205020404" pitchFamily="49" charset="0"/>
              </a:rPr>
              <a:t> </a:t>
            </a:r>
            <a:r>
              <a:rPr lang="pl-PL" sz="1700" dirty="0" err="1">
                <a:latin typeface="Courier New" panose="02070309020205020404" pitchFamily="49" charset="0"/>
                <a:cs typeface="Courier New" panose="02070309020205020404" pitchFamily="49" charset="0"/>
              </a:rPr>
              <a:t>typ_atrybutu</a:t>
            </a:r>
            <a:r>
              <a:rPr lang="en-US" sz="1700" dirty="0">
                <a:latin typeface="Courier New" panose="02070309020205020404" pitchFamily="49" charset="0"/>
                <a:cs typeface="Courier New" panose="02070309020205020404" pitchFamily="49" charset="0"/>
              </a:rPr>
              <a:t>;</a:t>
            </a:r>
            <a:endParaRPr lang="pl-PL" sz="17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11739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up)">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wipe(left)">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lt">
                                    <p:tmPct val="10000"/>
                                  </p:iterate>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left)">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lt">
                                    <p:tmPct val="10000"/>
                                  </p:iterate>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left)">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animEffect transition="in" filter="wipe(up)">
                                      <p:cBhvr>
                                        <p:cTn id="32" dur="500"/>
                                        <p:tgtEl>
                                          <p:spTgt spid="11">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1">
                                            <p:txEl>
                                              <p:pRg st="1" end="1"/>
                                            </p:txEl>
                                          </p:spTgt>
                                        </p:tgtEl>
                                        <p:attrNameLst>
                                          <p:attrName>style.visibility</p:attrName>
                                        </p:attrNameLst>
                                      </p:cBhvr>
                                      <p:to>
                                        <p:strVal val="visible"/>
                                      </p:to>
                                    </p:set>
                                    <p:animEffect transition="in" filter="wipe(left)">
                                      <p:cBhvr>
                                        <p:cTn id="37" dur="500"/>
                                        <p:tgtEl>
                                          <p:spTgt spid="11">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500"/>
                                        <p:tgtEl>
                                          <p:spTgt spid="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iterate type="lt">
                                    <p:tmPct val="10000"/>
                                  </p:iterate>
                                  <p:childTnLst>
                                    <p:set>
                                      <p:cBhvr>
                                        <p:cTn id="46" dur="1" fill="hold">
                                          <p:stCondLst>
                                            <p:cond delay="0"/>
                                          </p:stCondLst>
                                        </p:cTn>
                                        <p:tgtEl>
                                          <p:spTgt spid="2">
                                            <p:txEl>
                                              <p:pRg st="0" end="0"/>
                                            </p:txEl>
                                          </p:spTgt>
                                        </p:tgtEl>
                                        <p:attrNameLst>
                                          <p:attrName>style.visibility</p:attrName>
                                        </p:attrNameLst>
                                      </p:cBhvr>
                                      <p:to>
                                        <p:strVal val="visible"/>
                                      </p:to>
                                    </p:set>
                                    <p:animEffect transition="in" filter="wipe(left)">
                                      <p:cBhvr>
                                        <p:cTn id="47" dur="500"/>
                                        <p:tgtEl>
                                          <p:spTgt spid="2">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iterate type="lt">
                                    <p:tmPct val="10000"/>
                                  </p:iterate>
                                  <p:childTnLst>
                                    <p:set>
                                      <p:cBhvr>
                                        <p:cTn id="51" dur="1" fill="hold">
                                          <p:stCondLst>
                                            <p:cond delay="0"/>
                                          </p:stCondLst>
                                        </p:cTn>
                                        <p:tgtEl>
                                          <p:spTgt spid="2">
                                            <p:txEl>
                                              <p:pRg st="1" end="1"/>
                                            </p:txEl>
                                          </p:spTgt>
                                        </p:tgtEl>
                                        <p:attrNameLst>
                                          <p:attrName>style.visibility</p:attrName>
                                        </p:attrNameLst>
                                      </p:cBhvr>
                                      <p:to>
                                        <p:strVal val="visible"/>
                                      </p:to>
                                    </p:set>
                                    <p:animEffect transition="in" filter="wipe(left)">
                                      <p:cBhvr>
                                        <p:cTn id="5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1"/>
          <p:cNvSpPr txBox="1">
            <a:spLocks/>
          </p:cNvSpPr>
          <p:nvPr/>
        </p:nvSpPr>
        <p:spPr>
          <a:xfrm>
            <a:off x="0" y="0"/>
            <a:ext cx="12192000" cy="857250"/>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pl-PL" sz="4000" dirty="0">
                <a:solidFill>
                  <a:srgbClr val="000000"/>
                </a:solidFill>
                <a:latin typeface="Minion-Regular"/>
              </a:rPr>
              <a:t>Modyfikowanie schematu tabeli    (4/4)</a:t>
            </a:r>
            <a:endParaRPr lang="pl-PL" sz="4000" b="1" dirty="0"/>
          </a:p>
        </p:txBody>
      </p:sp>
      <p:sp>
        <p:nvSpPr>
          <p:cNvPr id="4" name="Symbol zastępczy daty 3"/>
          <p:cNvSpPr>
            <a:spLocks noGrp="1"/>
          </p:cNvSpPr>
          <p:nvPr>
            <p:ph type="dt" sz="half" idx="10"/>
          </p:nvPr>
        </p:nvSpPr>
        <p:spPr/>
        <p:txBody>
          <a:bodyPr/>
          <a:lstStyle/>
          <a:p>
            <a:fld id="{1D684510-9475-4884-8951-D3414B1C6E4B}" type="datetime1">
              <a:rPr lang="pl-PL" smtClean="0"/>
              <a:t>25.11.2021</a:t>
            </a:fld>
            <a:endParaRPr lang="pl-PL"/>
          </a:p>
        </p:txBody>
      </p:sp>
      <p:sp>
        <p:nvSpPr>
          <p:cNvPr id="14" name="Prostokąt 13"/>
          <p:cNvSpPr/>
          <p:nvPr/>
        </p:nvSpPr>
        <p:spPr>
          <a:xfrm>
            <a:off x="251990" y="1351588"/>
            <a:ext cx="4891510" cy="446276"/>
          </a:xfrm>
          <a:prstGeom prst="rect">
            <a:avLst/>
          </a:prstGeom>
        </p:spPr>
        <p:txBody>
          <a:bodyPr wrap="square">
            <a:spAutoFit/>
          </a:bodyPr>
          <a:lstStyle/>
          <a:p>
            <a:pPr marL="342900" indent="-342900">
              <a:buFont typeface="Wingdings" panose="05000000000000000000" pitchFamily="2" charset="2"/>
              <a:buChar char="F"/>
            </a:pPr>
            <a:r>
              <a:rPr lang="pl-PL" sz="2300" dirty="0">
                <a:solidFill>
                  <a:srgbClr val="FF0000"/>
                </a:solidFill>
              </a:rPr>
              <a:t>Usuwanie kolumny w tabeli</a:t>
            </a:r>
            <a:r>
              <a:rPr lang="pl-PL" sz="2300" dirty="0"/>
              <a:t>:</a:t>
            </a:r>
          </a:p>
        </p:txBody>
      </p:sp>
      <p:sp>
        <p:nvSpPr>
          <p:cNvPr id="15" name="Prostokąt 14"/>
          <p:cNvSpPr/>
          <p:nvPr/>
        </p:nvSpPr>
        <p:spPr>
          <a:xfrm>
            <a:off x="598700" y="1854184"/>
            <a:ext cx="11094190" cy="707886"/>
          </a:xfrm>
          <a:prstGeom prst="rect">
            <a:avLst/>
          </a:prstGeom>
        </p:spPr>
        <p:txBody>
          <a:bodyPr wrap="square">
            <a:spAutoFit/>
          </a:bodyPr>
          <a:lstStyle/>
          <a:p>
            <a:pPr marL="342900" indent="-342900">
              <a:buFont typeface="Arial" panose="020B0604020202020204" pitchFamily="34" charset="0"/>
              <a:buChar char="•"/>
            </a:pPr>
            <a:r>
              <a:rPr lang="pl-PL" sz="2000" dirty="0"/>
              <a:t>Polecenie </a:t>
            </a:r>
            <a:r>
              <a:rPr lang="pl-PL" sz="1700" cap="all" dirty="0">
                <a:solidFill>
                  <a:srgbClr val="FF0000"/>
                </a:solidFill>
                <a:latin typeface="Courier New" panose="02070309020205020404" pitchFamily="49" charset="0"/>
                <a:cs typeface="Courier New" panose="02070309020205020404" pitchFamily="49" charset="0"/>
              </a:rPr>
              <a:t>alter </a:t>
            </a:r>
            <a:r>
              <a:rPr lang="pl-PL" sz="1700" cap="all" dirty="0" err="1">
                <a:solidFill>
                  <a:srgbClr val="FF0000"/>
                </a:solidFill>
                <a:latin typeface="Courier New" panose="02070309020205020404" pitchFamily="49" charset="0"/>
                <a:cs typeface="Courier New" panose="02070309020205020404" pitchFamily="49" charset="0"/>
              </a:rPr>
              <a:t>table</a:t>
            </a:r>
            <a:r>
              <a:rPr lang="pl-PL" sz="1700" cap="all" dirty="0">
                <a:solidFill>
                  <a:srgbClr val="FF0000"/>
                </a:solidFill>
                <a:latin typeface="Courier New" panose="02070309020205020404" pitchFamily="49" charset="0"/>
                <a:cs typeface="Courier New" panose="02070309020205020404" pitchFamily="49" charset="0"/>
              </a:rPr>
              <a:t> </a:t>
            </a:r>
            <a:r>
              <a:rPr lang="pl-PL" sz="2000" dirty="0"/>
              <a:t>może posłużyć także do usuwania kolumny z tabeli. Stosuje się wtedy klauzulę </a:t>
            </a:r>
            <a:r>
              <a:rPr lang="pl-PL" sz="1700" cap="all" dirty="0">
                <a:solidFill>
                  <a:srgbClr val="FF0000"/>
                </a:solidFill>
                <a:latin typeface="Courier New" panose="02070309020205020404" pitchFamily="49" charset="0"/>
                <a:cs typeface="Courier New" panose="02070309020205020404" pitchFamily="49" charset="0"/>
              </a:rPr>
              <a:t>drop </a:t>
            </a:r>
            <a:r>
              <a:rPr lang="pl-PL" sz="1700" cap="all" dirty="0" err="1">
                <a:solidFill>
                  <a:srgbClr val="FF0000"/>
                </a:solidFill>
                <a:latin typeface="Courier New" panose="02070309020205020404" pitchFamily="49" charset="0"/>
                <a:cs typeface="Courier New" panose="02070309020205020404" pitchFamily="49" charset="0"/>
              </a:rPr>
              <a:t>column</a:t>
            </a:r>
            <a:r>
              <a:rPr lang="pl-PL" sz="2000" dirty="0"/>
              <a:t>:</a:t>
            </a:r>
          </a:p>
        </p:txBody>
      </p:sp>
      <p:sp>
        <p:nvSpPr>
          <p:cNvPr id="11" name="Rectangle 1"/>
          <p:cNvSpPr>
            <a:spLocks noChangeArrowheads="1"/>
          </p:cNvSpPr>
          <p:nvPr/>
        </p:nvSpPr>
        <p:spPr bwMode="auto">
          <a:xfrm>
            <a:off x="598700" y="4070192"/>
            <a:ext cx="10798408" cy="7463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lnSpc>
                <a:spcPts val="2400"/>
              </a:lnSpc>
              <a:spcBef>
                <a:spcPct val="0"/>
              </a:spcBef>
              <a:spcAft>
                <a:spcPts val="300"/>
              </a:spcAft>
            </a:pPr>
            <a:r>
              <a:rPr lang="pl-PL" sz="2000" b="1" dirty="0">
                <a:solidFill>
                  <a:srgbClr val="0070C0"/>
                </a:solidFill>
                <a:ea typeface="Times New Roman" pitchFamily="18" charset="0"/>
                <a:cs typeface="Arial" pitchFamily="34" charset="0"/>
              </a:rPr>
              <a:t>Przykład </a:t>
            </a:r>
            <a:endParaRPr lang="pl-PL" sz="2000" dirty="0">
              <a:solidFill>
                <a:srgbClr val="0070C0"/>
              </a:solidFill>
              <a:cs typeface="Arial" pitchFamily="34" charset="0"/>
            </a:endParaRPr>
          </a:p>
          <a:p>
            <a:pPr fontAlgn="base">
              <a:lnSpc>
                <a:spcPts val="2400"/>
              </a:lnSpc>
              <a:spcAft>
                <a:spcPct val="0"/>
              </a:spcAft>
            </a:pPr>
            <a:r>
              <a:rPr lang="pl-PL" sz="2000" dirty="0">
                <a:solidFill>
                  <a:prstClr val="black"/>
                </a:solidFill>
                <a:cs typeface="Arial" charset="0"/>
              </a:rPr>
              <a:t>Zmodyfikować definicję tabeli </a:t>
            </a:r>
            <a:r>
              <a:rPr lang="pl-PL" sz="1500" dirty="0">
                <a:solidFill>
                  <a:prstClr val="black"/>
                </a:solidFill>
                <a:latin typeface="Monoid" panose="02000503000000000000" pitchFamily="2" charset="0"/>
                <a:cs typeface="Arial" charset="0"/>
              </a:rPr>
              <a:t>pracownicy</a:t>
            </a:r>
            <a:r>
              <a:rPr lang="pl-PL" sz="2000" dirty="0">
                <a:solidFill>
                  <a:prstClr val="black"/>
                </a:solidFill>
                <a:cs typeface="Arial" charset="0"/>
              </a:rPr>
              <a:t> usuwając kolumnę </a:t>
            </a:r>
            <a:r>
              <a:rPr lang="pl-PL" sz="1600" dirty="0" err="1">
                <a:solidFill>
                  <a:prstClr val="black"/>
                </a:solidFill>
                <a:latin typeface="Monoid" panose="02000503000000000000" pitchFamily="2" charset="0"/>
              </a:rPr>
              <a:t>tytuł_nauk</a:t>
            </a:r>
            <a:r>
              <a:rPr lang="pl-PL" sz="2000" dirty="0">
                <a:solidFill>
                  <a:prstClr val="black"/>
                </a:solidFill>
                <a:cs typeface="Arial" charset="0"/>
              </a:rPr>
              <a:t>.</a:t>
            </a:r>
          </a:p>
        </p:txBody>
      </p:sp>
      <p:sp>
        <p:nvSpPr>
          <p:cNvPr id="2" name="Prostokąt 1"/>
          <p:cNvSpPr/>
          <p:nvPr/>
        </p:nvSpPr>
        <p:spPr>
          <a:xfrm>
            <a:off x="1116330" y="5124329"/>
            <a:ext cx="2872740" cy="623248"/>
          </a:xfrm>
          <a:prstGeom prst="rect">
            <a:avLst/>
          </a:prstGeom>
          <a:solidFill>
            <a:schemeClr val="accent2">
              <a:lumMod val="20000"/>
              <a:lumOff val="80000"/>
            </a:schemeClr>
          </a:solidFill>
        </p:spPr>
        <p:txBody>
          <a:bodyPr wrap="square">
            <a:spAutoFit/>
          </a:bodyPr>
          <a:lstStyle/>
          <a:p>
            <a:pPr>
              <a:spcBef>
                <a:spcPts val="300"/>
              </a:spcBef>
            </a:pPr>
            <a:r>
              <a:rPr lang="pl-PL" sz="1600" dirty="0">
                <a:latin typeface="Monoid" panose="02000503000000000000" pitchFamily="2" charset="0"/>
              </a:rPr>
              <a:t>alter </a:t>
            </a:r>
            <a:r>
              <a:rPr lang="pl-PL" sz="1600" dirty="0" err="1">
                <a:latin typeface="Monoid" panose="02000503000000000000" pitchFamily="2" charset="0"/>
              </a:rPr>
              <a:t>table</a:t>
            </a:r>
            <a:r>
              <a:rPr lang="pl-PL" sz="1600" dirty="0">
                <a:latin typeface="Monoid" panose="02000503000000000000" pitchFamily="2" charset="0"/>
              </a:rPr>
              <a:t> pracownicy</a:t>
            </a:r>
          </a:p>
          <a:p>
            <a:pPr>
              <a:spcBef>
                <a:spcPts val="300"/>
              </a:spcBef>
            </a:pPr>
            <a:r>
              <a:rPr lang="pl-PL" sz="1600" dirty="0">
                <a:latin typeface="Monoid" panose="02000503000000000000" pitchFamily="2" charset="0"/>
              </a:rPr>
              <a:t>drop </a:t>
            </a:r>
            <a:r>
              <a:rPr lang="pl-PL" sz="1600" dirty="0" err="1">
                <a:latin typeface="Monoid" panose="02000503000000000000" pitchFamily="2" charset="0"/>
              </a:rPr>
              <a:t>column</a:t>
            </a:r>
            <a:r>
              <a:rPr lang="pl-PL" sz="1600" dirty="0">
                <a:latin typeface="Monoid" panose="02000503000000000000" pitchFamily="2" charset="0"/>
              </a:rPr>
              <a:t> </a:t>
            </a:r>
            <a:r>
              <a:rPr lang="pl-PL" sz="1600" dirty="0" err="1">
                <a:latin typeface="Monoid" panose="02000503000000000000" pitchFamily="2" charset="0"/>
              </a:rPr>
              <a:t>tytuł_nauk</a:t>
            </a:r>
            <a:r>
              <a:rPr lang="pl-PL" sz="1600" dirty="0">
                <a:latin typeface="Monoid" panose="02000503000000000000" pitchFamily="2" charset="0"/>
              </a:rPr>
              <a:t>;</a:t>
            </a:r>
          </a:p>
        </p:txBody>
      </p:sp>
      <p:sp>
        <p:nvSpPr>
          <p:cNvPr id="3" name="Prostokąt 2"/>
          <p:cNvSpPr/>
          <p:nvPr/>
        </p:nvSpPr>
        <p:spPr>
          <a:xfrm>
            <a:off x="1196340" y="2785759"/>
            <a:ext cx="4061460" cy="654025"/>
          </a:xfrm>
          <a:prstGeom prst="rect">
            <a:avLst/>
          </a:prstGeom>
          <a:noFill/>
          <a:ln>
            <a:solidFill>
              <a:schemeClr val="accent5"/>
            </a:solidFill>
          </a:ln>
        </p:spPr>
        <p:txBody>
          <a:bodyPr wrap="square">
            <a:spAutoFit/>
          </a:bodyPr>
          <a:lstStyle/>
          <a:p>
            <a:pPr>
              <a:spcBef>
                <a:spcPts val="300"/>
              </a:spcBef>
            </a:pPr>
            <a:r>
              <a:rPr lang="pl-PL" sz="1700" dirty="0">
                <a:latin typeface="Courier New" panose="02070309020205020404" pitchFamily="49" charset="0"/>
                <a:cs typeface="Courier New" panose="02070309020205020404" pitchFamily="49" charset="0"/>
              </a:rPr>
              <a:t>ALTER TABLE </a:t>
            </a:r>
            <a:r>
              <a:rPr lang="pl-PL" sz="1700" dirty="0" err="1">
                <a:latin typeface="Courier New" panose="02070309020205020404" pitchFamily="49" charset="0"/>
                <a:cs typeface="Courier New" panose="02070309020205020404" pitchFamily="49" charset="0"/>
              </a:rPr>
              <a:t>nazwa_tabeli</a:t>
            </a:r>
            <a:endParaRPr lang="en-US" sz="1700" dirty="0">
              <a:latin typeface="Courier New" panose="02070309020205020404" pitchFamily="49" charset="0"/>
              <a:cs typeface="Courier New" panose="02070309020205020404" pitchFamily="49" charset="0"/>
            </a:endParaRPr>
          </a:p>
          <a:p>
            <a:pPr>
              <a:spcBef>
                <a:spcPts val="300"/>
              </a:spcBef>
            </a:pPr>
            <a:r>
              <a:rPr lang="en-US" sz="1700" dirty="0">
                <a:latin typeface="Courier New" panose="02070309020205020404" pitchFamily="49" charset="0"/>
                <a:cs typeface="Courier New" panose="02070309020205020404" pitchFamily="49" charset="0"/>
              </a:rPr>
              <a:t>  </a:t>
            </a:r>
            <a:r>
              <a:rPr lang="pl-PL" sz="1700" dirty="0">
                <a:latin typeface="Courier New" panose="02070309020205020404" pitchFamily="49" charset="0"/>
                <a:cs typeface="Courier New" panose="02070309020205020404" pitchFamily="49" charset="0"/>
              </a:rPr>
              <a:t>DROP COLUMN </a:t>
            </a:r>
            <a:r>
              <a:rPr lang="pl-PL" sz="1700" dirty="0" err="1">
                <a:latin typeface="Courier New" panose="02070309020205020404" pitchFamily="49" charset="0"/>
                <a:cs typeface="Courier New" panose="02070309020205020404" pitchFamily="49" charset="0"/>
              </a:rPr>
              <a:t>nazwa_kolumny</a:t>
            </a:r>
            <a:r>
              <a:rPr lang="en-US" sz="1700" dirty="0">
                <a:latin typeface="Courier New" panose="02070309020205020404" pitchFamily="49" charset="0"/>
                <a:cs typeface="Courier New" panose="02070309020205020404" pitchFamily="49" charset="0"/>
              </a:rPr>
              <a:t>;</a:t>
            </a:r>
            <a:endParaRPr lang="pl-PL" sz="17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64397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up)">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wipe(left)">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lt">
                                    <p:tmPct val="10000"/>
                                  </p:iterate>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left)">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lt">
                                    <p:tmPct val="10000"/>
                                  </p:iterate>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left)">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animEffect transition="in" filter="wipe(up)">
                                      <p:cBhvr>
                                        <p:cTn id="32" dur="500"/>
                                        <p:tgtEl>
                                          <p:spTgt spid="11">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1">
                                            <p:txEl>
                                              <p:pRg st="1" end="1"/>
                                            </p:txEl>
                                          </p:spTgt>
                                        </p:tgtEl>
                                        <p:attrNameLst>
                                          <p:attrName>style.visibility</p:attrName>
                                        </p:attrNameLst>
                                      </p:cBhvr>
                                      <p:to>
                                        <p:strVal val="visible"/>
                                      </p:to>
                                    </p:set>
                                    <p:animEffect transition="in" filter="wipe(left)">
                                      <p:cBhvr>
                                        <p:cTn id="37" dur="500"/>
                                        <p:tgtEl>
                                          <p:spTgt spid="11">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500"/>
                                        <p:tgtEl>
                                          <p:spTgt spid="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iterate type="lt">
                                    <p:tmPct val="10000"/>
                                  </p:iterate>
                                  <p:childTnLst>
                                    <p:set>
                                      <p:cBhvr>
                                        <p:cTn id="46" dur="1" fill="hold">
                                          <p:stCondLst>
                                            <p:cond delay="0"/>
                                          </p:stCondLst>
                                        </p:cTn>
                                        <p:tgtEl>
                                          <p:spTgt spid="2">
                                            <p:txEl>
                                              <p:pRg st="0" end="0"/>
                                            </p:txEl>
                                          </p:spTgt>
                                        </p:tgtEl>
                                        <p:attrNameLst>
                                          <p:attrName>style.visibility</p:attrName>
                                        </p:attrNameLst>
                                      </p:cBhvr>
                                      <p:to>
                                        <p:strVal val="visible"/>
                                      </p:to>
                                    </p:set>
                                    <p:animEffect transition="in" filter="wipe(left)">
                                      <p:cBhvr>
                                        <p:cTn id="47" dur="500"/>
                                        <p:tgtEl>
                                          <p:spTgt spid="2">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iterate type="lt">
                                    <p:tmPct val="10000"/>
                                  </p:iterate>
                                  <p:childTnLst>
                                    <p:set>
                                      <p:cBhvr>
                                        <p:cTn id="51" dur="1" fill="hold">
                                          <p:stCondLst>
                                            <p:cond delay="0"/>
                                          </p:stCondLst>
                                        </p:cTn>
                                        <p:tgtEl>
                                          <p:spTgt spid="2">
                                            <p:txEl>
                                              <p:pRg st="1" end="1"/>
                                            </p:txEl>
                                          </p:spTgt>
                                        </p:tgtEl>
                                        <p:attrNameLst>
                                          <p:attrName>style.visibility</p:attrName>
                                        </p:attrNameLst>
                                      </p:cBhvr>
                                      <p:to>
                                        <p:strVal val="visible"/>
                                      </p:to>
                                    </p:set>
                                    <p:animEffect transition="in" filter="wipe(left)">
                                      <p:cBhvr>
                                        <p:cTn id="5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1"/>
          <p:cNvSpPr txBox="1">
            <a:spLocks/>
          </p:cNvSpPr>
          <p:nvPr/>
        </p:nvSpPr>
        <p:spPr>
          <a:xfrm>
            <a:off x="0" y="0"/>
            <a:ext cx="12192000" cy="857250"/>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pl-PL" sz="4000" dirty="0">
                <a:solidFill>
                  <a:srgbClr val="000000"/>
                </a:solidFill>
                <a:latin typeface="Minion-Regular"/>
              </a:rPr>
              <a:t>Zmiana nazwy i usuwanie tabeli</a:t>
            </a:r>
            <a:endParaRPr lang="pl-PL" sz="4000" b="1" dirty="0"/>
          </a:p>
        </p:txBody>
      </p:sp>
      <p:sp>
        <p:nvSpPr>
          <p:cNvPr id="4" name="Symbol zastępczy daty 3"/>
          <p:cNvSpPr>
            <a:spLocks noGrp="1"/>
          </p:cNvSpPr>
          <p:nvPr>
            <p:ph type="dt" sz="half" idx="10"/>
          </p:nvPr>
        </p:nvSpPr>
        <p:spPr/>
        <p:txBody>
          <a:bodyPr/>
          <a:lstStyle/>
          <a:p>
            <a:fld id="{1D684510-9475-4884-8951-D3414B1C6E4B}" type="datetime1">
              <a:rPr lang="pl-PL" smtClean="0"/>
              <a:t>25.11.2021</a:t>
            </a:fld>
            <a:endParaRPr lang="pl-PL"/>
          </a:p>
        </p:txBody>
      </p:sp>
      <p:sp>
        <p:nvSpPr>
          <p:cNvPr id="14" name="Prostokąt 13"/>
          <p:cNvSpPr/>
          <p:nvPr/>
        </p:nvSpPr>
        <p:spPr>
          <a:xfrm>
            <a:off x="564144" y="1053764"/>
            <a:ext cx="10386885" cy="446276"/>
          </a:xfrm>
          <a:prstGeom prst="rect">
            <a:avLst/>
          </a:prstGeom>
        </p:spPr>
        <p:txBody>
          <a:bodyPr wrap="square">
            <a:spAutoFit/>
          </a:bodyPr>
          <a:lstStyle/>
          <a:p>
            <a:pPr marL="342900" indent="-342900">
              <a:buFont typeface="Wingdings" panose="05000000000000000000" pitchFamily="2" charset="2"/>
              <a:buChar char="F"/>
            </a:pPr>
            <a:r>
              <a:rPr lang="pl-PL" sz="2300" dirty="0">
                <a:solidFill>
                  <a:srgbClr val="FF0000"/>
                </a:solidFill>
              </a:rPr>
              <a:t>Nazwa </a:t>
            </a:r>
            <a:r>
              <a:rPr lang="pl-PL" sz="2300" dirty="0"/>
              <a:t>tabeli może zostać</a:t>
            </a:r>
            <a:r>
              <a:rPr lang="pl-PL" sz="2300" dirty="0">
                <a:solidFill>
                  <a:srgbClr val="FF0000"/>
                </a:solidFill>
              </a:rPr>
              <a:t> zmieniona </a:t>
            </a:r>
            <a:r>
              <a:rPr lang="pl-PL" sz="2300" dirty="0"/>
              <a:t>za pomocą procedury</a:t>
            </a:r>
            <a:r>
              <a:rPr lang="pl-PL" sz="2300" dirty="0">
                <a:solidFill>
                  <a:srgbClr val="FF0000"/>
                </a:solidFill>
              </a:rPr>
              <a:t> </a:t>
            </a:r>
            <a:r>
              <a:rPr lang="pl-PL" dirty="0" err="1">
                <a:solidFill>
                  <a:srgbClr val="FF0000"/>
                </a:solidFill>
                <a:latin typeface="Monoid" panose="02000503000000000000" pitchFamily="2" charset="0"/>
              </a:rPr>
              <a:t>sp_rename</a:t>
            </a:r>
            <a:r>
              <a:rPr lang="pl-PL" sz="2300" dirty="0">
                <a:solidFill>
                  <a:srgbClr val="FF0000"/>
                </a:solidFill>
              </a:rPr>
              <a:t> </a:t>
            </a:r>
            <a:r>
              <a:rPr lang="pl-PL" sz="2300" dirty="0"/>
              <a:t>następująco:</a:t>
            </a:r>
          </a:p>
        </p:txBody>
      </p:sp>
      <p:sp>
        <p:nvSpPr>
          <p:cNvPr id="11" name="Rectangle 1"/>
          <p:cNvSpPr>
            <a:spLocks noChangeArrowheads="1"/>
          </p:cNvSpPr>
          <p:nvPr/>
        </p:nvSpPr>
        <p:spPr bwMode="auto">
          <a:xfrm>
            <a:off x="919812" y="2116768"/>
            <a:ext cx="4856150" cy="10541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lnSpc>
                <a:spcPts val="2400"/>
              </a:lnSpc>
              <a:spcBef>
                <a:spcPct val="0"/>
              </a:spcBef>
              <a:spcAft>
                <a:spcPts val="300"/>
              </a:spcAft>
            </a:pPr>
            <a:r>
              <a:rPr lang="pl-PL" sz="2000" b="1" dirty="0">
                <a:solidFill>
                  <a:srgbClr val="0070C0"/>
                </a:solidFill>
                <a:ea typeface="Times New Roman" pitchFamily="18" charset="0"/>
                <a:cs typeface="Arial" pitchFamily="34" charset="0"/>
              </a:rPr>
              <a:t>Przykład </a:t>
            </a:r>
            <a:endParaRPr lang="pl-PL" sz="2000" dirty="0">
              <a:solidFill>
                <a:srgbClr val="0070C0"/>
              </a:solidFill>
              <a:cs typeface="Arial" pitchFamily="34" charset="0"/>
            </a:endParaRPr>
          </a:p>
          <a:p>
            <a:pPr fontAlgn="base">
              <a:lnSpc>
                <a:spcPts val="2400"/>
              </a:lnSpc>
              <a:spcAft>
                <a:spcPct val="0"/>
              </a:spcAft>
            </a:pPr>
            <a:r>
              <a:rPr lang="pl-PL" sz="2000" dirty="0">
                <a:solidFill>
                  <a:prstClr val="black"/>
                </a:solidFill>
                <a:cs typeface="Arial" charset="0"/>
              </a:rPr>
              <a:t>Zmienić nazwę tabeli </a:t>
            </a:r>
            <a:r>
              <a:rPr lang="pl-PL" sz="1500" dirty="0">
                <a:solidFill>
                  <a:prstClr val="black"/>
                </a:solidFill>
                <a:latin typeface="Monoid" panose="02000503000000000000" pitchFamily="2" charset="0"/>
                <a:cs typeface="Arial" charset="0"/>
              </a:rPr>
              <a:t>pracownicy</a:t>
            </a:r>
            <a:r>
              <a:rPr lang="pl-PL" sz="2000" dirty="0">
                <a:solidFill>
                  <a:prstClr val="black"/>
                </a:solidFill>
                <a:cs typeface="Arial" charset="0"/>
              </a:rPr>
              <a:t> na </a:t>
            </a:r>
            <a:r>
              <a:rPr lang="pl-PL" sz="1500" dirty="0">
                <a:solidFill>
                  <a:prstClr val="black"/>
                </a:solidFill>
                <a:latin typeface="Monoid" panose="02000503000000000000" pitchFamily="2" charset="0"/>
                <a:cs typeface="Arial" charset="0"/>
              </a:rPr>
              <a:t>personel</a:t>
            </a:r>
            <a:r>
              <a:rPr lang="pl-PL" sz="2000" dirty="0">
                <a:solidFill>
                  <a:prstClr val="black"/>
                </a:solidFill>
                <a:cs typeface="Arial" charset="0"/>
              </a:rPr>
              <a:t> a następnie powrócić do poprzedniej nazwy.</a:t>
            </a:r>
          </a:p>
        </p:txBody>
      </p:sp>
      <p:sp>
        <p:nvSpPr>
          <p:cNvPr id="2" name="Prostokąt 1"/>
          <p:cNvSpPr/>
          <p:nvPr/>
        </p:nvSpPr>
        <p:spPr>
          <a:xfrm>
            <a:off x="6065521" y="2578433"/>
            <a:ext cx="4019550" cy="623248"/>
          </a:xfrm>
          <a:prstGeom prst="rect">
            <a:avLst/>
          </a:prstGeom>
          <a:solidFill>
            <a:schemeClr val="accent2">
              <a:lumMod val="20000"/>
              <a:lumOff val="80000"/>
            </a:schemeClr>
          </a:solidFill>
        </p:spPr>
        <p:txBody>
          <a:bodyPr wrap="square">
            <a:spAutoFit/>
          </a:bodyPr>
          <a:lstStyle/>
          <a:p>
            <a:pPr>
              <a:spcBef>
                <a:spcPts val="300"/>
              </a:spcBef>
            </a:pPr>
            <a:r>
              <a:rPr lang="pl-PL" sz="1600" dirty="0" err="1">
                <a:latin typeface="Monoid" panose="02000503000000000000" pitchFamily="2" charset="0"/>
              </a:rPr>
              <a:t>sp_rename</a:t>
            </a:r>
            <a:r>
              <a:rPr lang="pl-PL" sz="1600" dirty="0">
                <a:latin typeface="Monoid" panose="02000503000000000000" pitchFamily="2" charset="0"/>
              </a:rPr>
              <a:t> pracownicy , personel;</a:t>
            </a:r>
          </a:p>
          <a:p>
            <a:pPr>
              <a:spcBef>
                <a:spcPts val="300"/>
              </a:spcBef>
            </a:pPr>
            <a:r>
              <a:rPr lang="pl-PL" sz="1600" dirty="0" err="1">
                <a:latin typeface="Monoid" panose="02000503000000000000" pitchFamily="2" charset="0"/>
              </a:rPr>
              <a:t>sp_rename</a:t>
            </a:r>
            <a:r>
              <a:rPr lang="pl-PL" sz="1600" dirty="0">
                <a:latin typeface="Monoid" panose="02000503000000000000" pitchFamily="2" charset="0"/>
              </a:rPr>
              <a:t> personel , pracownicy;</a:t>
            </a:r>
          </a:p>
        </p:txBody>
      </p:sp>
      <p:sp>
        <p:nvSpPr>
          <p:cNvPr id="3" name="Prostokąt 2"/>
          <p:cNvSpPr/>
          <p:nvPr/>
        </p:nvSpPr>
        <p:spPr>
          <a:xfrm>
            <a:off x="1348741" y="1567013"/>
            <a:ext cx="6381750" cy="353943"/>
          </a:xfrm>
          <a:prstGeom prst="rect">
            <a:avLst/>
          </a:prstGeom>
          <a:noFill/>
          <a:ln>
            <a:solidFill>
              <a:schemeClr val="accent5"/>
            </a:solidFill>
          </a:ln>
        </p:spPr>
        <p:txBody>
          <a:bodyPr wrap="square">
            <a:spAutoFit/>
          </a:bodyPr>
          <a:lstStyle/>
          <a:p>
            <a:pPr>
              <a:spcBef>
                <a:spcPts val="300"/>
              </a:spcBef>
            </a:pPr>
            <a:r>
              <a:rPr lang="pl-PL" sz="1700" dirty="0" err="1">
                <a:latin typeface="Courier New" panose="02070309020205020404" pitchFamily="49" charset="0"/>
                <a:cs typeface="Courier New" panose="02070309020205020404" pitchFamily="49" charset="0"/>
              </a:rPr>
              <a:t>sp_rename</a:t>
            </a:r>
            <a:r>
              <a:rPr lang="pl-PL" sz="1700" b="1" dirty="0">
                <a:latin typeface="Courier New" panose="02070309020205020404" pitchFamily="49" charset="0"/>
                <a:cs typeface="Courier New" panose="02070309020205020404" pitchFamily="49" charset="0"/>
              </a:rPr>
              <a:t> </a:t>
            </a:r>
            <a:r>
              <a:rPr lang="pl-PL" sz="1700" dirty="0" err="1">
                <a:latin typeface="Courier New" panose="02070309020205020404" pitchFamily="49" charset="0"/>
                <a:cs typeface="Courier New" panose="02070309020205020404" pitchFamily="49" charset="0"/>
              </a:rPr>
              <a:t>stara_nazwa</a:t>
            </a:r>
            <a:r>
              <a:rPr lang="pl-PL" sz="1700" dirty="0">
                <a:latin typeface="Courier New" panose="02070309020205020404" pitchFamily="49" charset="0"/>
                <a:cs typeface="Courier New" panose="02070309020205020404" pitchFamily="49" charset="0"/>
              </a:rPr>
              <a:t> , </a:t>
            </a:r>
            <a:r>
              <a:rPr lang="pl-PL" sz="1700" dirty="0" err="1">
                <a:latin typeface="Courier New" panose="02070309020205020404" pitchFamily="49" charset="0"/>
                <a:cs typeface="Courier New" panose="02070309020205020404" pitchFamily="49" charset="0"/>
              </a:rPr>
              <a:t>nowa_nazwa</a:t>
            </a:r>
            <a:r>
              <a:rPr lang="pl-PL" sz="1700" dirty="0">
                <a:latin typeface="Courier New" panose="02070309020205020404" pitchFamily="49" charset="0"/>
                <a:cs typeface="Courier New" panose="02070309020205020404" pitchFamily="49" charset="0"/>
              </a:rPr>
              <a:t>;</a:t>
            </a:r>
            <a:endParaRPr lang="en-US" sz="1700" dirty="0">
              <a:latin typeface="Courier New" panose="02070309020205020404" pitchFamily="49" charset="0"/>
              <a:cs typeface="Courier New" panose="02070309020205020404" pitchFamily="49" charset="0"/>
            </a:endParaRPr>
          </a:p>
        </p:txBody>
      </p:sp>
      <p:sp>
        <p:nvSpPr>
          <p:cNvPr id="10" name="Prostokąt 9"/>
          <p:cNvSpPr/>
          <p:nvPr/>
        </p:nvSpPr>
        <p:spPr>
          <a:xfrm>
            <a:off x="564144" y="3838287"/>
            <a:ext cx="10058138" cy="800219"/>
          </a:xfrm>
          <a:prstGeom prst="rect">
            <a:avLst/>
          </a:prstGeom>
        </p:spPr>
        <p:txBody>
          <a:bodyPr wrap="square">
            <a:spAutoFit/>
          </a:bodyPr>
          <a:lstStyle/>
          <a:p>
            <a:pPr marL="342900" indent="-342900">
              <a:buFont typeface="Wingdings" panose="05000000000000000000" pitchFamily="2" charset="2"/>
              <a:buChar char="F"/>
            </a:pPr>
            <a:r>
              <a:rPr lang="pl-PL" sz="2300" dirty="0">
                <a:solidFill>
                  <a:srgbClr val="FF0000"/>
                </a:solidFill>
              </a:rPr>
              <a:t>Tabela</a:t>
            </a:r>
            <a:r>
              <a:rPr lang="pl-PL" sz="2300" dirty="0"/>
              <a:t> może zostać</a:t>
            </a:r>
            <a:r>
              <a:rPr lang="pl-PL" sz="2300" dirty="0">
                <a:solidFill>
                  <a:srgbClr val="FF0000"/>
                </a:solidFill>
              </a:rPr>
              <a:t> usunięta </a:t>
            </a:r>
            <a:r>
              <a:rPr lang="pl-PL" sz="2300" dirty="0"/>
              <a:t>za pomocą polecenia</a:t>
            </a:r>
            <a:r>
              <a:rPr lang="pl-PL" sz="2300" dirty="0">
                <a:solidFill>
                  <a:srgbClr val="FF0000"/>
                </a:solidFill>
              </a:rPr>
              <a:t> </a:t>
            </a:r>
            <a:r>
              <a:rPr lang="pl-PL" sz="1900" cap="all" dirty="0">
                <a:solidFill>
                  <a:srgbClr val="FF0000"/>
                </a:solidFill>
                <a:latin typeface="Courier New" panose="02070309020205020404" pitchFamily="49" charset="0"/>
                <a:cs typeface="Courier New" panose="02070309020205020404" pitchFamily="49" charset="0"/>
              </a:rPr>
              <a:t>drop </a:t>
            </a:r>
            <a:r>
              <a:rPr lang="pl-PL" sz="1900" cap="all" dirty="0" err="1">
                <a:solidFill>
                  <a:srgbClr val="FF0000"/>
                </a:solidFill>
                <a:latin typeface="Courier New" panose="02070309020205020404" pitchFamily="49" charset="0"/>
                <a:cs typeface="Courier New" panose="02070309020205020404" pitchFamily="49" charset="0"/>
              </a:rPr>
              <a:t>table</a:t>
            </a:r>
            <a:r>
              <a:rPr lang="pl-PL" sz="1900" dirty="0">
                <a:solidFill>
                  <a:srgbClr val="FF0000"/>
                </a:solidFill>
                <a:latin typeface="Courier New" panose="02070309020205020404" pitchFamily="49" charset="0"/>
                <a:cs typeface="Courier New" panose="02070309020205020404" pitchFamily="49" charset="0"/>
              </a:rPr>
              <a:t> </a:t>
            </a:r>
            <a:r>
              <a:rPr lang="pl-PL" sz="2300" dirty="0"/>
              <a:t>użytego zgodnie z następującym schematem:</a:t>
            </a:r>
          </a:p>
        </p:txBody>
      </p:sp>
      <p:sp>
        <p:nvSpPr>
          <p:cNvPr id="12" name="Prostokąt 11"/>
          <p:cNvSpPr/>
          <p:nvPr/>
        </p:nvSpPr>
        <p:spPr>
          <a:xfrm>
            <a:off x="1348741" y="4711775"/>
            <a:ext cx="4290060" cy="353943"/>
          </a:xfrm>
          <a:prstGeom prst="rect">
            <a:avLst/>
          </a:prstGeom>
          <a:noFill/>
          <a:ln>
            <a:solidFill>
              <a:schemeClr val="accent5"/>
            </a:solidFill>
          </a:ln>
        </p:spPr>
        <p:txBody>
          <a:bodyPr wrap="square">
            <a:spAutoFit/>
          </a:bodyPr>
          <a:lstStyle/>
          <a:p>
            <a:pPr>
              <a:spcBef>
                <a:spcPts val="300"/>
              </a:spcBef>
            </a:pPr>
            <a:r>
              <a:rPr lang="pl-PL" sz="1700" dirty="0">
                <a:latin typeface="Courier New" panose="02070309020205020404" pitchFamily="49" charset="0"/>
                <a:cs typeface="Courier New" panose="02070309020205020404" pitchFamily="49" charset="0"/>
              </a:rPr>
              <a:t>DROP TABLE </a:t>
            </a:r>
            <a:r>
              <a:rPr lang="pl-PL" sz="1700" dirty="0" err="1">
                <a:latin typeface="Courier New" panose="02070309020205020404" pitchFamily="49" charset="0"/>
                <a:cs typeface="Courier New" panose="02070309020205020404" pitchFamily="49" charset="0"/>
              </a:rPr>
              <a:t>nazwa_tabeli</a:t>
            </a:r>
            <a:r>
              <a:rPr lang="pl-PL" sz="1700" dirty="0">
                <a:latin typeface="Courier New" panose="02070309020205020404" pitchFamily="49" charset="0"/>
                <a:cs typeface="Courier New" panose="02070309020205020404" pitchFamily="49" charset="0"/>
              </a:rPr>
              <a:t>;</a:t>
            </a:r>
            <a:endParaRPr lang="en-US" sz="1700" dirty="0">
              <a:latin typeface="Courier New" panose="02070309020205020404" pitchFamily="49" charset="0"/>
              <a:cs typeface="Courier New" panose="02070309020205020404" pitchFamily="49" charset="0"/>
            </a:endParaRPr>
          </a:p>
        </p:txBody>
      </p:sp>
      <p:sp>
        <p:nvSpPr>
          <p:cNvPr id="13" name="Rectangle 1"/>
          <p:cNvSpPr>
            <a:spLocks noChangeArrowheads="1"/>
          </p:cNvSpPr>
          <p:nvPr/>
        </p:nvSpPr>
        <p:spPr bwMode="auto">
          <a:xfrm>
            <a:off x="919812" y="5459137"/>
            <a:ext cx="2913049" cy="7463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lnSpc>
                <a:spcPts val="2400"/>
              </a:lnSpc>
              <a:spcBef>
                <a:spcPct val="0"/>
              </a:spcBef>
              <a:spcAft>
                <a:spcPts val="300"/>
              </a:spcAft>
            </a:pPr>
            <a:r>
              <a:rPr lang="pl-PL" sz="2000" b="1" dirty="0">
                <a:solidFill>
                  <a:srgbClr val="0070C0"/>
                </a:solidFill>
                <a:ea typeface="Times New Roman" pitchFamily="18" charset="0"/>
                <a:cs typeface="Arial" pitchFamily="34" charset="0"/>
              </a:rPr>
              <a:t>Przykład </a:t>
            </a:r>
            <a:endParaRPr lang="pl-PL" sz="2000" dirty="0">
              <a:solidFill>
                <a:srgbClr val="0070C0"/>
              </a:solidFill>
              <a:cs typeface="Arial" pitchFamily="34" charset="0"/>
            </a:endParaRPr>
          </a:p>
          <a:p>
            <a:pPr fontAlgn="base">
              <a:lnSpc>
                <a:spcPts val="2400"/>
              </a:lnSpc>
              <a:spcAft>
                <a:spcPct val="0"/>
              </a:spcAft>
            </a:pPr>
            <a:r>
              <a:rPr lang="pl-PL" sz="2000" dirty="0">
                <a:solidFill>
                  <a:prstClr val="black"/>
                </a:solidFill>
                <a:cs typeface="Arial" charset="0"/>
              </a:rPr>
              <a:t>Usunąć tabelę </a:t>
            </a:r>
            <a:r>
              <a:rPr lang="pl-PL" sz="1500" dirty="0">
                <a:solidFill>
                  <a:prstClr val="black"/>
                </a:solidFill>
                <a:latin typeface="Monoid" panose="02000503000000000000" pitchFamily="2" charset="0"/>
                <a:cs typeface="Arial" charset="0"/>
              </a:rPr>
              <a:t>pracownicy</a:t>
            </a:r>
            <a:r>
              <a:rPr lang="pl-PL" sz="2000" dirty="0">
                <a:solidFill>
                  <a:prstClr val="black"/>
                </a:solidFill>
                <a:cs typeface="Arial" charset="0"/>
              </a:rPr>
              <a:t>.</a:t>
            </a:r>
          </a:p>
        </p:txBody>
      </p:sp>
      <p:sp>
        <p:nvSpPr>
          <p:cNvPr id="16" name="Prostokąt 15"/>
          <p:cNvSpPr/>
          <p:nvPr/>
        </p:nvSpPr>
        <p:spPr>
          <a:xfrm>
            <a:off x="4467226" y="5882330"/>
            <a:ext cx="4019550" cy="338554"/>
          </a:xfrm>
          <a:prstGeom prst="rect">
            <a:avLst/>
          </a:prstGeom>
          <a:solidFill>
            <a:schemeClr val="accent2">
              <a:lumMod val="20000"/>
              <a:lumOff val="80000"/>
            </a:schemeClr>
          </a:solidFill>
        </p:spPr>
        <p:txBody>
          <a:bodyPr wrap="square">
            <a:spAutoFit/>
          </a:bodyPr>
          <a:lstStyle/>
          <a:p>
            <a:pPr>
              <a:spcBef>
                <a:spcPts val="300"/>
              </a:spcBef>
            </a:pPr>
            <a:r>
              <a:rPr lang="pl-PL" sz="1600" dirty="0">
                <a:latin typeface="Monoid" panose="02000503000000000000" pitchFamily="2" charset="0"/>
              </a:rPr>
              <a:t>drop </a:t>
            </a:r>
            <a:r>
              <a:rPr lang="pl-PL" sz="1600" dirty="0" err="1">
                <a:latin typeface="Monoid" panose="02000503000000000000" pitchFamily="2" charset="0"/>
              </a:rPr>
              <a:t>table</a:t>
            </a:r>
            <a:r>
              <a:rPr lang="pl-PL" sz="1600" dirty="0">
                <a:latin typeface="Monoid" panose="02000503000000000000" pitchFamily="2" charset="0"/>
              </a:rPr>
              <a:t> pracownicy;</a:t>
            </a:r>
          </a:p>
        </p:txBody>
      </p:sp>
    </p:spTree>
    <p:extLst>
      <p:ext uri="{BB962C8B-B14F-4D97-AF65-F5344CB8AC3E}">
        <p14:creationId xmlns:p14="http://schemas.microsoft.com/office/powerpoint/2010/main" val="3016381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up)">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wipe(up)">
                                      <p:cBhvr>
                                        <p:cTn id="22" dur="5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animEffect transition="in" filter="wipe(left)">
                                      <p:cBhvr>
                                        <p:cTn id="27" dur="500"/>
                                        <p:tgtEl>
                                          <p:spTgt spid="11">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lt">
                                    <p:tmPct val="10000"/>
                                  </p:iterate>
                                  <p:childTnLst>
                                    <p:set>
                                      <p:cBhvr>
                                        <p:cTn id="36" dur="1" fill="hold">
                                          <p:stCondLst>
                                            <p:cond delay="0"/>
                                          </p:stCondLst>
                                        </p:cTn>
                                        <p:tgtEl>
                                          <p:spTgt spid="2">
                                            <p:txEl>
                                              <p:pRg st="0" end="0"/>
                                            </p:txEl>
                                          </p:spTgt>
                                        </p:tgtEl>
                                        <p:attrNameLst>
                                          <p:attrName>style.visibility</p:attrName>
                                        </p:attrNameLst>
                                      </p:cBhvr>
                                      <p:to>
                                        <p:strVal val="visible"/>
                                      </p:to>
                                    </p:set>
                                    <p:animEffect transition="in" filter="wipe(left)">
                                      <p:cBhvr>
                                        <p:cTn id="37" dur="500"/>
                                        <p:tgtEl>
                                          <p:spTgt spid="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lt">
                                    <p:tmPct val="10000"/>
                                  </p:iterate>
                                  <p:childTnLst>
                                    <p:set>
                                      <p:cBhvr>
                                        <p:cTn id="41" dur="1" fill="hold">
                                          <p:stCondLst>
                                            <p:cond delay="0"/>
                                          </p:stCondLst>
                                        </p:cTn>
                                        <p:tgtEl>
                                          <p:spTgt spid="2">
                                            <p:txEl>
                                              <p:pRg st="1" end="1"/>
                                            </p:txEl>
                                          </p:spTgt>
                                        </p:tgtEl>
                                        <p:attrNameLst>
                                          <p:attrName>style.visibility</p:attrName>
                                        </p:attrNameLst>
                                      </p:cBhvr>
                                      <p:to>
                                        <p:strVal val="visible"/>
                                      </p:to>
                                    </p:set>
                                    <p:animEffect transition="in" filter="wipe(left)">
                                      <p:cBhvr>
                                        <p:cTn id="42" dur="500"/>
                                        <p:tgtEl>
                                          <p:spTgt spid="2">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10">
                                            <p:txEl>
                                              <p:pRg st="0" end="0"/>
                                            </p:txEl>
                                          </p:spTgt>
                                        </p:tgtEl>
                                        <p:attrNameLst>
                                          <p:attrName>style.visibility</p:attrName>
                                        </p:attrNameLst>
                                      </p:cBhvr>
                                      <p:to>
                                        <p:strVal val="visible"/>
                                      </p:to>
                                    </p:set>
                                    <p:animEffect transition="in" filter="wipe(up)">
                                      <p:cBhvr>
                                        <p:cTn id="47" dur="500"/>
                                        <p:tgtEl>
                                          <p:spTgt spid="10">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iterate type="lt">
                                    <p:tmPct val="10000"/>
                                  </p:iterate>
                                  <p:childTnLst>
                                    <p:set>
                                      <p:cBhvr>
                                        <p:cTn id="51" dur="1" fill="hold">
                                          <p:stCondLst>
                                            <p:cond delay="0"/>
                                          </p:stCondLst>
                                        </p:cTn>
                                        <p:tgtEl>
                                          <p:spTgt spid="12">
                                            <p:txEl>
                                              <p:pRg st="0" end="0"/>
                                            </p:txEl>
                                          </p:spTgt>
                                        </p:tgtEl>
                                        <p:attrNameLst>
                                          <p:attrName>style.visibility</p:attrName>
                                        </p:attrNameLst>
                                      </p:cBhvr>
                                      <p:to>
                                        <p:strVal val="visible"/>
                                      </p:to>
                                    </p:set>
                                    <p:animEffect transition="in" filter="wipe(left)">
                                      <p:cBhvr>
                                        <p:cTn id="52" dur="500"/>
                                        <p:tgtEl>
                                          <p:spTgt spid="12">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13">
                                            <p:txEl>
                                              <p:pRg st="0" end="0"/>
                                            </p:txEl>
                                          </p:spTgt>
                                        </p:tgtEl>
                                        <p:attrNameLst>
                                          <p:attrName>style.visibility</p:attrName>
                                        </p:attrNameLst>
                                      </p:cBhvr>
                                      <p:to>
                                        <p:strVal val="visible"/>
                                      </p:to>
                                    </p:set>
                                    <p:animEffect transition="in" filter="wipe(up)">
                                      <p:cBhvr>
                                        <p:cTn id="62" dur="500"/>
                                        <p:tgtEl>
                                          <p:spTgt spid="13">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13">
                                            <p:txEl>
                                              <p:pRg st="1" end="1"/>
                                            </p:txEl>
                                          </p:spTgt>
                                        </p:tgtEl>
                                        <p:attrNameLst>
                                          <p:attrName>style.visibility</p:attrName>
                                        </p:attrNameLst>
                                      </p:cBhvr>
                                      <p:to>
                                        <p:strVal val="visible"/>
                                      </p:to>
                                    </p:set>
                                    <p:animEffect transition="in" filter="wipe(left)">
                                      <p:cBhvr>
                                        <p:cTn id="67" dur="500"/>
                                        <p:tgtEl>
                                          <p:spTgt spid="13">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fade">
                                      <p:cBhvr>
                                        <p:cTn id="72" dur="500"/>
                                        <p:tgtEl>
                                          <p:spTgt spid="16"/>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16">
                                            <p:txEl>
                                              <p:pRg st="0" end="0"/>
                                            </p:txEl>
                                          </p:spTgt>
                                        </p:tgtEl>
                                        <p:attrNameLst>
                                          <p:attrName>style.visibility</p:attrName>
                                        </p:attrNameLst>
                                      </p:cBhvr>
                                      <p:to>
                                        <p:strVal val="visible"/>
                                      </p:to>
                                    </p:set>
                                    <p:animEffect transition="in" filter="wipe(left)">
                                      <p:cBhvr>
                                        <p:cTn id="77"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2" grpId="0" animBg="1"/>
      <p:bldP spid="16"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1"/>
          <p:cNvSpPr txBox="1">
            <a:spLocks/>
          </p:cNvSpPr>
          <p:nvPr/>
        </p:nvSpPr>
        <p:spPr>
          <a:xfrm>
            <a:off x="0" y="0"/>
            <a:ext cx="12192000" cy="857250"/>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pl-PL" sz="4000" dirty="0">
                <a:solidFill>
                  <a:srgbClr val="000000"/>
                </a:solidFill>
                <a:latin typeface="Minion-Regular"/>
              </a:rPr>
              <a:t>Operacje DML – zapisywanie danych do tabeli</a:t>
            </a:r>
            <a:endParaRPr lang="pl-PL" sz="4000" b="1" dirty="0"/>
          </a:p>
        </p:txBody>
      </p:sp>
      <p:sp>
        <p:nvSpPr>
          <p:cNvPr id="4" name="Symbol zastępczy daty 3"/>
          <p:cNvSpPr>
            <a:spLocks noGrp="1"/>
          </p:cNvSpPr>
          <p:nvPr>
            <p:ph type="dt" sz="half" idx="10"/>
          </p:nvPr>
        </p:nvSpPr>
        <p:spPr/>
        <p:txBody>
          <a:bodyPr/>
          <a:lstStyle/>
          <a:p>
            <a:fld id="{1D684510-9475-4884-8951-D3414B1C6E4B}" type="datetime1">
              <a:rPr lang="pl-PL" smtClean="0"/>
              <a:t>25.11.2021</a:t>
            </a:fld>
            <a:endParaRPr lang="pl-PL"/>
          </a:p>
        </p:txBody>
      </p:sp>
      <p:sp>
        <p:nvSpPr>
          <p:cNvPr id="14" name="Prostokąt 13"/>
          <p:cNvSpPr/>
          <p:nvPr/>
        </p:nvSpPr>
        <p:spPr>
          <a:xfrm>
            <a:off x="183143" y="1945304"/>
            <a:ext cx="3508747" cy="1862048"/>
          </a:xfrm>
          <a:prstGeom prst="rect">
            <a:avLst/>
          </a:prstGeom>
        </p:spPr>
        <p:txBody>
          <a:bodyPr wrap="square">
            <a:spAutoFit/>
          </a:bodyPr>
          <a:lstStyle/>
          <a:p>
            <a:pPr marL="342900" indent="-342900">
              <a:buFont typeface="Wingdings" panose="05000000000000000000" pitchFamily="2" charset="2"/>
              <a:buChar char="F"/>
            </a:pPr>
            <a:r>
              <a:rPr lang="pl-PL" sz="2300" dirty="0">
                <a:solidFill>
                  <a:srgbClr val="FF0000"/>
                </a:solidFill>
              </a:rPr>
              <a:t>Zapisywanie  </a:t>
            </a:r>
            <a:r>
              <a:rPr lang="pl-PL" sz="2300" dirty="0"/>
              <a:t>danych do tabeli odbywa się przy pomocy polecenia</a:t>
            </a:r>
            <a:r>
              <a:rPr lang="pl-PL" sz="2300" dirty="0">
                <a:solidFill>
                  <a:srgbClr val="FF0000"/>
                </a:solidFill>
              </a:rPr>
              <a:t> </a:t>
            </a:r>
            <a:r>
              <a:rPr lang="pl-PL" sz="1900" cap="all" dirty="0">
                <a:solidFill>
                  <a:srgbClr val="FF0000"/>
                </a:solidFill>
                <a:latin typeface="Courier New" panose="02070309020205020404" pitchFamily="49" charset="0"/>
                <a:cs typeface="Courier New" panose="02070309020205020404" pitchFamily="49" charset="0"/>
              </a:rPr>
              <a:t>insert </a:t>
            </a:r>
            <a:r>
              <a:rPr lang="pl-PL" sz="1900" cap="all" dirty="0" err="1">
                <a:solidFill>
                  <a:srgbClr val="FF0000"/>
                </a:solidFill>
                <a:latin typeface="Courier New" panose="02070309020205020404" pitchFamily="49" charset="0"/>
                <a:cs typeface="Courier New" panose="02070309020205020404" pitchFamily="49" charset="0"/>
              </a:rPr>
              <a:t>into</a:t>
            </a:r>
            <a:r>
              <a:rPr lang="pl-PL" sz="1900" cap="all" dirty="0">
                <a:solidFill>
                  <a:srgbClr val="FF0000"/>
                </a:solidFill>
                <a:latin typeface="Courier New" panose="02070309020205020404" pitchFamily="49" charset="0"/>
                <a:cs typeface="Courier New" panose="02070309020205020404" pitchFamily="49" charset="0"/>
              </a:rPr>
              <a:t> </a:t>
            </a:r>
            <a:r>
              <a:rPr lang="pl-PL" sz="2300" dirty="0"/>
              <a:t>, które ma następujący format:</a:t>
            </a:r>
          </a:p>
        </p:txBody>
      </p:sp>
      <p:sp>
        <p:nvSpPr>
          <p:cNvPr id="11" name="Rectangle 1"/>
          <p:cNvSpPr>
            <a:spLocks noChangeArrowheads="1"/>
          </p:cNvSpPr>
          <p:nvPr/>
        </p:nvSpPr>
        <p:spPr bwMode="auto">
          <a:xfrm>
            <a:off x="641681" y="4077210"/>
            <a:ext cx="4856150" cy="7463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lnSpc>
                <a:spcPts val="2400"/>
              </a:lnSpc>
              <a:spcBef>
                <a:spcPct val="0"/>
              </a:spcBef>
              <a:spcAft>
                <a:spcPts val="300"/>
              </a:spcAft>
            </a:pPr>
            <a:r>
              <a:rPr lang="pl-PL" sz="2000" b="1" dirty="0">
                <a:solidFill>
                  <a:srgbClr val="0070C0"/>
                </a:solidFill>
                <a:ea typeface="Times New Roman" pitchFamily="18" charset="0"/>
                <a:cs typeface="Arial" pitchFamily="34" charset="0"/>
              </a:rPr>
              <a:t>Przykład </a:t>
            </a:r>
            <a:endParaRPr lang="pl-PL" sz="2000" dirty="0">
              <a:solidFill>
                <a:srgbClr val="0070C0"/>
              </a:solidFill>
              <a:cs typeface="Arial" pitchFamily="34" charset="0"/>
            </a:endParaRPr>
          </a:p>
          <a:p>
            <a:pPr fontAlgn="base">
              <a:lnSpc>
                <a:spcPts val="2400"/>
              </a:lnSpc>
              <a:spcAft>
                <a:spcPct val="0"/>
              </a:spcAft>
            </a:pPr>
            <a:r>
              <a:rPr lang="pl-PL" sz="2000" dirty="0">
                <a:solidFill>
                  <a:prstClr val="black"/>
                </a:solidFill>
                <a:cs typeface="Arial" charset="0"/>
              </a:rPr>
              <a:t>Zapisać wszystkie dane do tabeli </a:t>
            </a:r>
            <a:r>
              <a:rPr lang="pl-PL" sz="1500" dirty="0">
                <a:solidFill>
                  <a:prstClr val="black"/>
                </a:solidFill>
                <a:latin typeface="Monoid" panose="02000503000000000000" pitchFamily="2" charset="0"/>
                <a:cs typeface="Arial" charset="0"/>
              </a:rPr>
              <a:t>zespoły</a:t>
            </a:r>
            <a:r>
              <a:rPr lang="pl-PL" sz="2000" dirty="0">
                <a:solidFill>
                  <a:prstClr val="black"/>
                </a:solidFill>
                <a:cs typeface="Arial" charset="0"/>
              </a:rPr>
              <a:t>.</a:t>
            </a:r>
          </a:p>
        </p:txBody>
      </p:sp>
      <p:sp>
        <p:nvSpPr>
          <p:cNvPr id="3" name="Prostokąt 2"/>
          <p:cNvSpPr/>
          <p:nvPr/>
        </p:nvSpPr>
        <p:spPr>
          <a:xfrm>
            <a:off x="4696626" y="2060720"/>
            <a:ext cx="6927947" cy="1554272"/>
          </a:xfrm>
          <a:prstGeom prst="rect">
            <a:avLst/>
          </a:prstGeom>
          <a:noFill/>
          <a:ln>
            <a:solidFill>
              <a:schemeClr val="accent5"/>
            </a:solidFill>
          </a:ln>
        </p:spPr>
        <p:txBody>
          <a:bodyPr wrap="square">
            <a:spAutoFit/>
          </a:bodyPr>
          <a:lstStyle/>
          <a:p>
            <a:pPr>
              <a:spcBef>
                <a:spcPts val="300"/>
              </a:spcBef>
            </a:pPr>
            <a:r>
              <a:rPr lang="pl-PL" sz="1700" dirty="0">
                <a:latin typeface="Courier New" panose="02070309020205020404" pitchFamily="49" charset="0"/>
                <a:cs typeface="Courier New" panose="02070309020205020404" pitchFamily="49" charset="0"/>
              </a:rPr>
              <a:t>INSERT INTO tabela [(kolumna1, kolumna2, …)]</a:t>
            </a:r>
          </a:p>
          <a:p>
            <a:pPr>
              <a:spcBef>
                <a:spcPts val="300"/>
              </a:spcBef>
            </a:pPr>
            <a:r>
              <a:rPr lang="pl-PL" sz="1700" dirty="0">
                <a:latin typeface="Courier New" panose="02070309020205020404" pitchFamily="49" charset="0"/>
                <a:cs typeface="Courier New" panose="02070309020205020404" pitchFamily="49" charset="0"/>
              </a:rPr>
              <a:t>VALUES</a:t>
            </a:r>
          </a:p>
          <a:p>
            <a:pPr>
              <a:spcBef>
                <a:spcPts val="300"/>
              </a:spcBef>
            </a:pPr>
            <a:r>
              <a:rPr lang="pl-PL" sz="1700" dirty="0">
                <a:latin typeface="Courier New" panose="02070309020205020404" pitchFamily="49" charset="0"/>
                <a:cs typeface="Courier New" panose="02070309020205020404" pitchFamily="49" charset="0"/>
              </a:rPr>
              <a:t>(wartość1, wartość2,…),</a:t>
            </a:r>
          </a:p>
          <a:p>
            <a:pPr>
              <a:spcBef>
                <a:spcPts val="300"/>
              </a:spcBef>
            </a:pPr>
            <a:r>
              <a:rPr lang="pl-PL" sz="1700" dirty="0">
                <a:latin typeface="Courier New" panose="02070309020205020404" pitchFamily="49" charset="0"/>
                <a:cs typeface="Courier New" panose="02070309020205020404" pitchFamily="49" charset="0"/>
              </a:rPr>
              <a:t>(wartość1, wartość2, …),</a:t>
            </a:r>
          </a:p>
          <a:p>
            <a:pPr>
              <a:spcBef>
                <a:spcPts val="300"/>
              </a:spcBef>
            </a:pPr>
            <a:r>
              <a:rPr lang="pl-PL" sz="1700" dirty="0">
                <a:latin typeface="Courier New" panose="02070309020205020404" pitchFamily="49" charset="0"/>
                <a:cs typeface="Courier New" panose="02070309020205020404" pitchFamily="49" charset="0"/>
              </a:rPr>
              <a:t>  … ;</a:t>
            </a:r>
          </a:p>
        </p:txBody>
      </p:sp>
      <p:sp>
        <p:nvSpPr>
          <p:cNvPr id="7" name="Prostokąt 6"/>
          <p:cNvSpPr/>
          <p:nvPr/>
        </p:nvSpPr>
        <p:spPr>
          <a:xfrm>
            <a:off x="6137910" y="4267509"/>
            <a:ext cx="5429250" cy="2123658"/>
          </a:xfrm>
          <a:prstGeom prst="rect">
            <a:avLst/>
          </a:prstGeom>
          <a:solidFill>
            <a:schemeClr val="accent2">
              <a:lumMod val="20000"/>
              <a:lumOff val="80000"/>
            </a:schemeClr>
          </a:solidFill>
        </p:spPr>
        <p:txBody>
          <a:bodyPr wrap="square">
            <a:spAutoFit/>
          </a:bodyPr>
          <a:lstStyle/>
          <a:p>
            <a:pPr>
              <a:spcBef>
                <a:spcPts val="400"/>
              </a:spcBef>
            </a:pPr>
            <a:r>
              <a:rPr lang="pl-PL" sz="1600" dirty="0">
                <a:latin typeface="Monoid" panose="02000503000000000000" pitchFamily="2" charset="0"/>
              </a:rPr>
              <a:t>INSERT INTO zespoły </a:t>
            </a:r>
          </a:p>
          <a:p>
            <a:pPr>
              <a:spcBef>
                <a:spcPts val="400"/>
              </a:spcBef>
            </a:pPr>
            <a:r>
              <a:rPr lang="pl-PL" sz="1600" dirty="0">
                <a:latin typeface="Monoid" panose="02000503000000000000" pitchFamily="2" charset="0"/>
              </a:rPr>
              <a:t>VALUES </a:t>
            </a:r>
          </a:p>
          <a:p>
            <a:pPr>
              <a:spcBef>
                <a:spcPts val="400"/>
              </a:spcBef>
            </a:pPr>
            <a:r>
              <a:rPr lang="pl-PL" sz="1600" dirty="0">
                <a:latin typeface="Monoid" panose="02000503000000000000" pitchFamily="2" charset="0"/>
              </a:rPr>
              <a:t> (10,'Administracja','Piotrowo 3a'),</a:t>
            </a:r>
          </a:p>
          <a:p>
            <a:pPr>
              <a:spcBef>
                <a:spcPts val="400"/>
              </a:spcBef>
            </a:pPr>
            <a:r>
              <a:rPr lang="pl-PL" sz="1600" dirty="0">
                <a:latin typeface="Monoid" panose="02000503000000000000" pitchFamily="2" charset="0"/>
              </a:rPr>
              <a:t> (20,'Bazy </a:t>
            </a:r>
            <a:r>
              <a:rPr lang="pl-PL" sz="1600" dirty="0" err="1">
                <a:latin typeface="Monoid" panose="02000503000000000000" pitchFamily="2" charset="0"/>
              </a:rPr>
              <a:t>danych','Wieżowa</a:t>
            </a:r>
            <a:r>
              <a:rPr lang="pl-PL" sz="1600" dirty="0">
                <a:latin typeface="Monoid" panose="02000503000000000000" pitchFamily="2" charset="0"/>
              </a:rPr>
              <a:t> 75'),</a:t>
            </a:r>
          </a:p>
          <a:p>
            <a:pPr>
              <a:spcBef>
                <a:spcPts val="400"/>
              </a:spcBef>
            </a:pPr>
            <a:r>
              <a:rPr lang="pl-PL" sz="1600" dirty="0">
                <a:latin typeface="Monoid" panose="02000503000000000000" pitchFamily="2" charset="0"/>
              </a:rPr>
              <a:t> (30,'Sieci komputerowe','</a:t>
            </a:r>
            <a:r>
              <a:rPr lang="pl-PL" sz="1600" dirty="0" err="1">
                <a:latin typeface="Monoid" panose="02000503000000000000" pitchFamily="2" charset="0"/>
              </a:rPr>
              <a:t>Garbary</a:t>
            </a:r>
            <a:r>
              <a:rPr lang="pl-PL" sz="1600" dirty="0">
                <a:latin typeface="Monoid" panose="02000503000000000000" pitchFamily="2" charset="0"/>
              </a:rPr>
              <a:t> 3'),</a:t>
            </a:r>
          </a:p>
          <a:p>
            <a:pPr>
              <a:spcBef>
                <a:spcPts val="400"/>
              </a:spcBef>
            </a:pPr>
            <a:r>
              <a:rPr lang="pl-PL" sz="1600" dirty="0">
                <a:latin typeface="Monoid" panose="02000503000000000000" pitchFamily="2" charset="0"/>
              </a:rPr>
              <a:t> (40,'Systemy </a:t>
            </a:r>
            <a:r>
              <a:rPr lang="pl-PL" sz="1600" dirty="0" err="1">
                <a:latin typeface="Monoid" panose="02000503000000000000" pitchFamily="2" charset="0"/>
              </a:rPr>
              <a:t>operacyjne','Piotrowo</a:t>
            </a:r>
            <a:r>
              <a:rPr lang="pl-PL" sz="1600" dirty="0">
                <a:latin typeface="Monoid" panose="02000503000000000000" pitchFamily="2" charset="0"/>
              </a:rPr>
              <a:t> 3a'),</a:t>
            </a:r>
          </a:p>
          <a:p>
            <a:pPr>
              <a:spcBef>
                <a:spcPts val="400"/>
              </a:spcBef>
            </a:pPr>
            <a:r>
              <a:rPr lang="pl-PL" sz="1600" dirty="0">
                <a:latin typeface="Monoid" panose="02000503000000000000" pitchFamily="2" charset="0"/>
              </a:rPr>
              <a:t> (50,'Translatory','Mansfelda 4');</a:t>
            </a:r>
          </a:p>
        </p:txBody>
      </p:sp>
      <p:sp>
        <p:nvSpPr>
          <p:cNvPr id="15" name="Prostokąt 14"/>
          <p:cNvSpPr/>
          <p:nvPr/>
        </p:nvSpPr>
        <p:spPr>
          <a:xfrm>
            <a:off x="183143" y="1010156"/>
            <a:ext cx="11441430" cy="800219"/>
          </a:xfrm>
          <a:prstGeom prst="rect">
            <a:avLst/>
          </a:prstGeom>
          <a:ln>
            <a:solidFill>
              <a:schemeClr val="accent1"/>
            </a:solidFill>
          </a:ln>
        </p:spPr>
        <p:txBody>
          <a:bodyPr wrap="square">
            <a:spAutoFit/>
          </a:bodyPr>
          <a:lstStyle/>
          <a:p>
            <a:pPr marL="342900" indent="-342900">
              <a:buFont typeface="Wingdings" panose="05000000000000000000" pitchFamily="2" charset="2"/>
              <a:buChar char="F"/>
            </a:pPr>
            <a:r>
              <a:rPr lang="pl-PL" sz="2300" dirty="0">
                <a:latin typeface="+mn-lt"/>
              </a:rPr>
              <a:t>Kolejna grupa poleceń, jaka zostanie zaprezentowana, stanowi podzbiór języka SQL określany niekiedy jako </a:t>
            </a:r>
            <a:r>
              <a:rPr lang="pl-PL" sz="2300" dirty="0">
                <a:solidFill>
                  <a:srgbClr val="FF0000"/>
                </a:solidFill>
                <a:latin typeface="+mn-lt"/>
              </a:rPr>
              <a:t>język manipulowania danymi </a:t>
            </a:r>
            <a:r>
              <a:rPr lang="pl-PL" sz="2300" dirty="0">
                <a:latin typeface="+mn-lt"/>
              </a:rPr>
              <a:t>(DML). </a:t>
            </a:r>
          </a:p>
        </p:txBody>
      </p:sp>
    </p:spTree>
    <p:extLst>
      <p:ext uri="{BB962C8B-B14F-4D97-AF65-F5344CB8AC3E}">
        <p14:creationId xmlns:p14="http://schemas.microsoft.com/office/powerpoint/2010/main" val="2725374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up)">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wipe(up)">
                                      <p:cBhvr>
                                        <p:cTn id="17" dur="5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lt">
                                    <p:tmPct val="10000"/>
                                  </p:iterate>
                                  <p:childTnLst>
                                    <p:set>
                                      <p:cBhvr>
                                        <p:cTn id="21" dur="1" fill="hold">
                                          <p:stCondLst>
                                            <p:cond delay="0"/>
                                          </p:stCondLst>
                                        </p:cTn>
                                        <p:tgtEl>
                                          <p:spTgt spid="3">
                                            <p:txEl>
                                              <p:pRg st="0" end="0"/>
                                            </p:txEl>
                                          </p:spTgt>
                                        </p:tgtEl>
                                        <p:attrNameLst>
                                          <p:attrName>style.visibility</p:attrName>
                                        </p:attrNameLst>
                                      </p:cBhvr>
                                      <p:to>
                                        <p:strVal val="visible"/>
                                      </p:to>
                                    </p:set>
                                    <p:animEffect transition="in" filter="wipe(left)">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iterate type="lt">
                                    <p:tmPct val="10000"/>
                                  </p:iterate>
                                  <p:childTnLst>
                                    <p:set>
                                      <p:cBhvr>
                                        <p:cTn id="26" dur="1" fill="hold">
                                          <p:stCondLst>
                                            <p:cond delay="0"/>
                                          </p:stCondLst>
                                        </p:cTn>
                                        <p:tgtEl>
                                          <p:spTgt spid="3">
                                            <p:txEl>
                                              <p:pRg st="1" end="1"/>
                                            </p:txEl>
                                          </p:spTgt>
                                        </p:tgtEl>
                                        <p:attrNameLst>
                                          <p:attrName>style.visibility</p:attrName>
                                        </p:attrNameLst>
                                      </p:cBhvr>
                                      <p:to>
                                        <p:strVal val="visible"/>
                                      </p:to>
                                    </p:set>
                                    <p:animEffect transition="in" filter="wipe(left)">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lt">
                                    <p:tmPct val="10000"/>
                                  </p:iterate>
                                  <p:childTnLst>
                                    <p:set>
                                      <p:cBhvr>
                                        <p:cTn id="31" dur="1" fill="hold">
                                          <p:stCondLst>
                                            <p:cond delay="0"/>
                                          </p:stCondLst>
                                        </p:cTn>
                                        <p:tgtEl>
                                          <p:spTgt spid="3">
                                            <p:txEl>
                                              <p:pRg st="2" end="2"/>
                                            </p:txEl>
                                          </p:spTgt>
                                        </p:tgtEl>
                                        <p:attrNameLst>
                                          <p:attrName>style.visibility</p:attrName>
                                        </p:attrNameLst>
                                      </p:cBhvr>
                                      <p:to>
                                        <p:strVal val="visible"/>
                                      </p:to>
                                    </p:set>
                                    <p:animEffect transition="in" filter="wipe(left)">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lt">
                                    <p:tmPct val="10000"/>
                                  </p:iterate>
                                  <p:childTnLst>
                                    <p:set>
                                      <p:cBhvr>
                                        <p:cTn id="36" dur="1" fill="hold">
                                          <p:stCondLst>
                                            <p:cond delay="0"/>
                                          </p:stCondLst>
                                        </p:cTn>
                                        <p:tgtEl>
                                          <p:spTgt spid="3">
                                            <p:txEl>
                                              <p:pRg st="3" end="3"/>
                                            </p:txEl>
                                          </p:spTgt>
                                        </p:tgtEl>
                                        <p:attrNameLst>
                                          <p:attrName>style.visibility</p:attrName>
                                        </p:attrNameLst>
                                      </p:cBhvr>
                                      <p:to>
                                        <p:strVal val="visible"/>
                                      </p:to>
                                    </p:set>
                                    <p:animEffect transition="in" filter="wipe(left)">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lt">
                                    <p:tmPct val="10000"/>
                                  </p:iterate>
                                  <p:childTnLst>
                                    <p:set>
                                      <p:cBhvr>
                                        <p:cTn id="41" dur="1" fill="hold">
                                          <p:stCondLst>
                                            <p:cond delay="0"/>
                                          </p:stCondLst>
                                        </p:cTn>
                                        <p:tgtEl>
                                          <p:spTgt spid="3">
                                            <p:txEl>
                                              <p:pRg st="4" end="4"/>
                                            </p:txEl>
                                          </p:spTgt>
                                        </p:tgtEl>
                                        <p:attrNameLst>
                                          <p:attrName>style.visibility</p:attrName>
                                        </p:attrNameLst>
                                      </p:cBhvr>
                                      <p:to>
                                        <p:strVal val="visible"/>
                                      </p:to>
                                    </p:set>
                                    <p:animEffect transition="in" filter="wipe(left)">
                                      <p:cBhvr>
                                        <p:cTn id="42" dur="5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500"/>
                                        <p:tgtEl>
                                          <p:spTgt spid="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11">
                                            <p:txEl>
                                              <p:pRg st="0" end="0"/>
                                            </p:txEl>
                                          </p:spTgt>
                                        </p:tgtEl>
                                        <p:attrNameLst>
                                          <p:attrName>style.visibility</p:attrName>
                                        </p:attrNameLst>
                                      </p:cBhvr>
                                      <p:to>
                                        <p:strVal val="visible"/>
                                      </p:to>
                                    </p:set>
                                    <p:animEffect transition="in" filter="wipe(up)">
                                      <p:cBhvr>
                                        <p:cTn id="52" dur="500"/>
                                        <p:tgtEl>
                                          <p:spTgt spid="11">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1">
                                            <p:txEl>
                                              <p:pRg st="1" end="1"/>
                                            </p:txEl>
                                          </p:spTgt>
                                        </p:tgtEl>
                                        <p:attrNameLst>
                                          <p:attrName>style.visibility</p:attrName>
                                        </p:attrNameLst>
                                      </p:cBhvr>
                                      <p:to>
                                        <p:strVal val="visible"/>
                                      </p:to>
                                    </p:set>
                                    <p:animEffect transition="in" filter="wipe(left)">
                                      <p:cBhvr>
                                        <p:cTn id="57" dur="500"/>
                                        <p:tgtEl>
                                          <p:spTgt spid="11">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fade">
                                      <p:cBhvr>
                                        <p:cTn id="62" dur="500"/>
                                        <p:tgtEl>
                                          <p:spTgt spid="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iterate type="lt">
                                    <p:tmPct val="10000"/>
                                  </p:iterate>
                                  <p:childTnLst>
                                    <p:set>
                                      <p:cBhvr>
                                        <p:cTn id="66" dur="1" fill="hold">
                                          <p:stCondLst>
                                            <p:cond delay="0"/>
                                          </p:stCondLst>
                                        </p:cTn>
                                        <p:tgtEl>
                                          <p:spTgt spid="7">
                                            <p:txEl>
                                              <p:pRg st="0" end="0"/>
                                            </p:txEl>
                                          </p:spTgt>
                                        </p:tgtEl>
                                        <p:attrNameLst>
                                          <p:attrName>style.visibility</p:attrName>
                                        </p:attrNameLst>
                                      </p:cBhvr>
                                      <p:to>
                                        <p:strVal val="visible"/>
                                      </p:to>
                                    </p:set>
                                    <p:animEffect transition="in" filter="wipe(left)">
                                      <p:cBhvr>
                                        <p:cTn id="67" dur="500"/>
                                        <p:tgtEl>
                                          <p:spTgt spid="7">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iterate type="lt">
                                    <p:tmPct val="10000"/>
                                  </p:iterate>
                                  <p:childTnLst>
                                    <p:set>
                                      <p:cBhvr>
                                        <p:cTn id="71" dur="1" fill="hold">
                                          <p:stCondLst>
                                            <p:cond delay="0"/>
                                          </p:stCondLst>
                                        </p:cTn>
                                        <p:tgtEl>
                                          <p:spTgt spid="7">
                                            <p:txEl>
                                              <p:pRg st="1" end="1"/>
                                            </p:txEl>
                                          </p:spTgt>
                                        </p:tgtEl>
                                        <p:attrNameLst>
                                          <p:attrName>style.visibility</p:attrName>
                                        </p:attrNameLst>
                                      </p:cBhvr>
                                      <p:to>
                                        <p:strVal val="visible"/>
                                      </p:to>
                                    </p:set>
                                    <p:animEffect transition="in" filter="wipe(left)">
                                      <p:cBhvr>
                                        <p:cTn id="72" dur="500"/>
                                        <p:tgtEl>
                                          <p:spTgt spid="7">
                                            <p:txEl>
                                              <p:pRg st="1" end="1"/>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iterate type="lt">
                                    <p:tmPct val="10000"/>
                                  </p:iterate>
                                  <p:childTnLst>
                                    <p:set>
                                      <p:cBhvr>
                                        <p:cTn id="76" dur="1" fill="hold">
                                          <p:stCondLst>
                                            <p:cond delay="0"/>
                                          </p:stCondLst>
                                        </p:cTn>
                                        <p:tgtEl>
                                          <p:spTgt spid="7">
                                            <p:txEl>
                                              <p:pRg st="2" end="2"/>
                                            </p:txEl>
                                          </p:spTgt>
                                        </p:tgtEl>
                                        <p:attrNameLst>
                                          <p:attrName>style.visibility</p:attrName>
                                        </p:attrNameLst>
                                      </p:cBhvr>
                                      <p:to>
                                        <p:strVal val="visible"/>
                                      </p:to>
                                    </p:set>
                                    <p:animEffect transition="in" filter="wipe(left)">
                                      <p:cBhvr>
                                        <p:cTn id="77" dur="500"/>
                                        <p:tgtEl>
                                          <p:spTgt spid="7">
                                            <p:txEl>
                                              <p:pRg st="2" end="2"/>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iterate type="lt">
                                    <p:tmPct val="10000"/>
                                  </p:iterate>
                                  <p:childTnLst>
                                    <p:set>
                                      <p:cBhvr>
                                        <p:cTn id="81" dur="1" fill="hold">
                                          <p:stCondLst>
                                            <p:cond delay="0"/>
                                          </p:stCondLst>
                                        </p:cTn>
                                        <p:tgtEl>
                                          <p:spTgt spid="7">
                                            <p:txEl>
                                              <p:pRg st="3" end="3"/>
                                            </p:txEl>
                                          </p:spTgt>
                                        </p:tgtEl>
                                        <p:attrNameLst>
                                          <p:attrName>style.visibility</p:attrName>
                                        </p:attrNameLst>
                                      </p:cBhvr>
                                      <p:to>
                                        <p:strVal val="visible"/>
                                      </p:to>
                                    </p:set>
                                    <p:animEffect transition="in" filter="wipe(left)">
                                      <p:cBhvr>
                                        <p:cTn id="82" dur="500"/>
                                        <p:tgtEl>
                                          <p:spTgt spid="7">
                                            <p:txEl>
                                              <p:pRg st="3" end="3"/>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iterate type="lt">
                                    <p:tmPct val="10000"/>
                                  </p:iterate>
                                  <p:childTnLst>
                                    <p:set>
                                      <p:cBhvr>
                                        <p:cTn id="86" dur="1" fill="hold">
                                          <p:stCondLst>
                                            <p:cond delay="0"/>
                                          </p:stCondLst>
                                        </p:cTn>
                                        <p:tgtEl>
                                          <p:spTgt spid="7">
                                            <p:txEl>
                                              <p:pRg st="4" end="4"/>
                                            </p:txEl>
                                          </p:spTgt>
                                        </p:tgtEl>
                                        <p:attrNameLst>
                                          <p:attrName>style.visibility</p:attrName>
                                        </p:attrNameLst>
                                      </p:cBhvr>
                                      <p:to>
                                        <p:strVal val="visible"/>
                                      </p:to>
                                    </p:set>
                                    <p:animEffect transition="in" filter="wipe(left)">
                                      <p:cBhvr>
                                        <p:cTn id="87" dur="500"/>
                                        <p:tgtEl>
                                          <p:spTgt spid="7">
                                            <p:txEl>
                                              <p:pRg st="4" end="4"/>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iterate type="lt">
                                    <p:tmPct val="10000"/>
                                  </p:iterate>
                                  <p:childTnLst>
                                    <p:set>
                                      <p:cBhvr>
                                        <p:cTn id="91" dur="1" fill="hold">
                                          <p:stCondLst>
                                            <p:cond delay="0"/>
                                          </p:stCondLst>
                                        </p:cTn>
                                        <p:tgtEl>
                                          <p:spTgt spid="7">
                                            <p:txEl>
                                              <p:pRg st="5" end="5"/>
                                            </p:txEl>
                                          </p:spTgt>
                                        </p:tgtEl>
                                        <p:attrNameLst>
                                          <p:attrName>style.visibility</p:attrName>
                                        </p:attrNameLst>
                                      </p:cBhvr>
                                      <p:to>
                                        <p:strVal val="visible"/>
                                      </p:to>
                                    </p:set>
                                    <p:animEffect transition="in" filter="wipe(left)">
                                      <p:cBhvr>
                                        <p:cTn id="92" dur="500"/>
                                        <p:tgtEl>
                                          <p:spTgt spid="7">
                                            <p:txEl>
                                              <p:pRg st="5" end="5"/>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iterate type="lt">
                                    <p:tmPct val="10000"/>
                                  </p:iterate>
                                  <p:childTnLst>
                                    <p:set>
                                      <p:cBhvr>
                                        <p:cTn id="96" dur="1" fill="hold">
                                          <p:stCondLst>
                                            <p:cond delay="0"/>
                                          </p:stCondLst>
                                        </p:cTn>
                                        <p:tgtEl>
                                          <p:spTgt spid="7">
                                            <p:txEl>
                                              <p:pRg st="6" end="6"/>
                                            </p:txEl>
                                          </p:spTgt>
                                        </p:tgtEl>
                                        <p:attrNameLst>
                                          <p:attrName>style.visibility</p:attrName>
                                        </p:attrNameLst>
                                      </p:cBhvr>
                                      <p:to>
                                        <p:strVal val="visible"/>
                                      </p:to>
                                    </p:set>
                                    <p:animEffect transition="in" filter="wipe(left)">
                                      <p:cBhvr>
                                        <p:cTn id="9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15"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1"/>
          <p:cNvSpPr txBox="1">
            <a:spLocks/>
          </p:cNvSpPr>
          <p:nvPr/>
        </p:nvSpPr>
        <p:spPr>
          <a:xfrm>
            <a:off x="0" y="0"/>
            <a:ext cx="12192000" cy="857250"/>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pl-PL" sz="3200" dirty="0">
                <a:solidFill>
                  <a:srgbClr val="000000"/>
                </a:solidFill>
                <a:latin typeface="+mn-lt"/>
                <a:cs typeface="Courier New" panose="02070309020205020404" pitchFamily="49" charset="0"/>
              </a:rPr>
              <a:t>UPDATE</a:t>
            </a:r>
            <a:r>
              <a:rPr lang="pl-PL" sz="4000" dirty="0">
                <a:solidFill>
                  <a:srgbClr val="000000"/>
                </a:solidFill>
                <a:latin typeface="Minion-Regular"/>
              </a:rPr>
              <a:t> – Modyfikowanie zawartości tabel    (1/2)</a:t>
            </a:r>
            <a:endParaRPr lang="pl-PL" sz="4000" b="1" dirty="0"/>
          </a:p>
        </p:txBody>
      </p:sp>
      <p:sp>
        <p:nvSpPr>
          <p:cNvPr id="4" name="Symbol zastępczy daty 3"/>
          <p:cNvSpPr>
            <a:spLocks noGrp="1"/>
          </p:cNvSpPr>
          <p:nvPr>
            <p:ph type="dt" sz="half" idx="10"/>
          </p:nvPr>
        </p:nvSpPr>
        <p:spPr/>
        <p:txBody>
          <a:bodyPr/>
          <a:lstStyle/>
          <a:p>
            <a:fld id="{1D684510-9475-4884-8951-D3414B1C6E4B}" type="datetime1">
              <a:rPr lang="pl-PL" smtClean="0"/>
              <a:t>25.11.2021</a:t>
            </a:fld>
            <a:endParaRPr lang="pl-PL"/>
          </a:p>
        </p:txBody>
      </p:sp>
      <p:sp>
        <p:nvSpPr>
          <p:cNvPr id="14" name="Prostokąt 13"/>
          <p:cNvSpPr/>
          <p:nvPr/>
        </p:nvSpPr>
        <p:spPr>
          <a:xfrm>
            <a:off x="183143" y="1053764"/>
            <a:ext cx="11406877" cy="446276"/>
          </a:xfrm>
          <a:prstGeom prst="rect">
            <a:avLst/>
          </a:prstGeom>
          <a:ln>
            <a:solidFill>
              <a:schemeClr val="accent1"/>
            </a:solidFill>
          </a:ln>
        </p:spPr>
        <p:txBody>
          <a:bodyPr wrap="square">
            <a:spAutoFit/>
          </a:bodyPr>
          <a:lstStyle/>
          <a:p>
            <a:pPr marL="342900" indent="-342900">
              <a:buFont typeface="Wingdings" panose="05000000000000000000" pitchFamily="2" charset="2"/>
              <a:buChar char="F"/>
            </a:pPr>
            <a:r>
              <a:rPr lang="pl-PL" sz="2300" dirty="0"/>
              <a:t>Do </a:t>
            </a:r>
            <a:r>
              <a:rPr lang="pl-PL" sz="2300" dirty="0">
                <a:solidFill>
                  <a:srgbClr val="FF0000"/>
                </a:solidFill>
              </a:rPr>
              <a:t>modyfikowania zawartości </a:t>
            </a:r>
            <a:r>
              <a:rPr lang="pl-PL" sz="2300" dirty="0"/>
              <a:t>tabeli służy polecenie </a:t>
            </a:r>
            <a:r>
              <a:rPr lang="pl-PL" sz="2000" cap="all" dirty="0">
                <a:solidFill>
                  <a:srgbClr val="FF0000"/>
                </a:solidFill>
                <a:latin typeface="Courier New" panose="02070309020205020404" pitchFamily="49" charset="0"/>
                <a:cs typeface="Courier New" panose="02070309020205020404" pitchFamily="49" charset="0"/>
              </a:rPr>
              <a:t>update</a:t>
            </a:r>
            <a:r>
              <a:rPr lang="pl-PL" dirty="0">
                <a:solidFill>
                  <a:srgbClr val="FF0000"/>
                </a:solidFill>
                <a:latin typeface="Monoid" panose="02000503000000000000" pitchFamily="2" charset="0"/>
              </a:rPr>
              <a:t>.</a:t>
            </a:r>
            <a:endParaRPr lang="pl-PL" sz="2300" dirty="0"/>
          </a:p>
        </p:txBody>
      </p:sp>
      <p:sp>
        <p:nvSpPr>
          <p:cNvPr id="11" name="Rectangle 1"/>
          <p:cNvSpPr>
            <a:spLocks noChangeArrowheads="1"/>
          </p:cNvSpPr>
          <p:nvPr/>
        </p:nvSpPr>
        <p:spPr bwMode="auto">
          <a:xfrm>
            <a:off x="641681" y="3934751"/>
            <a:ext cx="4856150" cy="10541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lnSpc>
                <a:spcPts val="2400"/>
              </a:lnSpc>
              <a:spcBef>
                <a:spcPct val="0"/>
              </a:spcBef>
              <a:spcAft>
                <a:spcPts val="300"/>
              </a:spcAft>
            </a:pPr>
            <a:r>
              <a:rPr lang="pl-PL" sz="2000" b="1" dirty="0">
                <a:solidFill>
                  <a:srgbClr val="0070C0"/>
                </a:solidFill>
                <a:ea typeface="Times New Roman" pitchFamily="18" charset="0"/>
                <a:cs typeface="Arial" pitchFamily="34" charset="0"/>
              </a:rPr>
              <a:t>Przykład </a:t>
            </a:r>
            <a:endParaRPr lang="pl-PL" sz="2000" dirty="0">
              <a:solidFill>
                <a:srgbClr val="0070C0"/>
              </a:solidFill>
              <a:cs typeface="Arial" pitchFamily="34" charset="0"/>
            </a:endParaRPr>
          </a:p>
          <a:p>
            <a:pPr fontAlgn="base">
              <a:lnSpc>
                <a:spcPts val="2400"/>
              </a:lnSpc>
              <a:spcAft>
                <a:spcPct val="0"/>
              </a:spcAft>
            </a:pPr>
            <a:r>
              <a:rPr lang="pl-PL" sz="2000" dirty="0">
                <a:solidFill>
                  <a:prstClr val="black"/>
                </a:solidFill>
                <a:cs typeface="Arial" charset="0"/>
              </a:rPr>
              <a:t>Wszystkim adiunktom należy podwyższyć płace podstawowe o 100 zł.</a:t>
            </a:r>
          </a:p>
        </p:txBody>
      </p:sp>
      <p:sp>
        <p:nvSpPr>
          <p:cNvPr id="3" name="Prostokąt 2"/>
          <p:cNvSpPr/>
          <p:nvPr/>
        </p:nvSpPr>
        <p:spPr>
          <a:xfrm>
            <a:off x="5759616" y="1804554"/>
            <a:ext cx="3807294" cy="1477328"/>
          </a:xfrm>
          <a:prstGeom prst="rect">
            <a:avLst/>
          </a:prstGeom>
          <a:noFill/>
          <a:ln>
            <a:solidFill>
              <a:schemeClr val="accent5"/>
            </a:solidFill>
          </a:ln>
        </p:spPr>
        <p:txBody>
          <a:bodyPr wrap="square">
            <a:spAutoFit/>
          </a:bodyPr>
          <a:lstStyle/>
          <a:p>
            <a:pPr>
              <a:spcBef>
                <a:spcPts val="300"/>
              </a:spcBef>
            </a:pPr>
            <a:r>
              <a:rPr lang="en-US" sz="1600" dirty="0">
                <a:latin typeface="Courier New" panose="02070309020205020404" pitchFamily="49" charset="0"/>
                <a:cs typeface="Courier New" panose="02070309020205020404" pitchFamily="49" charset="0"/>
              </a:rPr>
              <a:t>UPDATE </a:t>
            </a:r>
            <a:r>
              <a:rPr lang="pl-PL" sz="1600" dirty="0">
                <a:latin typeface="Courier New" panose="02070309020205020404" pitchFamily="49" charset="0"/>
                <a:cs typeface="Courier New" panose="02070309020205020404" pitchFamily="49" charset="0"/>
              </a:rPr>
              <a:t>tabela</a:t>
            </a:r>
            <a:endParaRPr lang="en-US" sz="1600" dirty="0">
              <a:latin typeface="Courier New" panose="02070309020205020404" pitchFamily="49" charset="0"/>
              <a:cs typeface="Courier New" panose="02070309020205020404" pitchFamily="49" charset="0"/>
            </a:endParaRPr>
          </a:p>
          <a:p>
            <a:pPr>
              <a:spcBef>
                <a:spcPts val="300"/>
              </a:spcBef>
            </a:pPr>
            <a:r>
              <a:rPr lang="en-US" sz="1600" dirty="0">
                <a:latin typeface="Courier New" panose="02070309020205020404" pitchFamily="49" charset="0"/>
                <a:cs typeface="Courier New" panose="02070309020205020404" pitchFamily="49" charset="0"/>
              </a:rPr>
              <a:t>SET </a:t>
            </a:r>
            <a:r>
              <a:rPr lang="pl-PL" sz="1600" dirty="0">
                <a:latin typeface="Courier New" panose="02070309020205020404" pitchFamily="49" charset="0"/>
                <a:cs typeface="Courier New" panose="02070309020205020404" pitchFamily="49" charset="0"/>
              </a:rPr>
              <a:t>kolumna</a:t>
            </a:r>
            <a:r>
              <a:rPr lang="en-US" sz="1600" dirty="0">
                <a:latin typeface="Courier New" panose="02070309020205020404" pitchFamily="49" charset="0"/>
                <a:cs typeface="Courier New" panose="02070309020205020404" pitchFamily="49" charset="0"/>
              </a:rPr>
              <a:t>1 = </a:t>
            </a:r>
            <a:r>
              <a:rPr lang="pl-PL" sz="1600" dirty="0">
                <a:latin typeface="Courier New" panose="02070309020205020404" pitchFamily="49" charset="0"/>
                <a:cs typeface="Courier New" panose="02070309020205020404" pitchFamily="49" charset="0"/>
              </a:rPr>
              <a:t>wyrażenie</a:t>
            </a:r>
            <a:r>
              <a:rPr lang="en-US" sz="1600" dirty="0">
                <a:latin typeface="Courier New" panose="02070309020205020404" pitchFamily="49" charset="0"/>
                <a:cs typeface="Courier New" panose="02070309020205020404" pitchFamily="49" charset="0"/>
              </a:rPr>
              <a:t>1,</a:t>
            </a:r>
          </a:p>
          <a:p>
            <a:pPr>
              <a:spcBef>
                <a:spcPts val="300"/>
              </a:spcBef>
            </a:pPr>
            <a:r>
              <a:rPr lang="en-US" sz="1600" dirty="0">
                <a:latin typeface="Courier New" panose="02070309020205020404" pitchFamily="49" charset="0"/>
                <a:cs typeface="Courier New" panose="02070309020205020404" pitchFamily="49" charset="0"/>
              </a:rPr>
              <a:t>    </a:t>
            </a:r>
            <a:r>
              <a:rPr lang="pl-PL" sz="1600" dirty="0">
                <a:latin typeface="Courier New" panose="02070309020205020404" pitchFamily="49" charset="0"/>
                <a:cs typeface="Courier New" panose="02070309020205020404" pitchFamily="49" charset="0"/>
              </a:rPr>
              <a:t>kolumna</a:t>
            </a:r>
            <a:r>
              <a:rPr lang="en-US" sz="1600" dirty="0">
                <a:latin typeface="Courier New" panose="02070309020205020404" pitchFamily="49" charset="0"/>
                <a:cs typeface="Courier New" panose="02070309020205020404" pitchFamily="49" charset="0"/>
              </a:rPr>
              <a:t>2 = </a:t>
            </a:r>
            <a:r>
              <a:rPr lang="pl-PL" sz="1600" dirty="0">
                <a:latin typeface="Courier New" panose="02070309020205020404" pitchFamily="49" charset="0"/>
                <a:cs typeface="Courier New" panose="02070309020205020404" pitchFamily="49" charset="0"/>
              </a:rPr>
              <a:t>wyrażenie</a:t>
            </a:r>
            <a:r>
              <a:rPr lang="en-US" sz="1600" dirty="0">
                <a:latin typeface="Courier New" panose="02070309020205020404" pitchFamily="49" charset="0"/>
                <a:cs typeface="Courier New" panose="02070309020205020404" pitchFamily="49" charset="0"/>
              </a:rPr>
              <a:t>2,</a:t>
            </a:r>
          </a:p>
          <a:p>
            <a:pPr>
              <a:spcBef>
                <a:spcPts val="300"/>
              </a:spcBef>
            </a:pPr>
            <a:r>
              <a:rPr lang="en-US" sz="1600" dirty="0">
                <a:latin typeface="Courier New" panose="02070309020205020404" pitchFamily="49" charset="0"/>
                <a:cs typeface="Courier New" panose="02070309020205020404" pitchFamily="49" charset="0"/>
              </a:rPr>
              <a:t>    ...</a:t>
            </a:r>
          </a:p>
          <a:p>
            <a:pPr>
              <a:spcBef>
                <a:spcPts val="300"/>
              </a:spcBef>
            </a:pPr>
            <a:r>
              <a:rPr lang="en-US" sz="1600" dirty="0">
                <a:latin typeface="Courier New" panose="02070309020205020404" pitchFamily="49" charset="0"/>
                <a:cs typeface="Courier New" panose="02070309020205020404" pitchFamily="49" charset="0"/>
              </a:rPr>
              <a:t>[WHERE </a:t>
            </a:r>
            <a:r>
              <a:rPr lang="pl-PL" sz="1600" dirty="0">
                <a:latin typeface="Courier New" panose="02070309020205020404" pitchFamily="49" charset="0"/>
                <a:cs typeface="Courier New" panose="02070309020205020404" pitchFamily="49" charset="0"/>
              </a:rPr>
              <a:t>warunki</a:t>
            </a:r>
            <a:r>
              <a:rPr lang="en-US" sz="1600" dirty="0">
                <a:latin typeface="Courier New" panose="02070309020205020404" pitchFamily="49" charset="0"/>
                <a:cs typeface="Courier New" panose="02070309020205020404" pitchFamily="49" charset="0"/>
              </a:rPr>
              <a:t>];</a:t>
            </a:r>
            <a:endParaRPr lang="pl-PL" sz="1600" dirty="0">
              <a:latin typeface="Courier New" panose="02070309020205020404" pitchFamily="49" charset="0"/>
              <a:cs typeface="Courier New" panose="02070309020205020404" pitchFamily="49" charset="0"/>
            </a:endParaRPr>
          </a:p>
        </p:txBody>
      </p:sp>
      <p:sp>
        <p:nvSpPr>
          <p:cNvPr id="8" name="Prostokąt 7"/>
          <p:cNvSpPr/>
          <p:nvPr/>
        </p:nvSpPr>
        <p:spPr>
          <a:xfrm>
            <a:off x="537473" y="1804554"/>
            <a:ext cx="4960358" cy="1631216"/>
          </a:xfrm>
          <a:prstGeom prst="rect">
            <a:avLst/>
          </a:prstGeom>
        </p:spPr>
        <p:txBody>
          <a:bodyPr wrap="square">
            <a:spAutoFit/>
          </a:bodyPr>
          <a:lstStyle/>
          <a:p>
            <a:pPr marL="342900" indent="-342900">
              <a:buFont typeface="Arial" panose="020B0604020202020204" pitchFamily="34" charset="0"/>
              <a:buChar char="•"/>
            </a:pPr>
            <a:r>
              <a:rPr lang="pl-PL" sz="2000" dirty="0"/>
              <a:t>W przypadku, gdy zmieniamy wartości pewnych atrybutów w poleceniu </a:t>
            </a:r>
            <a:r>
              <a:rPr lang="pl-PL" sz="1700" dirty="0">
                <a:solidFill>
                  <a:srgbClr val="FF0000"/>
                </a:solidFill>
                <a:latin typeface="Courier New" panose="02070309020205020404" pitchFamily="49" charset="0"/>
                <a:cs typeface="Courier New" panose="02070309020205020404" pitchFamily="49" charset="0"/>
              </a:rPr>
              <a:t>UPDATE</a:t>
            </a:r>
            <a:r>
              <a:rPr lang="pl-PL" sz="2000" dirty="0"/>
              <a:t> można zamieścić wyrażenia wyznaczające nowe wartości posługując się następującą składnią: </a:t>
            </a:r>
          </a:p>
        </p:txBody>
      </p:sp>
      <p:sp>
        <p:nvSpPr>
          <p:cNvPr id="2" name="Prostokąt 1"/>
          <p:cNvSpPr/>
          <p:nvPr/>
        </p:nvSpPr>
        <p:spPr>
          <a:xfrm>
            <a:off x="5759616" y="4373225"/>
            <a:ext cx="3807294" cy="907941"/>
          </a:xfrm>
          <a:prstGeom prst="rect">
            <a:avLst/>
          </a:prstGeom>
          <a:solidFill>
            <a:schemeClr val="accent2">
              <a:lumMod val="20000"/>
              <a:lumOff val="80000"/>
            </a:schemeClr>
          </a:solidFill>
        </p:spPr>
        <p:txBody>
          <a:bodyPr wrap="square">
            <a:spAutoFit/>
          </a:bodyPr>
          <a:lstStyle/>
          <a:p>
            <a:pPr>
              <a:spcBef>
                <a:spcPts val="300"/>
              </a:spcBef>
            </a:pPr>
            <a:r>
              <a:rPr lang="pl-PL" sz="1600" dirty="0">
                <a:latin typeface="Monoid" panose="02000503000000000000" pitchFamily="2" charset="0"/>
              </a:rPr>
              <a:t>update pracownicy </a:t>
            </a:r>
          </a:p>
          <a:p>
            <a:pPr>
              <a:spcBef>
                <a:spcPts val="300"/>
              </a:spcBef>
            </a:pPr>
            <a:r>
              <a:rPr lang="pl-PL" sz="1600" dirty="0">
                <a:latin typeface="Monoid" panose="02000503000000000000" pitchFamily="2" charset="0"/>
              </a:rPr>
              <a:t>set płaca_pod = płaca_pod+100</a:t>
            </a:r>
          </a:p>
          <a:p>
            <a:pPr>
              <a:spcBef>
                <a:spcPts val="300"/>
              </a:spcBef>
            </a:pPr>
            <a:r>
              <a:rPr lang="pl-PL" sz="1600" dirty="0" err="1">
                <a:latin typeface="Monoid" panose="02000503000000000000" pitchFamily="2" charset="0"/>
              </a:rPr>
              <a:t>where</a:t>
            </a:r>
            <a:r>
              <a:rPr lang="pl-PL" sz="1600" dirty="0">
                <a:latin typeface="Monoid" panose="02000503000000000000" pitchFamily="2" charset="0"/>
              </a:rPr>
              <a:t> etat = 'adiunkt';</a:t>
            </a:r>
          </a:p>
        </p:txBody>
      </p:sp>
    </p:spTree>
    <p:extLst>
      <p:ext uri="{BB962C8B-B14F-4D97-AF65-F5344CB8AC3E}">
        <p14:creationId xmlns:p14="http://schemas.microsoft.com/office/powerpoint/2010/main" val="1191884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up)">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left)">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lt">
                                    <p:tmPct val="10000"/>
                                  </p:iterate>
                                  <p:childTnLst>
                                    <p:set>
                                      <p:cBhvr>
                                        <p:cTn id="21" dur="1" fill="hold">
                                          <p:stCondLst>
                                            <p:cond delay="0"/>
                                          </p:stCondLst>
                                        </p:cTn>
                                        <p:tgtEl>
                                          <p:spTgt spid="3">
                                            <p:txEl>
                                              <p:pRg st="0" end="0"/>
                                            </p:txEl>
                                          </p:spTgt>
                                        </p:tgtEl>
                                        <p:attrNameLst>
                                          <p:attrName>style.visibility</p:attrName>
                                        </p:attrNameLst>
                                      </p:cBhvr>
                                      <p:to>
                                        <p:strVal val="visible"/>
                                      </p:to>
                                    </p:set>
                                    <p:animEffect transition="in" filter="wipe(left)">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iterate type="lt">
                                    <p:tmPct val="10000"/>
                                  </p:iterate>
                                  <p:childTnLst>
                                    <p:set>
                                      <p:cBhvr>
                                        <p:cTn id="26" dur="1" fill="hold">
                                          <p:stCondLst>
                                            <p:cond delay="0"/>
                                          </p:stCondLst>
                                        </p:cTn>
                                        <p:tgtEl>
                                          <p:spTgt spid="3">
                                            <p:txEl>
                                              <p:pRg st="1" end="1"/>
                                            </p:txEl>
                                          </p:spTgt>
                                        </p:tgtEl>
                                        <p:attrNameLst>
                                          <p:attrName>style.visibility</p:attrName>
                                        </p:attrNameLst>
                                      </p:cBhvr>
                                      <p:to>
                                        <p:strVal val="visible"/>
                                      </p:to>
                                    </p:set>
                                    <p:animEffect transition="in" filter="wipe(left)">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lt">
                                    <p:tmPct val="10000"/>
                                  </p:iterate>
                                  <p:childTnLst>
                                    <p:set>
                                      <p:cBhvr>
                                        <p:cTn id="31" dur="1" fill="hold">
                                          <p:stCondLst>
                                            <p:cond delay="0"/>
                                          </p:stCondLst>
                                        </p:cTn>
                                        <p:tgtEl>
                                          <p:spTgt spid="3">
                                            <p:txEl>
                                              <p:pRg st="2" end="2"/>
                                            </p:txEl>
                                          </p:spTgt>
                                        </p:tgtEl>
                                        <p:attrNameLst>
                                          <p:attrName>style.visibility</p:attrName>
                                        </p:attrNameLst>
                                      </p:cBhvr>
                                      <p:to>
                                        <p:strVal val="visible"/>
                                      </p:to>
                                    </p:set>
                                    <p:animEffect transition="in" filter="wipe(left)">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lt">
                                    <p:tmPct val="10000"/>
                                  </p:iterate>
                                  <p:childTnLst>
                                    <p:set>
                                      <p:cBhvr>
                                        <p:cTn id="36" dur="1" fill="hold">
                                          <p:stCondLst>
                                            <p:cond delay="0"/>
                                          </p:stCondLst>
                                        </p:cTn>
                                        <p:tgtEl>
                                          <p:spTgt spid="3">
                                            <p:txEl>
                                              <p:pRg st="3" end="3"/>
                                            </p:txEl>
                                          </p:spTgt>
                                        </p:tgtEl>
                                        <p:attrNameLst>
                                          <p:attrName>style.visibility</p:attrName>
                                        </p:attrNameLst>
                                      </p:cBhvr>
                                      <p:to>
                                        <p:strVal val="visible"/>
                                      </p:to>
                                    </p:set>
                                    <p:animEffect transition="in" filter="wipe(left)">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lt">
                                    <p:tmPct val="10000"/>
                                  </p:iterate>
                                  <p:childTnLst>
                                    <p:set>
                                      <p:cBhvr>
                                        <p:cTn id="41" dur="1" fill="hold">
                                          <p:stCondLst>
                                            <p:cond delay="0"/>
                                          </p:stCondLst>
                                        </p:cTn>
                                        <p:tgtEl>
                                          <p:spTgt spid="3">
                                            <p:txEl>
                                              <p:pRg st="4" end="4"/>
                                            </p:txEl>
                                          </p:spTgt>
                                        </p:tgtEl>
                                        <p:attrNameLst>
                                          <p:attrName>style.visibility</p:attrName>
                                        </p:attrNameLst>
                                      </p:cBhvr>
                                      <p:to>
                                        <p:strVal val="visible"/>
                                      </p:to>
                                    </p:set>
                                    <p:animEffect transition="in" filter="wipe(left)">
                                      <p:cBhvr>
                                        <p:cTn id="42" dur="5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wipe(down)">
                                      <p:cBhvr>
                                        <p:cTn id="47" dur="500"/>
                                        <p:tgtEl>
                                          <p:spTgt spid="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11">
                                            <p:txEl>
                                              <p:pRg st="0" end="0"/>
                                            </p:txEl>
                                          </p:spTgt>
                                        </p:tgtEl>
                                        <p:attrNameLst>
                                          <p:attrName>style.visibility</p:attrName>
                                        </p:attrNameLst>
                                      </p:cBhvr>
                                      <p:to>
                                        <p:strVal val="visible"/>
                                      </p:to>
                                    </p:set>
                                    <p:animEffect transition="in" filter="wipe(up)">
                                      <p:cBhvr>
                                        <p:cTn id="52" dur="500"/>
                                        <p:tgtEl>
                                          <p:spTgt spid="11">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1">
                                            <p:txEl>
                                              <p:pRg st="1" end="1"/>
                                            </p:txEl>
                                          </p:spTgt>
                                        </p:tgtEl>
                                        <p:attrNameLst>
                                          <p:attrName>style.visibility</p:attrName>
                                        </p:attrNameLst>
                                      </p:cBhvr>
                                      <p:to>
                                        <p:strVal val="visible"/>
                                      </p:to>
                                    </p:set>
                                    <p:animEffect transition="in" filter="wipe(left)">
                                      <p:cBhvr>
                                        <p:cTn id="57" dur="500"/>
                                        <p:tgtEl>
                                          <p:spTgt spid="11">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500"/>
                                        <p:tgtEl>
                                          <p:spTgt spid="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iterate type="lt">
                                    <p:tmPct val="10000"/>
                                  </p:iterate>
                                  <p:childTnLst>
                                    <p:set>
                                      <p:cBhvr>
                                        <p:cTn id="66" dur="1" fill="hold">
                                          <p:stCondLst>
                                            <p:cond delay="0"/>
                                          </p:stCondLst>
                                        </p:cTn>
                                        <p:tgtEl>
                                          <p:spTgt spid="2">
                                            <p:txEl>
                                              <p:pRg st="0" end="0"/>
                                            </p:txEl>
                                          </p:spTgt>
                                        </p:tgtEl>
                                        <p:attrNameLst>
                                          <p:attrName>style.visibility</p:attrName>
                                        </p:attrNameLst>
                                      </p:cBhvr>
                                      <p:to>
                                        <p:strVal val="visible"/>
                                      </p:to>
                                    </p:set>
                                    <p:animEffect transition="in" filter="wipe(left)">
                                      <p:cBhvr>
                                        <p:cTn id="67" dur="500"/>
                                        <p:tgtEl>
                                          <p:spTgt spid="2">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iterate type="lt">
                                    <p:tmPct val="10000"/>
                                  </p:iterate>
                                  <p:childTnLst>
                                    <p:set>
                                      <p:cBhvr>
                                        <p:cTn id="71" dur="1" fill="hold">
                                          <p:stCondLst>
                                            <p:cond delay="0"/>
                                          </p:stCondLst>
                                        </p:cTn>
                                        <p:tgtEl>
                                          <p:spTgt spid="2">
                                            <p:txEl>
                                              <p:pRg st="1" end="1"/>
                                            </p:txEl>
                                          </p:spTgt>
                                        </p:tgtEl>
                                        <p:attrNameLst>
                                          <p:attrName>style.visibility</p:attrName>
                                        </p:attrNameLst>
                                      </p:cBhvr>
                                      <p:to>
                                        <p:strVal val="visible"/>
                                      </p:to>
                                    </p:set>
                                    <p:animEffect transition="in" filter="wipe(left)">
                                      <p:cBhvr>
                                        <p:cTn id="72" dur="500"/>
                                        <p:tgtEl>
                                          <p:spTgt spid="2">
                                            <p:txEl>
                                              <p:pRg st="1" end="1"/>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iterate type="lt">
                                    <p:tmPct val="10000"/>
                                  </p:iterate>
                                  <p:childTnLst>
                                    <p:set>
                                      <p:cBhvr>
                                        <p:cTn id="76" dur="1" fill="hold">
                                          <p:stCondLst>
                                            <p:cond delay="0"/>
                                          </p:stCondLst>
                                        </p:cTn>
                                        <p:tgtEl>
                                          <p:spTgt spid="2">
                                            <p:txEl>
                                              <p:pRg st="2" end="2"/>
                                            </p:txEl>
                                          </p:spTgt>
                                        </p:tgtEl>
                                        <p:attrNameLst>
                                          <p:attrName>style.visibility</p:attrName>
                                        </p:attrNameLst>
                                      </p:cBhvr>
                                      <p:to>
                                        <p:strVal val="visible"/>
                                      </p:to>
                                    </p:set>
                                    <p:animEffect transition="in" filter="wipe(left)">
                                      <p:cBhvr>
                                        <p:cTn id="7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animBg="1"/>
      <p:bldP spid="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1"/>
          <p:cNvSpPr txBox="1">
            <a:spLocks/>
          </p:cNvSpPr>
          <p:nvPr/>
        </p:nvSpPr>
        <p:spPr>
          <a:xfrm>
            <a:off x="0" y="0"/>
            <a:ext cx="12192000" cy="857250"/>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pl-PL" sz="3200" dirty="0">
                <a:solidFill>
                  <a:srgbClr val="000000"/>
                </a:solidFill>
                <a:latin typeface="Monoid" panose="02000503000000000000" pitchFamily="2" charset="0"/>
                <a:ea typeface="+mn-ea"/>
                <a:cs typeface="+mn-cs"/>
              </a:rPr>
              <a:t>UPDATE</a:t>
            </a:r>
            <a:r>
              <a:rPr lang="pl-PL" sz="4000" dirty="0">
                <a:solidFill>
                  <a:srgbClr val="000000"/>
                </a:solidFill>
                <a:latin typeface="Minion-Regular"/>
              </a:rPr>
              <a:t> – Modyfikowanie zawartości tabel    (2/2)</a:t>
            </a:r>
            <a:endParaRPr lang="pl-PL" sz="4000" b="1" dirty="0"/>
          </a:p>
        </p:txBody>
      </p:sp>
      <p:sp>
        <p:nvSpPr>
          <p:cNvPr id="4" name="Symbol zastępczy daty 3"/>
          <p:cNvSpPr>
            <a:spLocks noGrp="1"/>
          </p:cNvSpPr>
          <p:nvPr>
            <p:ph type="dt" sz="half" idx="10"/>
          </p:nvPr>
        </p:nvSpPr>
        <p:spPr/>
        <p:txBody>
          <a:bodyPr/>
          <a:lstStyle/>
          <a:p>
            <a:fld id="{1D684510-9475-4884-8951-D3414B1C6E4B}" type="datetime1">
              <a:rPr lang="pl-PL" smtClean="0"/>
              <a:t>25.11.2021</a:t>
            </a:fld>
            <a:endParaRPr lang="pl-PL"/>
          </a:p>
        </p:txBody>
      </p:sp>
      <p:sp>
        <p:nvSpPr>
          <p:cNvPr id="11" name="Rectangle 1"/>
          <p:cNvSpPr>
            <a:spLocks noChangeArrowheads="1"/>
          </p:cNvSpPr>
          <p:nvPr/>
        </p:nvSpPr>
        <p:spPr bwMode="auto">
          <a:xfrm>
            <a:off x="661967" y="2708150"/>
            <a:ext cx="3704293" cy="35163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lnSpc>
                <a:spcPts val="2400"/>
              </a:lnSpc>
              <a:spcBef>
                <a:spcPct val="0"/>
              </a:spcBef>
              <a:spcAft>
                <a:spcPts val="300"/>
              </a:spcAft>
            </a:pPr>
            <a:r>
              <a:rPr lang="pl-PL" sz="2000" b="1" dirty="0">
                <a:solidFill>
                  <a:srgbClr val="0070C0"/>
                </a:solidFill>
                <a:ea typeface="Times New Roman" pitchFamily="18" charset="0"/>
                <a:cs typeface="Arial" pitchFamily="34" charset="0"/>
              </a:rPr>
              <a:t>Przykład </a:t>
            </a:r>
            <a:endParaRPr lang="pl-PL" sz="2000" dirty="0">
              <a:solidFill>
                <a:srgbClr val="0070C0"/>
              </a:solidFill>
              <a:cs typeface="Arial" pitchFamily="34" charset="0"/>
            </a:endParaRPr>
          </a:p>
          <a:p>
            <a:pPr fontAlgn="base">
              <a:lnSpc>
                <a:spcPts val="2400"/>
              </a:lnSpc>
              <a:spcAft>
                <a:spcPct val="0"/>
              </a:spcAft>
            </a:pPr>
            <a:r>
              <a:rPr lang="pl-PL" sz="2000" dirty="0">
                <a:solidFill>
                  <a:prstClr val="black"/>
                </a:solidFill>
                <a:cs typeface="Arial" charset="0"/>
              </a:rPr>
              <a:t>Wszystkim asystentom przydzielić maksymalną płacę przewidzianą na tym etacie.</a:t>
            </a:r>
          </a:p>
          <a:p>
            <a:pPr fontAlgn="base">
              <a:lnSpc>
                <a:spcPts val="2400"/>
              </a:lnSpc>
              <a:spcAft>
                <a:spcPct val="0"/>
              </a:spcAft>
            </a:pPr>
            <a:endParaRPr lang="pl-PL" sz="2000" dirty="0">
              <a:solidFill>
                <a:prstClr val="black"/>
              </a:solidFill>
              <a:cs typeface="Arial" charset="0"/>
            </a:endParaRPr>
          </a:p>
          <a:p>
            <a:pPr fontAlgn="base">
              <a:lnSpc>
                <a:spcPts val="2400"/>
              </a:lnSpc>
              <a:spcAft>
                <a:spcPct val="0"/>
              </a:spcAft>
            </a:pPr>
            <a:r>
              <a:rPr lang="pl-PL" sz="2000" dirty="0">
                <a:solidFill>
                  <a:prstClr val="black"/>
                </a:solidFill>
                <a:cs typeface="Arial" charset="0"/>
              </a:rPr>
              <a:t>Operację modyfikowania płac asystentów realizuje pokazane polecenie UPDATE a efekt można zaobserwować wyświetlając nowe wartości poleceniem SELECT.</a:t>
            </a:r>
          </a:p>
        </p:txBody>
      </p:sp>
      <p:sp>
        <p:nvSpPr>
          <p:cNvPr id="3" name="Prostokąt 2"/>
          <p:cNvSpPr/>
          <p:nvPr/>
        </p:nvSpPr>
        <p:spPr>
          <a:xfrm>
            <a:off x="5062386" y="1173792"/>
            <a:ext cx="4632960" cy="1554272"/>
          </a:xfrm>
          <a:prstGeom prst="rect">
            <a:avLst/>
          </a:prstGeom>
          <a:noFill/>
          <a:ln>
            <a:solidFill>
              <a:schemeClr val="accent5"/>
            </a:solidFill>
          </a:ln>
        </p:spPr>
        <p:txBody>
          <a:bodyPr wrap="square">
            <a:spAutoFit/>
          </a:bodyPr>
          <a:lstStyle/>
          <a:p>
            <a:pPr>
              <a:spcBef>
                <a:spcPts val="200"/>
              </a:spcBef>
            </a:pPr>
            <a:r>
              <a:rPr lang="en-US" sz="1700" dirty="0">
                <a:latin typeface="Courier New" panose="02070309020205020404" pitchFamily="49" charset="0"/>
                <a:cs typeface="Courier New" panose="02070309020205020404" pitchFamily="49" charset="0"/>
              </a:rPr>
              <a:t>UPDATE </a:t>
            </a:r>
            <a:r>
              <a:rPr lang="pl-PL" sz="1700" dirty="0">
                <a:latin typeface="Courier New" panose="02070309020205020404" pitchFamily="49" charset="0"/>
                <a:cs typeface="Courier New" panose="02070309020205020404" pitchFamily="49" charset="0"/>
              </a:rPr>
              <a:t>tabela_1</a:t>
            </a:r>
            <a:endParaRPr lang="en-US" sz="1700" dirty="0">
              <a:latin typeface="Courier New" panose="02070309020205020404" pitchFamily="49" charset="0"/>
              <a:cs typeface="Courier New" panose="02070309020205020404" pitchFamily="49" charset="0"/>
            </a:endParaRPr>
          </a:p>
          <a:p>
            <a:pPr>
              <a:spcBef>
                <a:spcPts val="200"/>
              </a:spcBef>
            </a:pPr>
            <a:r>
              <a:rPr lang="en-US" sz="1700" dirty="0">
                <a:latin typeface="Courier New" panose="02070309020205020404" pitchFamily="49" charset="0"/>
                <a:cs typeface="Courier New" panose="02070309020205020404" pitchFamily="49" charset="0"/>
              </a:rPr>
              <a:t>SET </a:t>
            </a:r>
            <a:r>
              <a:rPr lang="pl-PL" sz="1700" dirty="0">
                <a:latin typeface="Courier New" panose="02070309020205020404" pitchFamily="49" charset="0"/>
                <a:cs typeface="Courier New" panose="02070309020205020404" pitchFamily="49" charset="0"/>
              </a:rPr>
              <a:t>kolumna</a:t>
            </a:r>
            <a:r>
              <a:rPr lang="en-US" sz="1700" dirty="0">
                <a:latin typeface="Courier New" panose="02070309020205020404" pitchFamily="49" charset="0"/>
                <a:cs typeface="Courier New" panose="02070309020205020404" pitchFamily="49" charset="0"/>
              </a:rPr>
              <a:t>1 = </a:t>
            </a:r>
            <a:r>
              <a:rPr lang="pl-PL" sz="1700" dirty="0">
                <a:latin typeface="Courier New" panose="02070309020205020404" pitchFamily="49" charset="0"/>
                <a:cs typeface="Courier New" panose="02070309020205020404" pitchFamily="49" charset="0"/>
              </a:rPr>
              <a:t>(SELECT wyrażenie1</a:t>
            </a:r>
            <a:endParaRPr lang="en-US" sz="1700" dirty="0">
              <a:latin typeface="Courier New" panose="02070309020205020404" pitchFamily="49" charset="0"/>
              <a:cs typeface="Courier New" panose="02070309020205020404" pitchFamily="49" charset="0"/>
            </a:endParaRPr>
          </a:p>
          <a:p>
            <a:pPr>
              <a:spcBef>
                <a:spcPts val="200"/>
              </a:spcBef>
            </a:pPr>
            <a:r>
              <a:rPr lang="en-US" sz="1700" dirty="0">
                <a:latin typeface="Courier New" panose="02070309020205020404" pitchFamily="49" charset="0"/>
                <a:cs typeface="Courier New" panose="02070309020205020404" pitchFamily="49" charset="0"/>
              </a:rPr>
              <a:t>    </a:t>
            </a:r>
            <a:r>
              <a:rPr lang="pl-PL" sz="1700" dirty="0">
                <a:latin typeface="Courier New" panose="02070309020205020404" pitchFamily="49" charset="0"/>
                <a:cs typeface="Courier New" panose="02070309020205020404" pitchFamily="49" charset="0"/>
              </a:rPr>
              <a:t>		  FROM tabela_2</a:t>
            </a:r>
          </a:p>
          <a:p>
            <a:pPr>
              <a:spcBef>
                <a:spcPts val="200"/>
              </a:spcBef>
            </a:pPr>
            <a:r>
              <a:rPr lang="pl-PL" sz="1700" dirty="0">
                <a:latin typeface="Courier New" panose="02070309020205020404" pitchFamily="49" charset="0"/>
                <a:cs typeface="Courier New" panose="02070309020205020404" pitchFamily="49" charset="0"/>
              </a:rPr>
              <a:t>		  WHERE warunki)</a:t>
            </a:r>
            <a:endParaRPr lang="en-US" sz="1700" dirty="0">
              <a:latin typeface="Courier New" panose="02070309020205020404" pitchFamily="49" charset="0"/>
              <a:cs typeface="Courier New" panose="02070309020205020404" pitchFamily="49" charset="0"/>
            </a:endParaRPr>
          </a:p>
          <a:p>
            <a:pPr>
              <a:spcBef>
                <a:spcPts val="200"/>
              </a:spcBef>
            </a:pPr>
            <a:r>
              <a:rPr lang="en-US" sz="1700" dirty="0">
                <a:latin typeface="Courier New" panose="02070309020205020404" pitchFamily="49" charset="0"/>
                <a:cs typeface="Courier New" panose="02070309020205020404" pitchFamily="49" charset="0"/>
              </a:rPr>
              <a:t>[WHERE </a:t>
            </a:r>
            <a:r>
              <a:rPr lang="pl-PL" sz="1700" dirty="0">
                <a:latin typeface="Courier New" panose="02070309020205020404" pitchFamily="49" charset="0"/>
                <a:cs typeface="Courier New" panose="02070309020205020404" pitchFamily="49" charset="0"/>
              </a:rPr>
              <a:t>warunki</a:t>
            </a:r>
            <a:r>
              <a:rPr lang="en-US" sz="1700" dirty="0">
                <a:latin typeface="Courier New" panose="02070309020205020404" pitchFamily="49" charset="0"/>
                <a:cs typeface="Courier New" panose="02070309020205020404" pitchFamily="49" charset="0"/>
              </a:rPr>
              <a:t>];</a:t>
            </a:r>
            <a:endParaRPr lang="pl-PL" sz="1700" dirty="0">
              <a:latin typeface="Courier New" panose="02070309020205020404" pitchFamily="49" charset="0"/>
              <a:cs typeface="Courier New" panose="02070309020205020404" pitchFamily="49" charset="0"/>
            </a:endParaRPr>
          </a:p>
        </p:txBody>
      </p:sp>
      <p:sp>
        <p:nvSpPr>
          <p:cNvPr id="8" name="Prostokąt 7"/>
          <p:cNvSpPr/>
          <p:nvPr/>
        </p:nvSpPr>
        <p:spPr>
          <a:xfrm>
            <a:off x="258107" y="1081383"/>
            <a:ext cx="4960358" cy="1323439"/>
          </a:xfrm>
          <a:prstGeom prst="rect">
            <a:avLst/>
          </a:prstGeom>
        </p:spPr>
        <p:txBody>
          <a:bodyPr wrap="square">
            <a:spAutoFit/>
          </a:bodyPr>
          <a:lstStyle/>
          <a:p>
            <a:pPr marL="342900" indent="-342900">
              <a:buFont typeface="Arial" panose="020B0604020202020204" pitchFamily="34" charset="0"/>
              <a:buChar char="•"/>
            </a:pPr>
            <a:r>
              <a:rPr lang="pl-PL" sz="2000" dirty="0"/>
              <a:t>Atrybuty można także modyfikować nadając im wartości pobrane z bazy. W takich przypadkach używamy polecenia </a:t>
            </a:r>
            <a:r>
              <a:rPr lang="pl-PL" sz="1700" dirty="0">
                <a:solidFill>
                  <a:srgbClr val="FF0000"/>
                </a:solidFill>
                <a:latin typeface="Courier New" panose="02070309020205020404" pitchFamily="49" charset="0"/>
                <a:cs typeface="Courier New" panose="02070309020205020404" pitchFamily="49" charset="0"/>
              </a:rPr>
              <a:t>UPDATE</a:t>
            </a:r>
            <a:r>
              <a:rPr lang="pl-PL" sz="2000" dirty="0"/>
              <a:t> zgodnie z następującą składnią: </a:t>
            </a:r>
          </a:p>
        </p:txBody>
      </p:sp>
      <p:sp>
        <p:nvSpPr>
          <p:cNvPr id="2" name="Prostokąt 1"/>
          <p:cNvSpPr/>
          <p:nvPr/>
        </p:nvSpPr>
        <p:spPr>
          <a:xfrm>
            <a:off x="4685196" y="3177300"/>
            <a:ext cx="5010150" cy="1400383"/>
          </a:xfrm>
          <a:prstGeom prst="rect">
            <a:avLst/>
          </a:prstGeom>
          <a:solidFill>
            <a:schemeClr val="accent2">
              <a:lumMod val="20000"/>
              <a:lumOff val="80000"/>
            </a:schemeClr>
          </a:solidFill>
        </p:spPr>
        <p:txBody>
          <a:bodyPr wrap="square">
            <a:spAutoFit/>
          </a:bodyPr>
          <a:lstStyle/>
          <a:p>
            <a:pPr>
              <a:spcBef>
                <a:spcPts val="300"/>
              </a:spcBef>
            </a:pPr>
            <a:r>
              <a:rPr lang="pl-PL" sz="1500" dirty="0">
                <a:latin typeface="Monoid" panose="02000503000000000000" pitchFamily="2" charset="0"/>
              </a:rPr>
              <a:t>UPDATE pracownicy</a:t>
            </a:r>
          </a:p>
          <a:p>
            <a:pPr>
              <a:spcBef>
                <a:spcPts val="300"/>
              </a:spcBef>
            </a:pPr>
            <a:r>
              <a:rPr lang="pl-PL" sz="1500" dirty="0">
                <a:latin typeface="Monoid" panose="02000503000000000000" pitchFamily="2" charset="0"/>
              </a:rPr>
              <a:t>SET płaca_pod = (SELECT </a:t>
            </a:r>
            <a:r>
              <a:rPr lang="pl-PL" sz="1500" dirty="0" err="1">
                <a:latin typeface="Monoid" panose="02000503000000000000" pitchFamily="2" charset="0"/>
              </a:rPr>
              <a:t>płaca_max</a:t>
            </a:r>
            <a:endParaRPr lang="pl-PL" sz="1500" dirty="0">
              <a:latin typeface="Monoid" panose="02000503000000000000" pitchFamily="2" charset="0"/>
            </a:endParaRPr>
          </a:p>
          <a:p>
            <a:pPr>
              <a:spcBef>
                <a:spcPts val="300"/>
              </a:spcBef>
            </a:pPr>
            <a:r>
              <a:rPr lang="pl-PL" sz="1500" dirty="0">
                <a:latin typeface="Monoid" panose="02000503000000000000" pitchFamily="2" charset="0"/>
              </a:rPr>
              <a:t>	         FROM etaty</a:t>
            </a:r>
          </a:p>
          <a:p>
            <a:pPr>
              <a:spcBef>
                <a:spcPts val="300"/>
              </a:spcBef>
            </a:pPr>
            <a:r>
              <a:rPr lang="pl-PL" sz="1500" dirty="0">
                <a:latin typeface="Monoid" panose="02000503000000000000" pitchFamily="2" charset="0"/>
              </a:rPr>
              <a:t>	         WHERE nazwa = 'asystent')</a:t>
            </a:r>
          </a:p>
          <a:p>
            <a:pPr>
              <a:spcBef>
                <a:spcPts val="300"/>
              </a:spcBef>
            </a:pPr>
            <a:r>
              <a:rPr lang="pl-PL" sz="1500" dirty="0">
                <a:latin typeface="Monoid" panose="02000503000000000000" pitchFamily="2" charset="0"/>
              </a:rPr>
              <a:t>WHERE etat = 'asystent';</a:t>
            </a:r>
          </a:p>
        </p:txBody>
      </p:sp>
      <p:pic>
        <p:nvPicPr>
          <p:cNvPr id="5" name="Obraz 4"/>
          <p:cNvPicPr>
            <a:picLocks noChangeAspect="1"/>
          </p:cNvPicPr>
          <p:nvPr/>
        </p:nvPicPr>
        <p:blipFill>
          <a:blip r:embed="rId2"/>
          <a:stretch>
            <a:fillRect/>
          </a:stretch>
        </p:blipFill>
        <p:spPr>
          <a:xfrm>
            <a:off x="8644618" y="4894225"/>
            <a:ext cx="3174002" cy="1426845"/>
          </a:xfrm>
          <a:prstGeom prst="rect">
            <a:avLst/>
          </a:prstGeom>
        </p:spPr>
      </p:pic>
      <p:sp>
        <p:nvSpPr>
          <p:cNvPr id="10" name="Prostokąt 9"/>
          <p:cNvSpPr/>
          <p:nvPr/>
        </p:nvSpPr>
        <p:spPr>
          <a:xfrm>
            <a:off x="4705832" y="4894225"/>
            <a:ext cx="3710940" cy="861774"/>
          </a:xfrm>
          <a:prstGeom prst="rect">
            <a:avLst/>
          </a:prstGeom>
          <a:solidFill>
            <a:schemeClr val="accent2">
              <a:lumMod val="20000"/>
              <a:lumOff val="80000"/>
            </a:schemeClr>
          </a:solidFill>
        </p:spPr>
        <p:txBody>
          <a:bodyPr wrap="square">
            <a:spAutoFit/>
          </a:bodyPr>
          <a:lstStyle/>
          <a:p>
            <a:pPr>
              <a:spcBef>
                <a:spcPts val="300"/>
              </a:spcBef>
            </a:pPr>
            <a:r>
              <a:rPr lang="pl-PL" sz="1500" dirty="0">
                <a:latin typeface="Monoid" panose="02000503000000000000" pitchFamily="2" charset="0"/>
              </a:rPr>
              <a:t>SELECT nazwisko, etat, płaca_pod</a:t>
            </a:r>
          </a:p>
          <a:p>
            <a:pPr>
              <a:spcBef>
                <a:spcPts val="300"/>
              </a:spcBef>
            </a:pPr>
            <a:r>
              <a:rPr lang="pl-PL" sz="1500" dirty="0">
                <a:latin typeface="Monoid" panose="02000503000000000000" pitchFamily="2" charset="0"/>
              </a:rPr>
              <a:t>FROM pracownicy</a:t>
            </a:r>
          </a:p>
          <a:p>
            <a:pPr>
              <a:spcBef>
                <a:spcPts val="300"/>
              </a:spcBef>
            </a:pPr>
            <a:r>
              <a:rPr lang="pl-PL" sz="1500" dirty="0">
                <a:latin typeface="Monoid" panose="02000503000000000000" pitchFamily="2" charset="0"/>
              </a:rPr>
              <a:t>WHERE etat = 'asystent'</a:t>
            </a:r>
          </a:p>
        </p:txBody>
      </p:sp>
    </p:spTree>
    <p:extLst>
      <p:ext uri="{BB962C8B-B14F-4D97-AF65-F5344CB8AC3E}">
        <p14:creationId xmlns:p14="http://schemas.microsoft.com/office/powerpoint/2010/main" val="248994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lt">
                                    <p:tmPct val="10000"/>
                                  </p:iterate>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lt">
                                    <p:tmPct val="10000"/>
                                  </p:iterate>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iterate type="lt">
                                    <p:tmPct val="10000"/>
                                  </p:iterate>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lt">
                                    <p:tmPct val="10000"/>
                                  </p:iterate>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1">
                                            <p:txEl>
                                              <p:pRg st="0" end="0"/>
                                            </p:txEl>
                                          </p:spTgt>
                                        </p:tgtEl>
                                        <p:attrNameLst>
                                          <p:attrName>style.visibility</p:attrName>
                                        </p:attrNameLst>
                                      </p:cBhvr>
                                      <p:to>
                                        <p:strVal val="visible"/>
                                      </p:to>
                                    </p:set>
                                    <p:animEffect transition="in" filter="wipe(up)">
                                      <p:cBhvr>
                                        <p:cTn id="42" dur="500"/>
                                        <p:tgtEl>
                                          <p:spTgt spid="11">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1">
                                            <p:txEl>
                                              <p:pRg st="1" end="1"/>
                                            </p:txEl>
                                          </p:spTgt>
                                        </p:tgtEl>
                                        <p:attrNameLst>
                                          <p:attrName>style.visibility</p:attrName>
                                        </p:attrNameLst>
                                      </p:cBhvr>
                                      <p:to>
                                        <p:strVal val="visible"/>
                                      </p:to>
                                    </p:set>
                                    <p:animEffect transition="in" filter="wipe(left)">
                                      <p:cBhvr>
                                        <p:cTn id="47" dur="500"/>
                                        <p:tgtEl>
                                          <p:spTgt spid="11">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fade">
                                      <p:cBhvr>
                                        <p:cTn id="52" dur="500"/>
                                        <p:tgtEl>
                                          <p:spTgt spid="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iterate type="lt">
                                    <p:tmPct val="10000"/>
                                  </p:iterate>
                                  <p:childTnLst>
                                    <p:set>
                                      <p:cBhvr>
                                        <p:cTn id="56" dur="1" fill="hold">
                                          <p:stCondLst>
                                            <p:cond delay="0"/>
                                          </p:stCondLst>
                                        </p:cTn>
                                        <p:tgtEl>
                                          <p:spTgt spid="2">
                                            <p:txEl>
                                              <p:pRg st="0" end="0"/>
                                            </p:txEl>
                                          </p:spTgt>
                                        </p:tgtEl>
                                        <p:attrNameLst>
                                          <p:attrName>style.visibility</p:attrName>
                                        </p:attrNameLst>
                                      </p:cBhvr>
                                      <p:to>
                                        <p:strVal val="visible"/>
                                      </p:to>
                                    </p:set>
                                    <p:animEffect transition="in" filter="wipe(left)">
                                      <p:cBhvr>
                                        <p:cTn id="57" dur="500"/>
                                        <p:tgtEl>
                                          <p:spTgt spid="2">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iterate type="lt">
                                    <p:tmPct val="10000"/>
                                  </p:iterate>
                                  <p:childTnLst>
                                    <p:set>
                                      <p:cBhvr>
                                        <p:cTn id="61" dur="1" fill="hold">
                                          <p:stCondLst>
                                            <p:cond delay="0"/>
                                          </p:stCondLst>
                                        </p:cTn>
                                        <p:tgtEl>
                                          <p:spTgt spid="2">
                                            <p:txEl>
                                              <p:pRg st="1" end="1"/>
                                            </p:txEl>
                                          </p:spTgt>
                                        </p:tgtEl>
                                        <p:attrNameLst>
                                          <p:attrName>style.visibility</p:attrName>
                                        </p:attrNameLst>
                                      </p:cBhvr>
                                      <p:to>
                                        <p:strVal val="visible"/>
                                      </p:to>
                                    </p:set>
                                    <p:animEffect transition="in" filter="wipe(left)">
                                      <p:cBhvr>
                                        <p:cTn id="62" dur="500"/>
                                        <p:tgtEl>
                                          <p:spTgt spid="2">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iterate type="lt">
                                    <p:tmPct val="10000"/>
                                  </p:iterate>
                                  <p:childTnLst>
                                    <p:set>
                                      <p:cBhvr>
                                        <p:cTn id="66" dur="1" fill="hold">
                                          <p:stCondLst>
                                            <p:cond delay="0"/>
                                          </p:stCondLst>
                                        </p:cTn>
                                        <p:tgtEl>
                                          <p:spTgt spid="2">
                                            <p:txEl>
                                              <p:pRg st="2" end="2"/>
                                            </p:txEl>
                                          </p:spTgt>
                                        </p:tgtEl>
                                        <p:attrNameLst>
                                          <p:attrName>style.visibility</p:attrName>
                                        </p:attrNameLst>
                                      </p:cBhvr>
                                      <p:to>
                                        <p:strVal val="visible"/>
                                      </p:to>
                                    </p:set>
                                    <p:animEffect transition="in" filter="wipe(left)">
                                      <p:cBhvr>
                                        <p:cTn id="67" dur="500"/>
                                        <p:tgtEl>
                                          <p:spTgt spid="2">
                                            <p:txEl>
                                              <p:pRg st="2" end="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iterate type="lt">
                                    <p:tmPct val="10000"/>
                                  </p:iterate>
                                  <p:childTnLst>
                                    <p:set>
                                      <p:cBhvr>
                                        <p:cTn id="71" dur="1" fill="hold">
                                          <p:stCondLst>
                                            <p:cond delay="0"/>
                                          </p:stCondLst>
                                        </p:cTn>
                                        <p:tgtEl>
                                          <p:spTgt spid="2">
                                            <p:txEl>
                                              <p:pRg st="3" end="3"/>
                                            </p:txEl>
                                          </p:spTgt>
                                        </p:tgtEl>
                                        <p:attrNameLst>
                                          <p:attrName>style.visibility</p:attrName>
                                        </p:attrNameLst>
                                      </p:cBhvr>
                                      <p:to>
                                        <p:strVal val="visible"/>
                                      </p:to>
                                    </p:set>
                                    <p:animEffect transition="in" filter="wipe(left)">
                                      <p:cBhvr>
                                        <p:cTn id="72" dur="500"/>
                                        <p:tgtEl>
                                          <p:spTgt spid="2">
                                            <p:txEl>
                                              <p:pRg st="3" end="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iterate type="lt">
                                    <p:tmPct val="10000"/>
                                  </p:iterate>
                                  <p:childTnLst>
                                    <p:set>
                                      <p:cBhvr>
                                        <p:cTn id="76" dur="1" fill="hold">
                                          <p:stCondLst>
                                            <p:cond delay="0"/>
                                          </p:stCondLst>
                                        </p:cTn>
                                        <p:tgtEl>
                                          <p:spTgt spid="2">
                                            <p:txEl>
                                              <p:pRg st="4" end="4"/>
                                            </p:txEl>
                                          </p:spTgt>
                                        </p:tgtEl>
                                        <p:attrNameLst>
                                          <p:attrName>style.visibility</p:attrName>
                                        </p:attrNameLst>
                                      </p:cBhvr>
                                      <p:to>
                                        <p:strVal val="visible"/>
                                      </p:to>
                                    </p:set>
                                    <p:animEffect transition="in" filter="wipe(left)">
                                      <p:cBhvr>
                                        <p:cTn id="77" dur="500"/>
                                        <p:tgtEl>
                                          <p:spTgt spid="2">
                                            <p:txEl>
                                              <p:pRg st="4" end="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11">
                                            <p:txEl>
                                              <p:pRg st="3" end="3"/>
                                            </p:txEl>
                                          </p:spTgt>
                                        </p:tgtEl>
                                        <p:attrNameLst>
                                          <p:attrName>style.visibility</p:attrName>
                                        </p:attrNameLst>
                                      </p:cBhvr>
                                      <p:to>
                                        <p:strVal val="visible"/>
                                      </p:to>
                                    </p:set>
                                    <p:animEffect transition="in" filter="wipe(left)">
                                      <p:cBhvr>
                                        <p:cTn id="82" dur="500"/>
                                        <p:tgtEl>
                                          <p:spTgt spid="11">
                                            <p:txEl>
                                              <p:pRg st="3" end="3"/>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fade">
                                      <p:cBhvr>
                                        <p:cTn id="87" dur="500"/>
                                        <p:tgtEl>
                                          <p:spTgt spid="10"/>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iterate type="lt">
                                    <p:tmPct val="10000"/>
                                  </p:iterate>
                                  <p:childTnLst>
                                    <p:set>
                                      <p:cBhvr>
                                        <p:cTn id="91" dur="1" fill="hold">
                                          <p:stCondLst>
                                            <p:cond delay="0"/>
                                          </p:stCondLst>
                                        </p:cTn>
                                        <p:tgtEl>
                                          <p:spTgt spid="10">
                                            <p:txEl>
                                              <p:pRg st="0" end="0"/>
                                            </p:txEl>
                                          </p:spTgt>
                                        </p:tgtEl>
                                        <p:attrNameLst>
                                          <p:attrName>style.visibility</p:attrName>
                                        </p:attrNameLst>
                                      </p:cBhvr>
                                      <p:to>
                                        <p:strVal val="visible"/>
                                      </p:to>
                                    </p:set>
                                    <p:animEffect transition="in" filter="wipe(left)">
                                      <p:cBhvr>
                                        <p:cTn id="92" dur="500"/>
                                        <p:tgtEl>
                                          <p:spTgt spid="10">
                                            <p:txEl>
                                              <p:pRg st="0" end="0"/>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iterate type="lt">
                                    <p:tmPct val="10000"/>
                                  </p:iterate>
                                  <p:childTnLst>
                                    <p:set>
                                      <p:cBhvr>
                                        <p:cTn id="96" dur="1" fill="hold">
                                          <p:stCondLst>
                                            <p:cond delay="0"/>
                                          </p:stCondLst>
                                        </p:cTn>
                                        <p:tgtEl>
                                          <p:spTgt spid="10">
                                            <p:txEl>
                                              <p:pRg st="1" end="1"/>
                                            </p:txEl>
                                          </p:spTgt>
                                        </p:tgtEl>
                                        <p:attrNameLst>
                                          <p:attrName>style.visibility</p:attrName>
                                        </p:attrNameLst>
                                      </p:cBhvr>
                                      <p:to>
                                        <p:strVal val="visible"/>
                                      </p:to>
                                    </p:set>
                                    <p:animEffect transition="in" filter="wipe(left)">
                                      <p:cBhvr>
                                        <p:cTn id="97" dur="500"/>
                                        <p:tgtEl>
                                          <p:spTgt spid="10">
                                            <p:txEl>
                                              <p:pRg st="1" end="1"/>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iterate type="lt">
                                    <p:tmPct val="10000"/>
                                  </p:iterate>
                                  <p:childTnLst>
                                    <p:set>
                                      <p:cBhvr>
                                        <p:cTn id="101" dur="1" fill="hold">
                                          <p:stCondLst>
                                            <p:cond delay="0"/>
                                          </p:stCondLst>
                                        </p:cTn>
                                        <p:tgtEl>
                                          <p:spTgt spid="10">
                                            <p:txEl>
                                              <p:pRg st="2" end="2"/>
                                            </p:txEl>
                                          </p:spTgt>
                                        </p:tgtEl>
                                        <p:attrNameLst>
                                          <p:attrName>style.visibility</p:attrName>
                                        </p:attrNameLst>
                                      </p:cBhvr>
                                      <p:to>
                                        <p:strVal val="visible"/>
                                      </p:to>
                                    </p:set>
                                    <p:animEffect transition="in" filter="wipe(left)">
                                      <p:cBhvr>
                                        <p:cTn id="102" dur="500"/>
                                        <p:tgtEl>
                                          <p:spTgt spid="10">
                                            <p:txEl>
                                              <p:pRg st="2" end="2"/>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5"/>
                                        </p:tgtEl>
                                        <p:attrNameLst>
                                          <p:attrName>style.visibility</p:attrName>
                                        </p:attrNameLst>
                                      </p:cBhvr>
                                      <p:to>
                                        <p:strVal val="visible"/>
                                      </p:to>
                                    </p:set>
                                    <p:animEffect transition="in" filter="fade">
                                      <p:cBhvr>
                                        <p:cTn id="10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10"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1"/>
          <p:cNvSpPr txBox="1">
            <a:spLocks/>
          </p:cNvSpPr>
          <p:nvPr/>
        </p:nvSpPr>
        <p:spPr>
          <a:xfrm>
            <a:off x="0" y="0"/>
            <a:ext cx="12192000" cy="857250"/>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pl-PL" sz="4000" dirty="0">
                <a:solidFill>
                  <a:srgbClr val="000000"/>
                </a:solidFill>
                <a:latin typeface="Minion-Regular"/>
              </a:rPr>
              <a:t>Tworzenie zapytań</a:t>
            </a:r>
            <a:endParaRPr lang="pl-PL" sz="4000" b="1" dirty="0"/>
          </a:p>
        </p:txBody>
      </p:sp>
      <p:sp>
        <p:nvSpPr>
          <p:cNvPr id="4" name="Symbol zastępczy daty 3"/>
          <p:cNvSpPr>
            <a:spLocks noGrp="1"/>
          </p:cNvSpPr>
          <p:nvPr>
            <p:ph type="dt" sz="half" idx="10"/>
          </p:nvPr>
        </p:nvSpPr>
        <p:spPr/>
        <p:txBody>
          <a:bodyPr/>
          <a:lstStyle/>
          <a:p>
            <a:fld id="{1D684510-9475-4884-8951-D3414B1C6E4B}" type="datetime1">
              <a:rPr lang="pl-PL" smtClean="0"/>
              <a:t>25.11.2021</a:t>
            </a:fld>
            <a:endParaRPr lang="pl-PL"/>
          </a:p>
        </p:txBody>
      </p:sp>
      <p:sp>
        <p:nvSpPr>
          <p:cNvPr id="17" name="Prostokąt 16"/>
          <p:cNvSpPr/>
          <p:nvPr/>
        </p:nvSpPr>
        <p:spPr>
          <a:xfrm>
            <a:off x="489608" y="1090950"/>
            <a:ext cx="11386162" cy="4985980"/>
          </a:xfrm>
          <a:prstGeom prst="rect">
            <a:avLst/>
          </a:prstGeom>
          <a:ln>
            <a:noFill/>
          </a:ln>
        </p:spPr>
        <p:txBody>
          <a:bodyPr wrap="square">
            <a:spAutoFit/>
          </a:bodyPr>
          <a:lstStyle/>
          <a:p>
            <a:pPr marL="342900" indent="-342900">
              <a:spcBef>
                <a:spcPts val="1800"/>
              </a:spcBef>
              <a:buFont typeface="Wingdings" panose="05000000000000000000" pitchFamily="2" charset="2"/>
              <a:buChar char="F"/>
            </a:pPr>
            <a:r>
              <a:rPr lang="pl-PL" sz="2300" dirty="0">
                <a:latin typeface="+mn-lt"/>
              </a:rPr>
              <a:t>Tworzenie zapytań w języku SQL odbywa się przy pomocy polecenia </a:t>
            </a:r>
            <a:r>
              <a:rPr lang="pl-PL" dirty="0">
                <a:solidFill>
                  <a:srgbClr val="FF0000"/>
                </a:solidFill>
                <a:latin typeface="Monoid" panose="02000503000000000000" pitchFamily="2" charset="0"/>
              </a:rPr>
              <a:t>SELECT</a:t>
            </a:r>
            <a:r>
              <a:rPr lang="pl-PL" sz="2300" b="1" dirty="0">
                <a:latin typeface="+mn-lt"/>
              </a:rPr>
              <a:t> </a:t>
            </a:r>
            <a:r>
              <a:rPr lang="pl-PL" sz="2300" dirty="0">
                <a:latin typeface="+mn-lt"/>
              </a:rPr>
              <a:t>.</a:t>
            </a:r>
          </a:p>
          <a:p>
            <a:pPr marL="342900" indent="-342900">
              <a:spcBef>
                <a:spcPts val="1800"/>
              </a:spcBef>
              <a:buFont typeface="Wingdings" panose="05000000000000000000" pitchFamily="2" charset="2"/>
              <a:buChar char="F"/>
            </a:pPr>
            <a:r>
              <a:rPr lang="pl-PL" sz="2300" dirty="0">
                <a:latin typeface="+mn-lt"/>
              </a:rPr>
              <a:t>Polecenie to można stosować w bardzo prostej  postaci, w której wystarczy użyć  tylko dwóch </a:t>
            </a:r>
            <a:r>
              <a:rPr lang="pl-PL" sz="2300" dirty="0">
                <a:solidFill>
                  <a:srgbClr val="FF0000"/>
                </a:solidFill>
                <a:latin typeface="+mn-lt"/>
              </a:rPr>
              <a:t>obowiązkowych klauzul </a:t>
            </a:r>
            <a:r>
              <a:rPr lang="pl-PL" cap="all" dirty="0">
                <a:solidFill>
                  <a:srgbClr val="FF0000"/>
                </a:solidFill>
                <a:latin typeface="Monoid" panose="02000503000000000000" pitchFamily="2" charset="0"/>
              </a:rPr>
              <a:t>select</a:t>
            </a:r>
            <a:r>
              <a:rPr lang="pl-PL" sz="2300" b="1" dirty="0">
                <a:latin typeface="+mn-lt"/>
              </a:rPr>
              <a:t> </a:t>
            </a:r>
            <a:r>
              <a:rPr lang="pl-PL" sz="2300" dirty="0">
                <a:latin typeface="+mn-lt"/>
              </a:rPr>
              <a:t>i </a:t>
            </a:r>
            <a:r>
              <a:rPr lang="pl-PL" cap="all" dirty="0">
                <a:solidFill>
                  <a:srgbClr val="FF0000"/>
                </a:solidFill>
                <a:latin typeface="Monoid" panose="02000503000000000000" pitchFamily="2" charset="0"/>
              </a:rPr>
              <a:t>from</a:t>
            </a:r>
            <a:r>
              <a:rPr lang="pl-PL" sz="2300" dirty="0">
                <a:latin typeface="+mn-lt"/>
              </a:rPr>
              <a:t>.</a:t>
            </a:r>
          </a:p>
          <a:p>
            <a:pPr marL="342900" indent="-342900">
              <a:spcBef>
                <a:spcPts val="1800"/>
              </a:spcBef>
              <a:buFont typeface="Wingdings" panose="05000000000000000000" pitchFamily="2" charset="2"/>
              <a:buChar char="F"/>
            </a:pPr>
            <a:r>
              <a:rPr lang="pl-PL" sz="2300" dirty="0">
                <a:latin typeface="+mn-lt"/>
              </a:rPr>
              <a:t>Możliwe są też formy znacznie </a:t>
            </a:r>
            <a:r>
              <a:rPr lang="pl-PL" sz="2300" dirty="0">
                <a:solidFill>
                  <a:srgbClr val="FF0000"/>
                </a:solidFill>
                <a:latin typeface="+mn-lt"/>
              </a:rPr>
              <a:t>bardziej rozbudowane</a:t>
            </a:r>
            <a:r>
              <a:rPr lang="pl-PL" sz="2300" dirty="0">
                <a:latin typeface="+mn-lt"/>
              </a:rPr>
              <a:t>, pozwalające formułować nawet złożone zapytania</a:t>
            </a:r>
            <a:r>
              <a:rPr lang="pl-PL" sz="2300" dirty="0">
                <a:solidFill>
                  <a:srgbClr val="0070C0"/>
                </a:solidFill>
                <a:latin typeface="+mn-lt"/>
                <a:cs typeface="Arial" pitchFamily="34" charset="0"/>
              </a:rPr>
              <a:t>.</a:t>
            </a:r>
          </a:p>
          <a:p>
            <a:pPr marL="342900" indent="-342900">
              <a:spcBef>
                <a:spcPts val="1800"/>
              </a:spcBef>
              <a:buFont typeface="Wingdings" panose="05000000000000000000" pitchFamily="2" charset="2"/>
              <a:buChar char="F"/>
            </a:pPr>
            <a:r>
              <a:rPr lang="pl-PL" sz="2300" dirty="0">
                <a:solidFill>
                  <a:srgbClr val="FF0000"/>
                </a:solidFill>
                <a:latin typeface="+mn-lt"/>
              </a:rPr>
              <a:t>Oprócz</a:t>
            </a:r>
            <a:r>
              <a:rPr lang="pl-PL" sz="2300" dirty="0">
                <a:latin typeface="+mn-lt"/>
              </a:rPr>
              <a:t> obowiązkowych klauzul </a:t>
            </a:r>
            <a:r>
              <a:rPr lang="pl-PL" sz="1900" cap="all" dirty="0">
                <a:latin typeface="Monoid" panose="02000503000000000000" pitchFamily="2" charset="0"/>
              </a:rPr>
              <a:t>select</a:t>
            </a:r>
            <a:r>
              <a:rPr lang="pl-PL" sz="2300" b="1" dirty="0">
                <a:latin typeface="+mn-lt"/>
              </a:rPr>
              <a:t> </a:t>
            </a:r>
            <a:r>
              <a:rPr lang="pl-PL" sz="2300" dirty="0">
                <a:latin typeface="+mn-lt"/>
              </a:rPr>
              <a:t>i </a:t>
            </a:r>
            <a:r>
              <a:rPr lang="pl-PL" sz="1900" cap="all" dirty="0">
                <a:latin typeface="Monoid" panose="02000503000000000000" pitchFamily="2" charset="0"/>
              </a:rPr>
              <a:t>from</a:t>
            </a:r>
            <a:r>
              <a:rPr lang="pl-PL" sz="2300" dirty="0">
                <a:latin typeface="+mn-lt"/>
              </a:rPr>
              <a:t> w zapytaniach </a:t>
            </a:r>
            <a:r>
              <a:rPr lang="pl-PL" sz="1900" dirty="0">
                <a:latin typeface="Monoid" panose="02000503000000000000" pitchFamily="2" charset="0"/>
              </a:rPr>
              <a:t>SELECT</a:t>
            </a:r>
            <a:r>
              <a:rPr lang="pl-PL" sz="2300" dirty="0">
                <a:latin typeface="+mn-lt"/>
              </a:rPr>
              <a:t> stosuje się szereg innych klauzul, do których zalicza się m.in.:</a:t>
            </a:r>
          </a:p>
          <a:p>
            <a:pPr marL="720725" indent="-360363">
              <a:spcBef>
                <a:spcPts val="1200"/>
              </a:spcBef>
              <a:buFont typeface="Arial" panose="020B0604020202020204" pitchFamily="34" charset="0"/>
              <a:buChar char="•"/>
            </a:pPr>
            <a:r>
              <a:rPr lang="pl-PL" cap="all" dirty="0" err="1">
                <a:latin typeface="Monoid" panose="02000503000000000000" pitchFamily="2" charset="0"/>
                <a:cs typeface="Arial" pitchFamily="34" charset="0"/>
              </a:rPr>
              <a:t>where</a:t>
            </a:r>
            <a:endParaRPr lang="pl-PL" cap="all" dirty="0">
              <a:latin typeface="Monoid" panose="02000503000000000000" pitchFamily="2" charset="0"/>
              <a:cs typeface="Arial" pitchFamily="34" charset="0"/>
            </a:endParaRPr>
          </a:p>
          <a:p>
            <a:pPr marL="720725" indent="-360363">
              <a:spcBef>
                <a:spcPts val="1200"/>
              </a:spcBef>
              <a:buFont typeface="Arial" panose="020B0604020202020204" pitchFamily="34" charset="0"/>
              <a:buChar char="•"/>
            </a:pPr>
            <a:r>
              <a:rPr lang="pl-PL" cap="all" dirty="0">
                <a:latin typeface="Monoid" panose="02000503000000000000" pitchFamily="2" charset="0"/>
                <a:cs typeface="Arial" pitchFamily="34" charset="0"/>
              </a:rPr>
              <a:t>order by</a:t>
            </a:r>
          </a:p>
          <a:p>
            <a:pPr marL="720725" indent="-360363">
              <a:spcBef>
                <a:spcPts val="1200"/>
              </a:spcBef>
              <a:buFont typeface="Arial" panose="020B0604020202020204" pitchFamily="34" charset="0"/>
              <a:buChar char="•"/>
            </a:pPr>
            <a:r>
              <a:rPr lang="pl-PL" cap="all" dirty="0">
                <a:latin typeface="Monoid" panose="02000503000000000000" pitchFamily="2" charset="0"/>
                <a:cs typeface="Arial" pitchFamily="34" charset="0"/>
              </a:rPr>
              <a:t>group by</a:t>
            </a:r>
          </a:p>
          <a:p>
            <a:pPr marL="720725" indent="-360363">
              <a:spcBef>
                <a:spcPts val="1200"/>
              </a:spcBef>
              <a:buFont typeface="Arial" panose="020B0604020202020204" pitchFamily="34" charset="0"/>
              <a:buChar char="•"/>
            </a:pPr>
            <a:r>
              <a:rPr lang="pl-PL" cap="all" dirty="0" err="1">
                <a:latin typeface="Monoid" panose="02000503000000000000" pitchFamily="2" charset="0"/>
                <a:cs typeface="Arial" pitchFamily="34" charset="0"/>
              </a:rPr>
              <a:t>having</a:t>
            </a:r>
            <a:endParaRPr lang="pl-PL" cap="all" dirty="0">
              <a:latin typeface="Monoid" panose="02000503000000000000" pitchFamily="2" charset="0"/>
              <a:cs typeface="Arial" pitchFamily="34" charset="0"/>
            </a:endParaRPr>
          </a:p>
        </p:txBody>
      </p:sp>
    </p:spTree>
    <p:extLst>
      <p:ext uri="{BB962C8B-B14F-4D97-AF65-F5344CB8AC3E}">
        <p14:creationId xmlns:p14="http://schemas.microsoft.com/office/powerpoint/2010/main" val="484993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up)">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wipe(up)">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wipe(up)">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wipe(up)">
                                      <p:cBhvr>
                                        <p:cTn id="22" dur="500"/>
                                        <p:tgtEl>
                                          <p:spTgt spid="1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7">
                                            <p:txEl>
                                              <p:pRg st="4" end="4"/>
                                            </p:txEl>
                                          </p:spTgt>
                                        </p:tgtEl>
                                        <p:attrNameLst>
                                          <p:attrName>style.visibility</p:attrName>
                                        </p:attrNameLst>
                                      </p:cBhvr>
                                      <p:to>
                                        <p:strVal val="visible"/>
                                      </p:to>
                                    </p:set>
                                    <p:animEffect transition="in" filter="wipe(left)">
                                      <p:cBhvr>
                                        <p:cTn id="27" dur="500"/>
                                        <p:tgtEl>
                                          <p:spTgt spid="1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7">
                                            <p:txEl>
                                              <p:pRg st="5" end="5"/>
                                            </p:txEl>
                                          </p:spTgt>
                                        </p:tgtEl>
                                        <p:attrNameLst>
                                          <p:attrName>style.visibility</p:attrName>
                                        </p:attrNameLst>
                                      </p:cBhvr>
                                      <p:to>
                                        <p:strVal val="visible"/>
                                      </p:to>
                                    </p:set>
                                    <p:animEffect transition="in" filter="wipe(left)">
                                      <p:cBhvr>
                                        <p:cTn id="32" dur="500"/>
                                        <p:tgtEl>
                                          <p:spTgt spid="1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7">
                                            <p:txEl>
                                              <p:pRg st="6" end="6"/>
                                            </p:txEl>
                                          </p:spTgt>
                                        </p:tgtEl>
                                        <p:attrNameLst>
                                          <p:attrName>style.visibility</p:attrName>
                                        </p:attrNameLst>
                                      </p:cBhvr>
                                      <p:to>
                                        <p:strVal val="visible"/>
                                      </p:to>
                                    </p:set>
                                    <p:animEffect transition="in" filter="wipe(left)">
                                      <p:cBhvr>
                                        <p:cTn id="37" dur="500"/>
                                        <p:tgtEl>
                                          <p:spTgt spid="1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7">
                                            <p:txEl>
                                              <p:pRg st="7" end="7"/>
                                            </p:txEl>
                                          </p:spTgt>
                                        </p:tgtEl>
                                        <p:attrNameLst>
                                          <p:attrName>style.visibility</p:attrName>
                                        </p:attrNameLst>
                                      </p:cBhvr>
                                      <p:to>
                                        <p:strVal val="visible"/>
                                      </p:to>
                                    </p:set>
                                    <p:animEffect transition="in" filter="wipe(left)">
                                      <p:cBhvr>
                                        <p:cTn id="42" dur="500"/>
                                        <p:tgtEl>
                                          <p:spTgt spid="1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1"/>
          <p:cNvSpPr txBox="1">
            <a:spLocks/>
          </p:cNvSpPr>
          <p:nvPr/>
        </p:nvSpPr>
        <p:spPr>
          <a:xfrm>
            <a:off x="0" y="0"/>
            <a:ext cx="12192000" cy="857250"/>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pl-PL" sz="4000" dirty="0">
                <a:solidFill>
                  <a:srgbClr val="000000"/>
                </a:solidFill>
                <a:latin typeface="Minion-Regular"/>
              </a:rPr>
              <a:t>Klauzula </a:t>
            </a:r>
            <a:r>
              <a:rPr lang="pl-PL" sz="3200" dirty="0">
                <a:solidFill>
                  <a:srgbClr val="000000"/>
                </a:solidFill>
                <a:latin typeface="Monoid" panose="02000503000000000000" pitchFamily="2" charset="0"/>
              </a:rPr>
              <a:t>WHERE</a:t>
            </a:r>
            <a:r>
              <a:rPr lang="pl-PL" sz="4000" dirty="0">
                <a:solidFill>
                  <a:srgbClr val="000000"/>
                </a:solidFill>
                <a:latin typeface="Minion-Regular"/>
              </a:rPr>
              <a:t>    (1/3)</a:t>
            </a:r>
            <a:endParaRPr lang="pl-PL" sz="4000" b="1" dirty="0"/>
          </a:p>
        </p:txBody>
      </p:sp>
      <p:sp>
        <p:nvSpPr>
          <p:cNvPr id="17" name="Prostokąt 16"/>
          <p:cNvSpPr/>
          <p:nvPr/>
        </p:nvSpPr>
        <p:spPr>
          <a:xfrm>
            <a:off x="148758" y="988621"/>
            <a:ext cx="7729149" cy="1154162"/>
          </a:xfrm>
          <a:prstGeom prst="rect">
            <a:avLst/>
          </a:prstGeom>
          <a:ln>
            <a:noFill/>
          </a:ln>
        </p:spPr>
        <p:txBody>
          <a:bodyPr wrap="square">
            <a:spAutoFit/>
          </a:bodyPr>
          <a:lstStyle/>
          <a:p>
            <a:pPr marL="342900" indent="-342900">
              <a:spcBef>
                <a:spcPts val="1800"/>
              </a:spcBef>
              <a:buFont typeface="Wingdings" panose="05000000000000000000" pitchFamily="2" charset="2"/>
              <a:buChar char="F"/>
            </a:pPr>
            <a:r>
              <a:rPr lang="pl-PL" sz="2300" dirty="0"/>
              <a:t>Klauzula </a:t>
            </a:r>
            <a:r>
              <a:rPr lang="pl-PL" cap="all" dirty="0" err="1">
                <a:solidFill>
                  <a:srgbClr val="FF0000"/>
                </a:solidFill>
                <a:latin typeface="Monoid" panose="02000503000000000000" pitchFamily="2" charset="0"/>
              </a:rPr>
              <a:t>where</a:t>
            </a:r>
            <a:r>
              <a:rPr lang="pl-PL" sz="2300" dirty="0">
                <a:solidFill>
                  <a:srgbClr val="FF0000"/>
                </a:solidFill>
              </a:rPr>
              <a:t> </a:t>
            </a:r>
            <a:r>
              <a:rPr lang="pl-PL" sz="2300" dirty="0"/>
              <a:t>jest klauzulą opcjonalną polecenia </a:t>
            </a:r>
            <a:r>
              <a:rPr lang="pl-PL" cap="all" dirty="0">
                <a:latin typeface="Monoid" panose="02000503000000000000" pitchFamily="2" charset="0"/>
              </a:rPr>
              <a:t>SELECT</a:t>
            </a:r>
            <a:r>
              <a:rPr lang="pl-PL" sz="2300" dirty="0"/>
              <a:t>, realizującą operację selekcji algebry relacji. Ogólna postać polecenia </a:t>
            </a:r>
            <a:r>
              <a:rPr lang="pl-PL" cap="all" dirty="0">
                <a:latin typeface="Monoid" panose="02000503000000000000" pitchFamily="2" charset="0"/>
              </a:rPr>
              <a:t>select</a:t>
            </a:r>
            <a:r>
              <a:rPr lang="pl-PL" sz="2300" dirty="0"/>
              <a:t> jest w tym przypadku następująca:</a:t>
            </a:r>
          </a:p>
        </p:txBody>
      </p:sp>
      <p:sp>
        <p:nvSpPr>
          <p:cNvPr id="2" name="Prostokąt 1"/>
          <p:cNvSpPr/>
          <p:nvPr/>
        </p:nvSpPr>
        <p:spPr>
          <a:xfrm>
            <a:off x="7746838" y="1114669"/>
            <a:ext cx="4078166" cy="923330"/>
          </a:xfrm>
          <a:prstGeom prst="rect">
            <a:avLst/>
          </a:prstGeom>
          <a:ln>
            <a:solidFill>
              <a:schemeClr val="accent5"/>
            </a:solidFill>
          </a:ln>
        </p:spPr>
        <p:txBody>
          <a:bodyPr wrap="square">
            <a:spAutoFit/>
          </a:bodyPr>
          <a:lstStyle/>
          <a:p>
            <a:r>
              <a:rPr lang="pl-PL" cap="all" dirty="0">
                <a:latin typeface="Courier New" panose="02070309020205020404" pitchFamily="49" charset="0"/>
                <a:cs typeface="Courier New" panose="02070309020205020404" pitchFamily="49" charset="0"/>
              </a:rPr>
              <a:t>select</a:t>
            </a:r>
            <a:r>
              <a:rPr lang="pl-PL" dirty="0">
                <a:latin typeface="Courier New" panose="02070309020205020404" pitchFamily="49" charset="0"/>
                <a:cs typeface="Courier New" panose="02070309020205020404" pitchFamily="49" charset="0"/>
              </a:rPr>
              <a:t> </a:t>
            </a:r>
            <a:r>
              <a:rPr lang="pl-PL" dirty="0" err="1">
                <a:latin typeface="Courier New" panose="02070309020205020404" pitchFamily="49" charset="0"/>
                <a:cs typeface="Courier New" panose="02070309020205020404" pitchFamily="49" charset="0"/>
              </a:rPr>
              <a:t>atrybuty_projekcji</a:t>
            </a:r>
            <a:endParaRPr lang="pl-PL" dirty="0">
              <a:latin typeface="Courier New" panose="02070309020205020404" pitchFamily="49" charset="0"/>
              <a:cs typeface="Courier New" panose="02070309020205020404" pitchFamily="49" charset="0"/>
            </a:endParaRPr>
          </a:p>
          <a:p>
            <a:r>
              <a:rPr lang="pl-PL" cap="all" dirty="0">
                <a:latin typeface="Courier New" panose="02070309020205020404" pitchFamily="49" charset="0"/>
                <a:cs typeface="Courier New" panose="02070309020205020404" pitchFamily="49" charset="0"/>
              </a:rPr>
              <a:t>from</a:t>
            </a:r>
            <a:r>
              <a:rPr lang="pl-PL" dirty="0">
                <a:latin typeface="Courier New" panose="02070309020205020404" pitchFamily="49" charset="0"/>
                <a:cs typeface="Courier New" panose="02070309020205020404" pitchFamily="49" charset="0"/>
              </a:rPr>
              <a:t> tabela</a:t>
            </a:r>
          </a:p>
          <a:p>
            <a:r>
              <a:rPr lang="pl-PL" cap="all" dirty="0" err="1">
                <a:latin typeface="Courier New" panose="02070309020205020404" pitchFamily="49" charset="0"/>
                <a:cs typeface="Courier New" panose="02070309020205020404" pitchFamily="49" charset="0"/>
              </a:rPr>
              <a:t>where</a:t>
            </a:r>
            <a:r>
              <a:rPr lang="pl-PL" dirty="0">
                <a:latin typeface="Courier New" panose="02070309020205020404" pitchFamily="49" charset="0"/>
                <a:cs typeface="Courier New" panose="02070309020205020404" pitchFamily="49" charset="0"/>
              </a:rPr>
              <a:t> </a:t>
            </a:r>
            <a:r>
              <a:rPr lang="pl-PL" dirty="0" err="1">
                <a:latin typeface="Courier New" panose="02070309020205020404" pitchFamily="49" charset="0"/>
                <a:cs typeface="Courier New" panose="02070309020205020404" pitchFamily="49" charset="0"/>
              </a:rPr>
              <a:t>warunki_do_spełnienia</a:t>
            </a:r>
            <a:r>
              <a:rPr lang="pl-PL" dirty="0">
                <a:latin typeface="Courier New" panose="02070309020205020404" pitchFamily="49" charset="0"/>
                <a:cs typeface="Courier New" panose="02070309020205020404" pitchFamily="49" charset="0"/>
              </a:rPr>
              <a:t>;</a:t>
            </a:r>
          </a:p>
        </p:txBody>
      </p:sp>
      <p:sp>
        <p:nvSpPr>
          <p:cNvPr id="6" name="Prostokąt 5"/>
          <p:cNvSpPr/>
          <p:nvPr/>
        </p:nvSpPr>
        <p:spPr>
          <a:xfrm>
            <a:off x="559065" y="2201634"/>
            <a:ext cx="11719560" cy="400110"/>
          </a:xfrm>
          <a:prstGeom prst="rect">
            <a:avLst/>
          </a:prstGeom>
        </p:spPr>
        <p:txBody>
          <a:bodyPr wrap="square">
            <a:spAutoFit/>
          </a:bodyPr>
          <a:lstStyle/>
          <a:p>
            <a:pPr marL="342900" indent="-342900">
              <a:buFont typeface="Arial" panose="020B0604020202020204" pitchFamily="34" charset="0"/>
              <a:buChar char="•"/>
            </a:pPr>
            <a:r>
              <a:rPr lang="pl-PL" sz="2000" dirty="0"/>
              <a:t>W specyfikacji „</a:t>
            </a:r>
            <a:r>
              <a:rPr lang="pl-PL" sz="2000" dirty="0" err="1"/>
              <a:t>warunki_do_spełnienia</a:t>
            </a:r>
            <a:r>
              <a:rPr lang="pl-PL" sz="2000" dirty="0"/>
              <a:t>” można użyć jednego z dziesięciu </a:t>
            </a:r>
            <a:r>
              <a:rPr lang="pl-PL" sz="2000" dirty="0">
                <a:solidFill>
                  <a:srgbClr val="FF0000"/>
                </a:solidFill>
              </a:rPr>
              <a:t>operatorów </a:t>
            </a:r>
            <a:r>
              <a:rPr lang="pl-PL" sz="2000" dirty="0"/>
              <a:t>opisanych w tabeli.</a:t>
            </a:r>
          </a:p>
        </p:txBody>
      </p:sp>
      <p:graphicFrame>
        <p:nvGraphicFramePr>
          <p:cNvPr id="10" name="Tabela 9"/>
          <p:cNvGraphicFramePr>
            <a:graphicFrameLocks noGrp="1"/>
          </p:cNvGraphicFramePr>
          <p:nvPr>
            <p:extLst>
              <p:ext uri="{D42A27DB-BD31-4B8C-83A1-F6EECF244321}">
                <p14:modId xmlns:p14="http://schemas.microsoft.com/office/powerpoint/2010/main" val="419570014"/>
              </p:ext>
            </p:extLst>
          </p:nvPr>
        </p:nvGraphicFramePr>
        <p:xfrm>
          <a:off x="366995" y="2812271"/>
          <a:ext cx="11458009" cy="3881603"/>
        </p:xfrm>
        <a:graphic>
          <a:graphicData uri="http://schemas.openxmlformats.org/drawingml/2006/table">
            <a:tbl>
              <a:tblPr/>
              <a:tblGrid>
                <a:gridCol w="2204700">
                  <a:extLst>
                    <a:ext uri="{9D8B030D-6E8A-4147-A177-3AD203B41FA5}">
                      <a16:colId xmlns:a16="http://schemas.microsoft.com/office/drawing/2014/main" val="20000"/>
                    </a:ext>
                  </a:extLst>
                </a:gridCol>
                <a:gridCol w="9253309">
                  <a:extLst>
                    <a:ext uri="{9D8B030D-6E8A-4147-A177-3AD203B41FA5}">
                      <a16:colId xmlns:a16="http://schemas.microsoft.com/office/drawing/2014/main" val="20001"/>
                    </a:ext>
                  </a:extLst>
                </a:gridCol>
              </a:tblGrid>
              <a:tr h="307038">
                <a:tc>
                  <a:txBody>
                    <a:bodyPr/>
                    <a:lstStyle/>
                    <a:p>
                      <a:pPr algn="ctr">
                        <a:lnSpc>
                          <a:spcPts val="1500"/>
                        </a:lnSpc>
                        <a:spcBef>
                          <a:spcPts val="300"/>
                        </a:spcBef>
                        <a:spcAft>
                          <a:spcPts val="0"/>
                        </a:spcAft>
                      </a:pPr>
                      <a:r>
                        <a:rPr lang="pl-PL" sz="1800" b="1" dirty="0">
                          <a:solidFill>
                            <a:schemeClr val="accent1"/>
                          </a:solidFill>
                          <a:latin typeface="+mn-lt"/>
                          <a:ea typeface="Times New Roman"/>
                          <a:cs typeface="Times New Roman"/>
                        </a:rPr>
                        <a:t>Operator</a:t>
                      </a:r>
                      <a:endParaRPr lang="pl-PL" sz="1800" dirty="0">
                        <a:solidFill>
                          <a:schemeClr val="accent1"/>
                        </a:solidFill>
                        <a:latin typeface="+mn-lt"/>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l">
                        <a:lnSpc>
                          <a:spcPts val="1900"/>
                        </a:lnSpc>
                        <a:spcBef>
                          <a:spcPts val="300"/>
                        </a:spcBef>
                        <a:spcAft>
                          <a:spcPts val="0"/>
                        </a:spcAft>
                      </a:pPr>
                      <a:r>
                        <a:rPr lang="pl-PL" sz="1800" b="1" i="0" dirty="0">
                          <a:solidFill>
                            <a:schemeClr val="accent1"/>
                          </a:solidFill>
                          <a:latin typeface="+mn-lt"/>
                          <a:ea typeface="Times New Roman"/>
                          <a:cs typeface="Tahoma"/>
                        </a:rPr>
                        <a:t>Opis</a:t>
                      </a:r>
                      <a:endParaRPr lang="pl-PL" sz="1800" i="1" dirty="0">
                        <a:solidFill>
                          <a:schemeClr val="accent1"/>
                        </a:solidFill>
                        <a:latin typeface="+mn-lt"/>
                        <a:ea typeface="Times New Roman"/>
                        <a:cs typeface="Tahoma"/>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0"/>
                  </a:ext>
                </a:extLst>
              </a:tr>
              <a:tr h="254075">
                <a:tc>
                  <a:txBody>
                    <a:bodyPr/>
                    <a:lstStyle/>
                    <a:p>
                      <a:pPr algn="just">
                        <a:lnSpc>
                          <a:spcPts val="1200"/>
                        </a:lnSpc>
                        <a:spcBef>
                          <a:spcPts val="300"/>
                        </a:spcBef>
                        <a:spcAft>
                          <a:spcPts val="0"/>
                        </a:spcAft>
                      </a:pPr>
                      <a:r>
                        <a:rPr lang="pl-PL" sz="1800" b="1">
                          <a:latin typeface="+mn-lt"/>
                          <a:ea typeface="Times New Roman"/>
                          <a:cs typeface="Times New Roman"/>
                        </a:rPr>
                        <a:t>=</a:t>
                      </a:r>
                      <a:endParaRPr lang="pl-PL" sz="1800">
                        <a:latin typeface="+mn-lt"/>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l">
                        <a:lnSpc>
                          <a:spcPts val="1900"/>
                        </a:lnSpc>
                        <a:spcBef>
                          <a:spcPts val="300"/>
                        </a:spcBef>
                        <a:spcAft>
                          <a:spcPts val="0"/>
                        </a:spcAft>
                      </a:pPr>
                      <a:r>
                        <a:rPr lang="pl-PL" sz="1800" dirty="0">
                          <a:latin typeface="+mn-lt"/>
                          <a:ea typeface="Times New Roman"/>
                          <a:cs typeface="Times New Roman"/>
                        </a:rPr>
                        <a:t>Równość</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1"/>
                  </a:ext>
                </a:extLst>
              </a:tr>
              <a:tr h="254075">
                <a:tc>
                  <a:txBody>
                    <a:bodyPr/>
                    <a:lstStyle/>
                    <a:p>
                      <a:pPr algn="just">
                        <a:lnSpc>
                          <a:spcPts val="1200"/>
                        </a:lnSpc>
                        <a:spcBef>
                          <a:spcPts val="300"/>
                        </a:spcBef>
                        <a:spcAft>
                          <a:spcPts val="0"/>
                        </a:spcAft>
                      </a:pPr>
                      <a:r>
                        <a:rPr lang="pl-PL" sz="1800" b="1">
                          <a:latin typeface="+mn-lt"/>
                          <a:ea typeface="Times New Roman"/>
                          <a:cs typeface="Times New Roman"/>
                        </a:rPr>
                        <a:t>!=</a:t>
                      </a:r>
                      <a:endParaRPr lang="pl-PL" sz="1800">
                        <a:latin typeface="+mn-lt"/>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l">
                        <a:lnSpc>
                          <a:spcPts val="1900"/>
                        </a:lnSpc>
                        <a:spcBef>
                          <a:spcPts val="300"/>
                        </a:spcBef>
                        <a:spcAft>
                          <a:spcPts val="0"/>
                        </a:spcAft>
                      </a:pPr>
                      <a:r>
                        <a:rPr lang="pl-PL" sz="1800" dirty="0">
                          <a:latin typeface="+mn-lt"/>
                          <a:ea typeface="Times New Roman"/>
                          <a:cs typeface="Times New Roman"/>
                        </a:rPr>
                        <a:t>Różność</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2"/>
                  </a:ext>
                </a:extLst>
              </a:tr>
              <a:tr h="254075">
                <a:tc>
                  <a:txBody>
                    <a:bodyPr/>
                    <a:lstStyle/>
                    <a:p>
                      <a:pPr algn="just">
                        <a:lnSpc>
                          <a:spcPts val="1200"/>
                        </a:lnSpc>
                        <a:spcBef>
                          <a:spcPts val="300"/>
                        </a:spcBef>
                        <a:spcAft>
                          <a:spcPts val="0"/>
                        </a:spcAft>
                      </a:pPr>
                      <a:r>
                        <a:rPr lang="pl-PL" sz="1800" b="1" dirty="0">
                          <a:latin typeface="+mn-lt"/>
                          <a:ea typeface="Times New Roman"/>
                          <a:cs typeface="Times New Roman"/>
                        </a:rPr>
                        <a:t>&gt;</a:t>
                      </a:r>
                      <a:endParaRPr lang="pl-PL" sz="1800" dirty="0">
                        <a:latin typeface="+mn-lt"/>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l">
                        <a:lnSpc>
                          <a:spcPts val="1900"/>
                        </a:lnSpc>
                        <a:spcBef>
                          <a:spcPts val="300"/>
                        </a:spcBef>
                        <a:spcAft>
                          <a:spcPts val="0"/>
                        </a:spcAft>
                      </a:pPr>
                      <a:r>
                        <a:rPr lang="pl-PL" sz="1800" dirty="0">
                          <a:latin typeface="+mn-lt"/>
                          <a:ea typeface="Times New Roman"/>
                          <a:cs typeface="Times New Roman"/>
                        </a:rPr>
                        <a:t>Większość</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3"/>
                  </a:ext>
                </a:extLst>
              </a:tr>
              <a:tr h="254075">
                <a:tc>
                  <a:txBody>
                    <a:bodyPr/>
                    <a:lstStyle/>
                    <a:p>
                      <a:pPr algn="just">
                        <a:lnSpc>
                          <a:spcPts val="1200"/>
                        </a:lnSpc>
                        <a:spcBef>
                          <a:spcPts val="300"/>
                        </a:spcBef>
                        <a:spcAft>
                          <a:spcPts val="0"/>
                        </a:spcAft>
                      </a:pPr>
                      <a:r>
                        <a:rPr lang="pl-PL" sz="1800" b="1">
                          <a:latin typeface="+mn-lt"/>
                          <a:ea typeface="Times New Roman"/>
                          <a:cs typeface="Times New Roman"/>
                        </a:rPr>
                        <a:t>&gt;=</a:t>
                      </a:r>
                      <a:endParaRPr lang="pl-PL" sz="1800">
                        <a:latin typeface="+mn-lt"/>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l">
                        <a:lnSpc>
                          <a:spcPts val="1900"/>
                        </a:lnSpc>
                        <a:spcBef>
                          <a:spcPts val="300"/>
                        </a:spcBef>
                        <a:spcAft>
                          <a:spcPts val="0"/>
                        </a:spcAft>
                      </a:pPr>
                      <a:r>
                        <a:rPr lang="pl-PL" sz="1800" dirty="0">
                          <a:latin typeface="+mn-lt"/>
                          <a:ea typeface="Times New Roman"/>
                          <a:cs typeface="Times New Roman"/>
                        </a:rPr>
                        <a:t>Większość lub równość</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4"/>
                  </a:ext>
                </a:extLst>
              </a:tr>
              <a:tr h="254075">
                <a:tc>
                  <a:txBody>
                    <a:bodyPr/>
                    <a:lstStyle/>
                    <a:p>
                      <a:pPr algn="just">
                        <a:lnSpc>
                          <a:spcPts val="1200"/>
                        </a:lnSpc>
                        <a:spcBef>
                          <a:spcPts val="300"/>
                        </a:spcBef>
                        <a:spcAft>
                          <a:spcPts val="0"/>
                        </a:spcAft>
                      </a:pPr>
                      <a:r>
                        <a:rPr lang="pl-PL" sz="1800" b="1">
                          <a:latin typeface="+mn-lt"/>
                          <a:ea typeface="Times New Roman"/>
                          <a:cs typeface="Times New Roman"/>
                        </a:rPr>
                        <a:t>&lt;</a:t>
                      </a:r>
                      <a:endParaRPr lang="pl-PL" sz="1800">
                        <a:latin typeface="+mn-lt"/>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l">
                        <a:lnSpc>
                          <a:spcPts val="1900"/>
                        </a:lnSpc>
                        <a:spcBef>
                          <a:spcPts val="300"/>
                        </a:spcBef>
                        <a:spcAft>
                          <a:spcPts val="0"/>
                        </a:spcAft>
                      </a:pPr>
                      <a:r>
                        <a:rPr lang="pl-PL" sz="1800" dirty="0">
                          <a:latin typeface="+mn-lt"/>
                          <a:ea typeface="Times New Roman"/>
                          <a:cs typeface="Times New Roman"/>
                        </a:rPr>
                        <a:t>Mniejszość</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5"/>
                  </a:ext>
                </a:extLst>
              </a:tr>
              <a:tr h="254075">
                <a:tc>
                  <a:txBody>
                    <a:bodyPr/>
                    <a:lstStyle/>
                    <a:p>
                      <a:pPr algn="just">
                        <a:lnSpc>
                          <a:spcPts val="1200"/>
                        </a:lnSpc>
                        <a:spcBef>
                          <a:spcPts val="300"/>
                        </a:spcBef>
                        <a:spcAft>
                          <a:spcPts val="0"/>
                        </a:spcAft>
                      </a:pPr>
                      <a:r>
                        <a:rPr lang="pl-PL" sz="1800" b="1">
                          <a:latin typeface="+mn-lt"/>
                          <a:ea typeface="Times New Roman"/>
                          <a:cs typeface="Times New Roman"/>
                        </a:rPr>
                        <a:t>&lt;=</a:t>
                      </a:r>
                      <a:endParaRPr lang="pl-PL" sz="1800">
                        <a:latin typeface="+mn-lt"/>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l">
                        <a:lnSpc>
                          <a:spcPts val="1900"/>
                        </a:lnSpc>
                        <a:spcBef>
                          <a:spcPts val="300"/>
                        </a:spcBef>
                        <a:spcAft>
                          <a:spcPts val="0"/>
                        </a:spcAft>
                      </a:pPr>
                      <a:r>
                        <a:rPr lang="pl-PL" sz="1800" dirty="0">
                          <a:latin typeface="+mn-lt"/>
                          <a:ea typeface="Times New Roman"/>
                          <a:cs typeface="Times New Roman"/>
                        </a:rPr>
                        <a:t>Mniejszość lub równość</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6"/>
                  </a:ext>
                </a:extLst>
              </a:tr>
              <a:tr h="254075">
                <a:tc>
                  <a:txBody>
                    <a:bodyPr/>
                    <a:lstStyle/>
                    <a:p>
                      <a:pPr algn="just">
                        <a:lnSpc>
                          <a:spcPts val="1200"/>
                        </a:lnSpc>
                        <a:spcBef>
                          <a:spcPts val="300"/>
                        </a:spcBef>
                        <a:spcAft>
                          <a:spcPts val="0"/>
                        </a:spcAft>
                      </a:pPr>
                      <a:r>
                        <a:rPr lang="pl-PL" sz="1800" b="1">
                          <a:latin typeface="+mn-lt"/>
                          <a:ea typeface="Times New Roman"/>
                          <a:cs typeface="Times New Roman"/>
                        </a:rPr>
                        <a:t>is null</a:t>
                      </a:r>
                      <a:endParaRPr lang="pl-PL" sz="1800">
                        <a:latin typeface="+mn-lt"/>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l">
                        <a:lnSpc>
                          <a:spcPts val="1900"/>
                        </a:lnSpc>
                        <a:spcBef>
                          <a:spcPts val="300"/>
                        </a:spcBef>
                        <a:spcAft>
                          <a:spcPts val="0"/>
                        </a:spcAft>
                      </a:pPr>
                      <a:r>
                        <a:rPr lang="pl-PL" sz="1800" dirty="0">
                          <a:latin typeface="+mn-lt"/>
                          <a:ea typeface="Times New Roman"/>
                          <a:cs typeface="Times New Roman"/>
                        </a:rPr>
                        <a:t>Sprawdzenie, czy wartość atrybutu jest wartością pustą</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7"/>
                  </a:ext>
                </a:extLst>
              </a:tr>
              <a:tr h="491262">
                <a:tc>
                  <a:txBody>
                    <a:bodyPr/>
                    <a:lstStyle/>
                    <a:p>
                      <a:pPr algn="just">
                        <a:lnSpc>
                          <a:spcPts val="1200"/>
                        </a:lnSpc>
                        <a:spcBef>
                          <a:spcPts val="300"/>
                        </a:spcBef>
                        <a:spcAft>
                          <a:spcPts val="0"/>
                        </a:spcAft>
                      </a:pPr>
                      <a:r>
                        <a:rPr lang="pl-PL" sz="1800" b="1" dirty="0" err="1">
                          <a:latin typeface="+mn-lt"/>
                          <a:ea typeface="Times New Roman"/>
                          <a:cs typeface="Times New Roman"/>
                        </a:rPr>
                        <a:t>between</a:t>
                      </a:r>
                      <a:r>
                        <a:rPr lang="pl-PL" sz="1800" b="1" dirty="0">
                          <a:latin typeface="+mn-lt"/>
                          <a:ea typeface="Times New Roman"/>
                          <a:cs typeface="Times New Roman"/>
                        </a:rPr>
                        <a:t>...  and...</a:t>
                      </a:r>
                      <a:endParaRPr lang="pl-PL" sz="1800" dirty="0">
                        <a:latin typeface="+mn-lt"/>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l">
                        <a:lnSpc>
                          <a:spcPts val="1900"/>
                        </a:lnSpc>
                        <a:spcBef>
                          <a:spcPts val="300"/>
                        </a:spcBef>
                        <a:spcAft>
                          <a:spcPts val="0"/>
                        </a:spcAft>
                      </a:pPr>
                      <a:r>
                        <a:rPr lang="pl-PL" sz="1800" dirty="0">
                          <a:latin typeface="+mn-lt"/>
                          <a:ea typeface="Times New Roman"/>
                          <a:cs typeface="Times New Roman"/>
                        </a:rPr>
                        <a:t>Sprawdzenie, czy lewy operand jest zawarty w przedziale określonym po słowach   </a:t>
                      </a:r>
                      <a:r>
                        <a:rPr lang="pl-PL" sz="1800" b="1" dirty="0" err="1">
                          <a:latin typeface="+mn-lt"/>
                          <a:ea typeface="Times New Roman"/>
                          <a:cs typeface="Times New Roman"/>
                        </a:rPr>
                        <a:t>between</a:t>
                      </a:r>
                      <a:r>
                        <a:rPr lang="pl-PL" sz="1800" b="1" dirty="0">
                          <a:latin typeface="+mn-lt"/>
                          <a:ea typeface="Times New Roman"/>
                          <a:cs typeface="Times New Roman"/>
                        </a:rPr>
                        <a:t> </a:t>
                      </a:r>
                      <a:r>
                        <a:rPr lang="pl-PL" sz="1800" dirty="0">
                          <a:latin typeface="+mn-lt"/>
                          <a:ea typeface="Times New Roman"/>
                          <a:cs typeface="Times New Roman"/>
                        </a:rPr>
                        <a:t>i </a:t>
                      </a:r>
                      <a:r>
                        <a:rPr lang="pl-PL" sz="1800" b="1" dirty="0">
                          <a:latin typeface="+mn-lt"/>
                          <a:ea typeface="Times New Roman"/>
                          <a:cs typeface="Times New Roman"/>
                        </a:rPr>
                        <a:t>and</a:t>
                      </a:r>
                      <a:endParaRPr lang="pl-PL" sz="1800" dirty="0">
                        <a:latin typeface="+mn-lt"/>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8"/>
                  </a:ext>
                </a:extLst>
              </a:tr>
              <a:tr h="322252">
                <a:tc>
                  <a:txBody>
                    <a:bodyPr/>
                    <a:lstStyle/>
                    <a:p>
                      <a:pPr algn="just">
                        <a:lnSpc>
                          <a:spcPts val="1200"/>
                        </a:lnSpc>
                        <a:spcBef>
                          <a:spcPts val="300"/>
                        </a:spcBef>
                        <a:spcAft>
                          <a:spcPts val="0"/>
                        </a:spcAft>
                      </a:pPr>
                      <a:r>
                        <a:rPr lang="pl-PL" sz="1800" b="1">
                          <a:latin typeface="+mn-lt"/>
                          <a:ea typeface="Times New Roman"/>
                          <a:cs typeface="Times New Roman"/>
                        </a:rPr>
                        <a:t>in</a:t>
                      </a:r>
                      <a:r>
                        <a:rPr lang="pl-PL" sz="1800">
                          <a:latin typeface="+mn-lt"/>
                          <a:ea typeface="Times New Roman"/>
                          <a:cs typeface="Times New Roman"/>
                        </a:rPr>
                        <a:t>(zbiór)</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l">
                        <a:lnSpc>
                          <a:spcPts val="1900"/>
                        </a:lnSpc>
                        <a:spcBef>
                          <a:spcPts val="300"/>
                        </a:spcBef>
                        <a:spcAft>
                          <a:spcPts val="0"/>
                        </a:spcAft>
                      </a:pPr>
                      <a:r>
                        <a:rPr lang="pl-PL" sz="1800" dirty="0">
                          <a:latin typeface="+mn-lt"/>
                          <a:ea typeface="Times New Roman"/>
                          <a:cs typeface="Times New Roman"/>
                        </a:rPr>
                        <a:t>Sprawdzenie, czy lewy operand należy do zbioru literałów podanego jako prawy operand</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9"/>
                  </a:ext>
                </a:extLst>
              </a:tr>
              <a:tr h="982526">
                <a:tc>
                  <a:txBody>
                    <a:bodyPr/>
                    <a:lstStyle/>
                    <a:p>
                      <a:pPr algn="just">
                        <a:lnSpc>
                          <a:spcPts val="1200"/>
                        </a:lnSpc>
                        <a:spcBef>
                          <a:spcPts val="300"/>
                        </a:spcBef>
                        <a:spcAft>
                          <a:spcPts val="0"/>
                        </a:spcAft>
                      </a:pPr>
                      <a:r>
                        <a:rPr lang="pl-PL" sz="1800" b="1" dirty="0" err="1">
                          <a:latin typeface="+mn-lt"/>
                          <a:ea typeface="Times New Roman"/>
                          <a:cs typeface="Times New Roman"/>
                        </a:rPr>
                        <a:t>like</a:t>
                      </a:r>
                      <a:endParaRPr lang="pl-PL" sz="1800" dirty="0">
                        <a:latin typeface="+mn-lt"/>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900"/>
                        </a:lnSpc>
                        <a:spcBef>
                          <a:spcPts val="300"/>
                        </a:spcBef>
                        <a:spcAft>
                          <a:spcPts val="0"/>
                        </a:spcAft>
                      </a:pPr>
                      <a:r>
                        <a:rPr lang="pl-PL" sz="1800" dirty="0">
                          <a:latin typeface="+mn-lt"/>
                          <a:ea typeface="Times New Roman"/>
                          <a:cs typeface="Times New Roman"/>
                        </a:rPr>
                        <a:t>Porównanie wartości atrybutu podanego jako lewy operand z tzw. wzorcem dopasowania. Wzorzec jest konstruowany za pomocą dwóch znaków specjalnych: „%” i „_”. Pierwszy z nich reprezentuje dowolny łańcuch znaków (także pusty), a drugi reprezentuje pojedynczy znak</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4145776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up)">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lt">
                                    <p:tmPct val="10000"/>
                                  </p:iterate>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lt">
                                    <p:tmPct val="10000"/>
                                  </p:iterate>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left)">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lt">
                                    <p:tmPct val="10000"/>
                                  </p:iterate>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left)">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wipe(left)">
                                      <p:cBhvr>
                                        <p:cTn id="32" dur="5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up)">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1"/>
          <p:cNvSpPr txBox="1">
            <a:spLocks/>
          </p:cNvSpPr>
          <p:nvPr/>
        </p:nvSpPr>
        <p:spPr>
          <a:xfrm>
            <a:off x="0" y="0"/>
            <a:ext cx="12192000" cy="857250"/>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pl-PL" sz="4000" dirty="0">
                <a:solidFill>
                  <a:srgbClr val="000000"/>
                </a:solidFill>
                <a:latin typeface="Minion-Regular"/>
              </a:rPr>
              <a:t>Klauzula </a:t>
            </a:r>
            <a:r>
              <a:rPr lang="pl-PL" sz="3200" dirty="0">
                <a:solidFill>
                  <a:srgbClr val="000000"/>
                </a:solidFill>
                <a:latin typeface="Monoid" panose="02000503000000000000" pitchFamily="2" charset="0"/>
                <a:ea typeface="+mn-ea"/>
                <a:cs typeface="+mn-cs"/>
              </a:rPr>
              <a:t>WHERE</a:t>
            </a:r>
            <a:r>
              <a:rPr lang="pl-PL" sz="4000" dirty="0">
                <a:solidFill>
                  <a:srgbClr val="000000"/>
                </a:solidFill>
                <a:latin typeface="Minion-Regular"/>
              </a:rPr>
              <a:t>    (2/3)</a:t>
            </a:r>
            <a:endParaRPr lang="pl-PL" sz="4000" b="1" dirty="0"/>
          </a:p>
        </p:txBody>
      </p:sp>
      <p:sp>
        <p:nvSpPr>
          <p:cNvPr id="3" name="Prostokąt 2"/>
          <p:cNvSpPr/>
          <p:nvPr/>
        </p:nvSpPr>
        <p:spPr>
          <a:xfrm>
            <a:off x="299085" y="1117851"/>
            <a:ext cx="10579278" cy="1092607"/>
          </a:xfrm>
          <a:prstGeom prst="rect">
            <a:avLst/>
          </a:prstGeom>
        </p:spPr>
        <p:txBody>
          <a:bodyPr wrap="square">
            <a:spAutoFit/>
          </a:bodyPr>
          <a:lstStyle/>
          <a:p>
            <a:pPr>
              <a:spcAft>
                <a:spcPts val="600"/>
              </a:spcAft>
            </a:pPr>
            <a:r>
              <a:rPr lang="pl-PL" sz="2000" b="1" dirty="0">
                <a:solidFill>
                  <a:srgbClr val="0070C0"/>
                </a:solidFill>
              </a:rPr>
              <a:t>Przykład </a:t>
            </a:r>
          </a:p>
          <a:p>
            <a:r>
              <a:rPr lang="pl-PL" sz="2000" dirty="0"/>
              <a:t>Wybrać wszystkich pracowników, których pensja podstawowa jest mniejsza od sześciokrotnej pensji dodatkowej.</a:t>
            </a:r>
          </a:p>
        </p:txBody>
      </p:sp>
      <p:pic>
        <p:nvPicPr>
          <p:cNvPr id="4" name="Obraz 3"/>
          <p:cNvPicPr>
            <a:picLocks noChangeAspect="1"/>
          </p:cNvPicPr>
          <p:nvPr/>
        </p:nvPicPr>
        <p:blipFill>
          <a:blip r:embed="rId2"/>
          <a:stretch>
            <a:fillRect/>
          </a:stretch>
        </p:blipFill>
        <p:spPr>
          <a:xfrm>
            <a:off x="7385545" y="2319816"/>
            <a:ext cx="3492818" cy="921509"/>
          </a:xfrm>
          <a:prstGeom prst="rect">
            <a:avLst/>
          </a:prstGeom>
        </p:spPr>
      </p:pic>
      <p:sp>
        <p:nvSpPr>
          <p:cNvPr id="7" name="Prostokąt 6"/>
          <p:cNvSpPr/>
          <p:nvPr/>
        </p:nvSpPr>
        <p:spPr>
          <a:xfrm>
            <a:off x="286702" y="2325690"/>
            <a:ext cx="5554026" cy="915635"/>
          </a:xfrm>
          <a:prstGeom prst="rect">
            <a:avLst/>
          </a:prstGeom>
          <a:solidFill>
            <a:schemeClr val="accent2">
              <a:lumMod val="20000"/>
              <a:lumOff val="80000"/>
            </a:schemeClr>
          </a:solidFill>
        </p:spPr>
        <p:txBody>
          <a:bodyPr wrap="square">
            <a:spAutoFit/>
          </a:bodyPr>
          <a:lstStyle/>
          <a:p>
            <a:r>
              <a:rPr lang="pl-PL" sz="1700" dirty="0">
                <a:latin typeface="Monoid" panose="02000503000000000000" pitchFamily="2" charset="0"/>
              </a:rPr>
              <a:t>select nazwisko, płaca_pod, </a:t>
            </a:r>
            <a:r>
              <a:rPr lang="pl-PL" sz="1700" dirty="0" err="1">
                <a:latin typeface="Monoid" panose="02000503000000000000" pitchFamily="2" charset="0"/>
              </a:rPr>
              <a:t>płaca_dod</a:t>
            </a:r>
            <a:endParaRPr lang="pl-PL" sz="1700" dirty="0">
              <a:latin typeface="Monoid" panose="02000503000000000000" pitchFamily="2" charset="0"/>
            </a:endParaRPr>
          </a:p>
          <a:p>
            <a:r>
              <a:rPr lang="pl-PL" sz="1700" dirty="0">
                <a:latin typeface="Monoid" panose="02000503000000000000" pitchFamily="2" charset="0"/>
              </a:rPr>
              <a:t>from pracownicy</a:t>
            </a:r>
          </a:p>
          <a:p>
            <a:pPr>
              <a:spcBef>
                <a:spcPts val="300"/>
              </a:spcBef>
            </a:pPr>
            <a:r>
              <a:rPr lang="pl-PL" sz="1700" dirty="0" err="1">
                <a:latin typeface="Monoid" panose="02000503000000000000" pitchFamily="2" charset="0"/>
              </a:rPr>
              <a:t>where</a:t>
            </a:r>
            <a:r>
              <a:rPr lang="pl-PL" sz="1700" dirty="0">
                <a:latin typeface="Monoid" panose="02000503000000000000" pitchFamily="2" charset="0"/>
              </a:rPr>
              <a:t> płaca_pod&lt;6</a:t>
            </a:r>
            <a:r>
              <a:rPr lang="pl-PL" sz="1700" dirty="0"/>
              <a:t>*</a:t>
            </a:r>
            <a:r>
              <a:rPr lang="pl-PL" sz="1700" dirty="0" err="1">
                <a:latin typeface="Monoid" panose="02000503000000000000" pitchFamily="2" charset="0"/>
              </a:rPr>
              <a:t>płaca_dod</a:t>
            </a:r>
            <a:r>
              <a:rPr lang="pl-PL" sz="1700" dirty="0">
                <a:latin typeface="Monoid" panose="02000503000000000000" pitchFamily="2" charset="0"/>
              </a:rPr>
              <a:t>;</a:t>
            </a:r>
          </a:p>
        </p:txBody>
      </p:sp>
      <p:sp>
        <p:nvSpPr>
          <p:cNvPr id="8" name="Prostokąt 7"/>
          <p:cNvSpPr/>
          <p:nvPr/>
        </p:nvSpPr>
        <p:spPr>
          <a:xfrm>
            <a:off x="6135864" y="2449565"/>
            <a:ext cx="975360" cy="338554"/>
          </a:xfrm>
          <a:prstGeom prst="rect">
            <a:avLst/>
          </a:prstGeom>
        </p:spPr>
        <p:txBody>
          <a:bodyPr wrap="square">
            <a:spAutoFit/>
          </a:bodyPr>
          <a:lstStyle/>
          <a:p>
            <a:pPr algn="ctr"/>
            <a:r>
              <a:rPr lang="pl-PL" sz="1600" dirty="0"/>
              <a:t>Wynik</a:t>
            </a:r>
          </a:p>
        </p:txBody>
      </p:sp>
      <p:cxnSp>
        <p:nvCxnSpPr>
          <p:cNvPr id="12" name="Łącznik prosty ze strzałką 11"/>
          <p:cNvCxnSpPr/>
          <p:nvPr/>
        </p:nvCxnSpPr>
        <p:spPr>
          <a:xfrm flipV="1">
            <a:off x="6054903" y="2788119"/>
            <a:ext cx="1116467" cy="4946"/>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18" name="Prostokąt 17"/>
          <p:cNvSpPr/>
          <p:nvPr/>
        </p:nvSpPr>
        <p:spPr>
          <a:xfrm>
            <a:off x="299085" y="3868675"/>
            <a:ext cx="8460360" cy="707886"/>
          </a:xfrm>
          <a:prstGeom prst="rect">
            <a:avLst/>
          </a:prstGeom>
        </p:spPr>
        <p:txBody>
          <a:bodyPr wrap="square">
            <a:spAutoFit/>
          </a:bodyPr>
          <a:lstStyle/>
          <a:p>
            <a:r>
              <a:rPr lang="pl-PL" sz="2000" b="1" dirty="0">
                <a:solidFill>
                  <a:srgbClr val="0070C0"/>
                </a:solidFill>
              </a:rPr>
              <a:t>Przykład </a:t>
            </a:r>
          </a:p>
          <a:p>
            <a:r>
              <a:rPr lang="pl-PL" sz="2000" dirty="0"/>
              <a:t>Wyszukać wszystkich pracowników, których nazwiska zaczynają się na literę „L”.</a:t>
            </a:r>
          </a:p>
        </p:txBody>
      </p:sp>
      <p:sp>
        <p:nvSpPr>
          <p:cNvPr id="20" name="Prostokąt 19"/>
          <p:cNvSpPr/>
          <p:nvPr/>
        </p:nvSpPr>
        <p:spPr>
          <a:xfrm>
            <a:off x="286702" y="4771706"/>
            <a:ext cx="5554026" cy="928459"/>
          </a:xfrm>
          <a:prstGeom prst="rect">
            <a:avLst/>
          </a:prstGeom>
          <a:solidFill>
            <a:schemeClr val="accent2">
              <a:lumMod val="20000"/>
              <a:lumOff val="80000"/>
            </a:schemeClr>
          </a:solidFill>
        </p:spPr>
        <p:txBody>
          <a:bodyPr wrap="square">
            <a:spAutoFit/>
          </a:bodyPr>
          <a:lstStyle/>
          <a:p>
            <a:pPr>
              <a:spcBef>
                <a:spcPts val="200"/>
              </a:spcBef>
            </a:pPr>
            <a:r>
              <a:rPr lang="pl-PL" sz="1700" dirty="0">
                <a:latin typeface="Monoid" panose="02000503000000000000" pitchFamily="2" charset="0"/>
              </a:rPr>
              <a:t>select nazwisko</a:t>
            </a:r>
          </a:p>
          <a:p>
            <a:pPr>
              <a:spcBef>
                <a:spcPts val="200"/>
              </a:spcBef>
            </a:pPr>
            <a:r>
              <a:rPr lang="pl-PL" sz="1700" dirty="0">
                <a:latin typeface="Monoid" panose="02000503000000000000" pitchFamily="2" charset="0"/>
              </a:rPr>
              <a:t>from pracownicy</a:t>
            </a:r>
          </a:p>
          <a:p>
            <a:pPr>
              <a:spcBef>
                <a:spcPts val="200"/>
              </a:spcBef>
            </a:pPr>
            <a:r>
              <a:rPr lang="pl-PL" sz="1700" dirty="0" err="1">
                <a:latin typeface="Monoid" panose="02000503000000000000" pitchFamily="2" charset="0"/>
              </a:rPr>
              <a:t>where</a:t>
            </a:r>
            <a:r>
              <a:rPr lang="pl-PL" sz="1700" dirty="0">
                <a:latin typeface="Monoid" panose="02000503000000000000" pitchFamily="2" charset="0"/>
              </a:rPr>
              <a:t> nazwisko </a:t>
            </a:r>
            <a:r>
              <a:rPr lang="pl-PL" sz="1700" dirty="0" err="1">
                <a:latin typeface="Monoid" panose="02000503000000000000" pitchFamily="2" charset="0"/>
              </a:rPr>
              <a:t>like</a:t>
            </a:r>
            <a:r>
              <a:rPr lang="pl-PL" sz="1700" dirty="0">
                <a:latin typeface="Monoid" panose="02000503000000000000" pitchFamily="2" charset="0"/>
              </a:rPr>
              <a:t> 'L%';</a:t>
            </a:r>
          </a:p>
        </p:txBody>
      </p:sp>
      <p:sp>
        <p:nvSpPr>
          <p:cNvPr id="21" name="Prostokąt 20"/>
          <p:cNvSpPr/>
          <p:nvPr/>
        </p:nvSpPr>
        <p:spPr>
          <a:xfrm>
            <a:off x="6135864" y="4895581"/>
            <a:ext cx="975360" cy="338554"/>
          </a:xfrm>
          <a:prstGeom prst="rect">
            <a:avLst/>
          </a:prstGeom>
        </p:spPr>
        <p:txBody>
          <a:bodyPr wrap="square">
            <a:spAutoFit/>
          </a:bodyPr>
          <a:lstStyle/>
          <a:p>
            <a:pPr algn="ctr"/>
            <a:r>
              <a:rPr lang="pl-PL" sz="1600" dirty="0"/>
              <a:t>Wynik</a:t>
            </a:r>
          </a:p>
        </p:txBody>
      </p:sp>
      <p:cxnSp>
        <p:nvCxnSpPr>
          <p:cNvPr id="22" name="Łącznik prosty ze strzałką 21"/>
          <p:cNvCxnSpPr/>
          <p:nvPr/>
        </p:nvCxnSpPr>
        <p:spPr>
          <a:xfrm flipV="1">
            <a:off x="6054903" y="5234135"/>
            <a:ext cx="1116467" cy="4946"/>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pic>
        <p:nvPicPr>
          <p:cNvPr id="23" name="Obraz 22"/>
          <p:cNvPicPr>
            <a:picLocks noChangeAspect="1"/>
          </p:cNvPicPr>
          <p:nvPr/>
        </p:nvPicPr>
        <p:blipFill>
          <a:blip r:embed="rId3"/>
          <a:stretch>
            <a:fillRect/>
          </a:stretch>
        </p:blipFill>
        <p:spPr>
          <a:xfrm>
            <a:off x="7385545" y="4771706"/>
            <a:ext cx="1373899" cy="847725"/>
          </a:xfrm>
          <a:prstGeom prst="rect">
            <a:avLst/>
          </a:prstGeom>
        </p:spPr>
      </p:pic>
      <p:sp>
        <p:nvSpPr>
          <p:cNvPr id="24" name="Symbol zastępczy daty 23"/>
          <p:cNvSpPr>
            <a:spLocks noGrp="1"/>
          </p:cNvSpPr>
          <p:nvPr>
            <p:ph type="dt" sz="half" idx="10"/>
          </p:nvPr>
        </p:nvSpPr>
        <p:spPr/>
        <p:txBody>
          <a:bodyPr/>
          <a:lstStyle/>
          <a:p>
            <a:fld id="{FB716375-C1E1-44C4-84D2-12850C6F4E04}" type="datetime1">
              <a:rPr lang="pl-PL" smtClean="0"/>
              <a:t>25.11.2021</a:t>
            </a:fld>
            <a:endParaRPr lang="pl-PL"/>
          </a:p>
        </p:txBody>
      </p:sp>
    </p:spTree>
    <p:extLst>
      <p:ext uri="{BB962C8B-B14F-4D97-AF65-F5344CB8AC3E}">
        <p14:creationId xmlns:p14="http://schemas.microsoft.com/office/powerpoint/2010/main" val="3700171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lt">
                                    <p:tmPct val="10000"/>
                                  </p:iterate>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left)">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iterate type="lt">
                                    <p:tmPct val="10000"/>
                                  </p:iterate>
                                  <p:childTnLst>
                                    <p:set>
                                      <p:cBhvr>
                                        <p:cTn id="26" dur="1" fill="hold">
                                          <p:stCondLst>
                                            <p:cond delay="0"/>
                                          </p:stCondLst>
                                        </p:cTn>
                                        <p:tgtEl>
                                          <p:spTgt spid="7">
                                            <p:txEl>
                                              <p:pRg st="1" end="1"/>
                                            </p:txEl>
                                          </p:spTgt>
                                        </p:tgtEl>
                                        <p:attrNameLst>
                                          <p:attrName>style.visibility</p:attrName>
                                        </p:attrNameLst>
                                      </p:cBhvr>
                                      <p:to>
                                        <p:strVal val="visible"/>
                                      </p:to>
                                    </p:set>
                                    <p:animEffect transition="in" filter="wipe(left)">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lt">
                                    <p:tmPct val="10000"/>
                                  </p:iterate>
                                  <p:childTnLst>
                                    <p:set>
                                      <p:cBhvr>
                                        <p:cTn id="31" dur="1" fill="hold">
                                          <p:stCondLst>
                                            <p:cond delay="0"/>
                                          </p:stCondLst>
                                        </p:cTn>
                                        <p:tgtEl>
                                          <p:spTgt spid="7">
                                            <p:txEl>
                                              <p:pRg st="2" end="2"/>
                                            </p:txEl>
                                          </p:spTgt>
                                        </p:tgtEl>
                                        <p:attrNameLst>
                                          <p:attrName>style.visibility</p:attrName>
                                        </p:attrNameLst>
                                      </p:cBhvr>
                                      <p:to>
                                        <p:strVal val="visible"/>
                                      </p:to>
                                    </p:set>
                                    <p:animEffect transition="in" filter="wipe(left)">
                                      <p:cBhvr>
                                        <p:cTn id="32" dur="500"/>
                                        <p:tgtEl>
                                          <p:spTgt spid="7">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
                                        <p:tgtEl>
                                          <p:spTgt spid="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18">
                                            <p:txEl>
                                              <p:pRg st="0" end="0"/>
                                            </p:txEl>
                                          </p:spTgt>
                                        </p:tgtEl>
                                        <p:attrNameLst>
                                          <p:attrName>style.visibility</p:attrName>
                                        </p:attrNameLst>
                                      </p:cBhvr>
                                      <p:to>
                                        <p:strVal val="visible"/>
                                      </p:to>
                                    </p:set>
                                    <p:animEffect transition="in" filter="wipe(up)">
                                      <p:cBhvr>
                                        <p:cTn id="52" dur="500"/>
                                        <p:tgtEl>
                                          <p:spTgt spid="18">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8">
                                            <p:txEl>
                                              <p:pRg st="1" end="1"/>
                                            </p:txEl>
                                          </p:spTgt>
                                        </p:tgtEl>
                                        <p:attrNameLst>
                                          <p:attrName>style.visibility</p:attrName>
                                        </p:attrNameLst>
                                      </p:cBhvr>
                                      <p:to>
                                        <p:strVal val="visible"/>
                                      </p:to>
                                    </p:set>
                                    <p:animEffect transition="in" filter="wipe(left)">
                                      <p:cBhvr>
                                        <p:cTn id="57" dur="500"/>
                                        <p:tgtEl>
                                          <p:spTgt spid="18">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iterate type="lt">
                                    <p:tmPct val="10000"/>
                                  </p:iterate>
                                  <p:childTnLst>
                                    <p:set>
                                      <p:cBhvr>
                                        <p:cTn id="66" dur="1" fill="hold">
                                          <p:stCondLst>
                                            <p:cond delay="0"/>
                                          </p:stCondLst>
                                        </p:cTn>
                                        <p:tgtEl>
                                          <p:spTgt spid="20">
                                            <p:txEl>
                                              <p:pRg st="0" end="0"/>
                                            </p:txEl>
                                          </p:spTgt>
                                        </p:tgtEl>
                                        <p:attrNameLst>
                                          <p:attrName>style.visibility</p:attrName>
                                        </p:attrNameLst>
                                      </p:cBhvr>
                                      <p:to>
                                        <p:strVal val="visible"/>
                                      </p:to>
                                    </p:set>
                                    <p:animEffect transition="in" filter="wipe(left)">
                                      <p:cBhvr>
                                        <p:cTn id="67" dur="500"/>
                                        <p:tgtEl>
                                          <p:spTgt spid="20">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iterate type="lt">
                                    <p:tmPct val="10000"/>
                                  </p:iterate>
                                  <p:childTnLst>
                                    <p:set>
                                      <p:cBhvr>
                                        <p:cTn id="71" dur="1" fill="hold">
                                          <p:stCondLst>
                                            <p:cond delay="0"/>
                                          </p:stCondLst>
                                        </p:cTn>
                                        <p:tgtEl>
                                          <p:spTgt spid="20">
                                            <p:txEl>
                                              <p:pRg st="1" end="1"/>
                                            </p:txEl>
                                          </p:spTgt>
                                        </p:tgtEl>
                                        <p:attrNameLst>
                                          <p:attrName>style.visibility</p:attrName>
                                        </p:attrNameLst>
                                      </p:cBhvr>
                                      <p:to>
                                        <p:strVal val="visible"/>
                                      </p:to>
                                    </p:set>
                                    <p:animEffect transition="in" filter="wipe(left)">
                                      <p:cBhvr>
                                        <p:cTn id="72" dur="500"/>
                                        <p:tgtEl>
                                          <p:spTgt spid="20">
                                            <p:txEl>
                                              <p:pRg st="1" end="1"/>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iterate type="lt">
                                    <p:tmPct val="10000"/>
                                  </p:iterate>
                                  <p:childTnLst>
                                    <p:set>
                                      <p:cBhvr>
                                        <p:cTn id="76" dur="1" fill="hold">
                                          <p:stCondLst>
                                            <p:cond delay="0"/>
                                          </p:stCondLst>
                                        </p:cTn>
                                        <p:tgtEl>
                                          <p:spTgt spid="20">
                                            <p:txEl>
                                              <p:pRg st="2" end="2"/>
                                            </p:txEl>
                                          </p:spTgt>
                                        </p:tgtEl>
                                        <p:attrNameLst>
                                          <p:attrName>style.visibility</p:attrName>
                                        </p:attrNameLst>
                                      </p:cBhvr>
                                      <p:to>
                                        <p:strVal val="visible"/>
                                      </p:to>
                                    </p:set>
                                    <p:animEffect transition="in" filter="wipe(left)">
                                      <p:cBhvr>
                                        <p:cTn id="77" dur="500"/>
                                        <p:tgtEl>
                                          <p:spTgt spid="20">
                                            <p:txEl>
                                              <p:pRg st="2" end="2"/>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wipe(left)">
                                      <p:cBhvr>
                                        <p:cTn id="82" dur="500"/>
                                        <p:tgtEl>
                                          <p:spTgt spid="22"/>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fade">
                                      <p:cBhvr>
                                        <p:cTn id="87" dur="500"/>
                                        <p:tgtEl>
                                          <p:spTgt spid="21"/>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23"/>
                                        </p:tgtEl>
                                        <p:attrNameLst>
                                          <p:attrName>style.visibility</p:attrName>
                                        </p:attrNameLst>
                                      </p:cBhvr>
                                      <p:to>
                                        <p:strVal val="visible"/>
                                      </p:to>
                                    </p:set>
                                    <p:animEffect transition="in" filter="fade">
                                      <p:cBhvr>
                                        <p:cTn id="9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0" grpId="0" animBg="1"/>
      <p:bldP spid="21"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1"/>
          <p:cNvSpPr txBox="1">
            <a:spLocks/>
          </p:cNvSpPr>
          <p:nvPr/>
        </p:nvSpPr>
        <p:spPr>
          <a:xfrm>
            <a:off x="0" y="0"/>
            <a:ext cx="12192000" cy="857250"/>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pl-PL" sz="4000" dirty="0">
                <a:solidFill>
                  <a:srgbClr val="000000"/>
                </a:solidFill>
                <a:latin typeface="Minion-Regular"/>
              </a:rPr>
              <a:t>Klauzula </a:t>
            </a:r>
            <a:r>
              <a:rPr lang="pl-PL" sz="3200" dirty="0">
                <a:solidFill>
                  <a:srgbClr val="000000"/>
                </a:solidFill>
                <a:latin typeface="Monoid" panose="02000503000000000000" pitchFamily="2" charset="0"/>
                <a:ea typeface="+mn-ea"/>
                <a:cs typeface="+mn-cs"/>
              </a:rPr>
              <a:t>WHERE</a:t>
            </a:r>
            <a:r>
              <a:rPr lang="pl-PL" sz="4000" dirty="0">
                <a:solidFill>
                  <a:srgbClr val="000000"/>
                </a:solidFill>
                <a:latin typeface="Minion-Regular"/>
              </a:rPr>
              <a:t>    (3/3)</a:t>
            </a:r>
            <a:endParaRPr lang="pl-PL" sz="4000" b="1" dirty="0"/>
          </a:p>
        </p:txBody>
      </p:sp>
      <p:sp>
        <p:nvSpPr>
          <p:cNvPr id="18" name="Prostokąt 17"/>
          <p:cNvSpPr/>
          <p:nvPr/>
        </p:nvSpPr>
        <p:spPr>
          <a:xfrm>
            <a:off x="299084" y="3759815"/>
            <a:ext cx="11892915" cy="823302"/>
          </a:xfrm>
          <a:prstGeom prst="rect">
            <a:avLst/>
          </a:prstGeom>
        </p:spPr>
        <p:txBody>
          <a:bodyPr wrap="square">
            <a:spAutoFit/>
          </a:bodyPr>
          <a:lstStyle/>
          <a:p>
            <a:r>
              <a:rPr lang="pl-PL" sz="2000" b="1" dirty="0">
                <a:solidFill>
                  <a:srgbClr val="0070C0"/>
                </a:solidFill>
              </a:rPr>
              <a:t>Przykład </a:t>
            </a:r>
          </a:p>
          <a:p>
            <a:pPr>
              <a:spcBef>
                <a:spcPts val="900"/>
              </a:spcBef>
            </a:pPr>
            <a:r>
              <a:rPr lang="pl-PL" sz="2000" dirty="0"/>
              <a:t>Wyszukać wszystkich adiunktów i asystentów, których płaca podstawowa jest wyższa od 1750.</a:t>
            </a:r>
          </a:p>
        </p:txBody>
      </p:sp>
      <p:sp>
        <p:nvSpPr>
          <p:cNvPr id="20" name="Prostokąt 19"/>
          <p:cNvSpPr/>
          <p:nvPr/>
        </p:nvSpPr>
        <p:spPr>
          <a:xfrm>
            <a:off x="286702" y="4771706"/>
            <a:ext cx="7885748" cy="928459"/>
          </a:xfrm>
          <a:prstGeom prst="rect">
            <a:avLst/>
          </a:prstGeom>
          <a:solidFill>
            <a:schemeClr val="accent2">
              <a:lumMod val="20000"/>
              <a:lumOff val="80000"/>
            </a:schemeClr>
          </a:solidFill>
        </p:spPr>
        <p:txBody>
          <a:bodyPr wrap="square">
            <a:spAutoFit/>
          </a:bodyPr>
          <a:lstStyle/>
          <a:p>
            <a:pPr>
              <a:spcBef>
                <a:spcPts val="200"/>
              </a:spcBef>
            </a:pPr>
            <a:r>
              <a:rPr lang="pl-PL" sz="1700" dirty="0">
                <a:latin typeface="Monoid" panose="02000503000000000000" pitchFamily="2" charset="0"/>
              </a:rPr>
              <a:t>select nazwisko, etat, płaca_pod </a:t>
            </a:r>
          </a:p>
          <a:p>
            <a:pPr>
              <a:spcBef>
                <a:spcPts val="200"/>
              </a:spcBef>
            </a:pPr>
            <a:r>
              <a:rPr lang="pl-PL" sz="1700" dirty="0">
                <a:latin typeface="Monoid" panose="02000503000000000000" pitchFamily="2" charset="0"/>
              </a:rPr>
              <a:t>from pracownicy</a:t>
            </a:r>
          </a:p>
          <a:p>
            <a:pPr>
              <a:spcBef>
                <a:spcPts val="200"/>
              </a:spcBef>
            </a:pPr>
            <a:r>
              <a:rPr lang="pl-PL" sz="1700" dirty="0" err="1">
                <a:latin typeface="Monoid" panose="02000503000000000000" pitchFamily="2" charset="0"/>
              </a:rPr>
              <a:t>where</a:t>
            </a:r>
            <a:r>
              <a:rPr lang="pl-PL" sz="1700" dirty="0">
                <a:latin typeface="Monoid" panose="02000503000000000000" pitchFamily="2" charset="0"/>
              </a:rPr>
              <a:t> płaca_pod&gt;1750 and (etat='adiunkt' </a:t>
            </a:r>
            <a:r>
              <a:rPr lang="pl-PL" sz="1700" dirty="0" err="1">
                <a:latin typeface="Monoid" panose="02000503000000000000" pitchFamily="2" charset="0"/>
              </a:rPr>
              <a:t>or</a:t>
            </a:r>
            <a:r>
              <a:rPr lang="pl-PL" sz="1700" dirty="0">
                <a:latin typeface="Monoid" panose="02000503000000000000" pitchFamily="2" charset="0"/>
              </a:rPr>
              <a:t> etat='asystent');</a:t>
            </a:r>
          </a:p>
        </p:txBody>
      </p:sp>
      <p:sp>
        <p:nvSpPr>
          <p:cNvPr id="21" name="Prostokąt 20"/>
          <p:cNvSpPr/>
          <p:nvPr/>
        </p:nvSpPr>
        <p:spPr>
          <a:xfrm>
            <a:off x="8836340" y="4936613"/>
            <a:ext cx="975360" cy="338554"/>
          </a:xfrm>
          <a:prstGeom prst="rect">
            <a:avLst/>
          </a:prstGeom>
        </p:spPr>
        <p:txBody>
          <a:bodyPr wrap="square">
            <a:spAutoFit/>
          </a:bodyPr>
          <a:lstStyle/>
          <a:p>
            <a:pPr algn="ctr"/>
            <a:r>
              <a:rPr lang="pl-PL" sz="1600" dirty="0"/>
              <a:t>Wynik</a:t>
            </a:r>
          </a:p>
        </p:txBody>
      </p:sp>
      <p:cxnSp>
        <p:nvCxnSpPr>
          <p:cNvPr id="22" name="Łącznik prosty ze strzałką 21"/>
          <p:cNvCxnSpPr/>
          <p:nvPr/>
        </p:nvCxnSpPr>
        <p:spPr>
          <a:xfrm>
            <a:off x="10081260" y="5235943"/>
            <a:ext cx="12898" cy="606569"/>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13" name="Prostokąt 12"/>
          <p:cNvSpPr/>
          <p:nvPr/>
        </p:nvSpPr>
        <p:spPr>
          <a:xfrm>
            <a:off x="148758" y="988621"/>
            <a:ext cx="11898462" cy="2616101"/>
          </a:xfrm>
          <a:prstGeom prst="rect">
            <a:avLst/>
          </a:prstGeom>
          <a:ln>
            <a:noFill/>
          </a:ln>
        </p:spPr>
        <p:txBody>
          <a:bodyPr wrap="square">
            <a:spAutoFit/>
          </a:bodyPr>
          <a:lstStyle/>
          <a:p>
            <a:pPr marL="342900" indent="-342900">
              <a:spcBef>
                <a:spcPts val="600"/>
              </a:spcBef>
              <a:buFont typeface="Wingdings" panose="05000000000000000000" pitchFamily="2" charset="2"/>
              <a:buChar char="F"/>
            </a:pPr>
            <a:r>
              <a:rPr lang="pl-PL" sz="2300" dirty="0"/>
              <a:t>Warunek selekcji zadany w klauzuli  </a:t>
            </a:r>
            <a:r>
              <a:rPr lang="pl-PL" sz="1700" b="1" cap="all" dirty="0" err="1">
                <a:latin typeface="Monoid" panose="02000503000000000000" pitchFamily="2" charset="0"/>
              </a:rPr>
              <a:t>where</a:t>
            </a:r>
            <a:r>
              <a:rPr lang="pl-PL" sz="2300" dirty="0"/>
              <a:t> może zawierać także </a:t>
            </a:r>
            <a:r>
              <a:rPr lang="pl-PL" sz="2300" dirty="0">
                <a:solidFill>
                  <a:srgbClr val="FF0000"/>
                </a:solidFill>
              </a:rPr>
              <a:t>operatory logiczne </a:t>
            </a:r>
            <a:r>
              <a:rPr lang="pl-PL" sz="1700" cap="all" dirty="0">
                <a:latin typeface="Monoid" panose="02000503000000000000" pitchFamily="2" charset="0"/>
              </a:rPr>
              <a:t>and</a:t>
            </a:r>
            <a:r>
              <a:rPr lang="pl-PL" sz="2300" dirty="0"/>
              <a:t>,</a:t>
            </a:r>
            <a:r>
              <a:rPr lang="pl-PL" sz="2300" i="1" dirty="0"/>
              <a:t> </a:t>
            </a:r>
            <a:r>
              <a:rPr lang="pl-PL" sz="1700" cap="all" dirty="0" err="1">
                <a:latin typeface="Monoid" panose="02000503000000000000" pitchFamily="2" charset="0"/>
              </a:rPr>
              <a:t>or</a:t>
            </a:r>
            <a:r>
              <a:rPr lang="pl-PL" sz="2300" i="1" dirty="0"/>
              <a:t> </a:t>
            </a:r>
            <a:r>
              <a:rPr lang="pl-PL" sz="2300" dirty="0"/>
              <a:t>i</a:t>
            </a:r>
            <a:r>
              <a:rPr lang="pl-PL" sz="2300" i="1" dirty="0"/>
              <a:t> </a:t>
            </a:r>
            <a:r>
              <a:rPr lang="pl-PL" sz="1700" cap="all" dirty="0">
                <a:latin typeface="Monoid" panose="02000503000000000000" pitchFamily="2" charset="0"/>
              </a:rPr>
              <a:t>not</a:t>
            </a:r>
            <a:r>
              <a:rPr lang="pl-PL" sz="2300" i="1" dirty="0"/>
              <a:t>.</a:t>
            </a:r>
            <a:r>
              <a:rPr lang="pl-PL" sz="2300" dirty="0"/>
              <a:t> </a:t>
            </a:r>
          </a:p>
          <a:p>
            <a:pPr marL="342900" indent="-342900">
              <a:spcBef>
                <a:spcPts val="600"/>
              </a:spcBef>
              <a:buFont typeface="Wingdings" panose="05000000000000000000" pitchFamily="2" charset="2"/>
              <a:buChar char="F"/>
            </a:pPr>
            <a:r>
              <a:rPr lang="pl-PL" sz="2300" dirty="0"/>
              <a:t>W efekcie można wyróżnić </a:t>
            </a:r>
            <a:r>
              <a:rPr lang="pl-PL" sz="2300" dirty="0">
                <a:solidFill>
                  <a:srgbClr val="FF0000"/>
                </a:solidFill>
              </a:rPr>
              <a:t>cztery poziomy priorytetów</a:t>
            </a:r>
            <a:r>
              <a:rPr lang="pl-PL" sz="2300" dirty="0"/>
              <a:t> operatorów  stosowanych w warunku selekcji, które w kolejności od najwyższego do najniższego są następujące:</a:t>
            </a:r>
          </a:p>
          <a:p>
            <a:pPr marL="720725" indent="-354013">
              <a:spcBef>
                <a:spcPts val="300"/>
              </a:spcBef>
              <a:buFont typeface="Arial" panose="020B0604020202020204" pitchFamily="34" charset="0"/>
              <a:buChar char="•"/>
            </a:pPr>
            <a:r>
              <a:rPr lang="pl-PL" sz="2000" dirty="0"/>
              <a:t>poziom 1:  </a:t>
            </a:r>
            <a:r>
              <a:rPr lang="en-US" sz="1700" cap="all" dirty="0">
                <a:latin typeface="Monoid" panose="02000503000000000000" pitchFamily="2" charset="0"/>
              </a:rPr>
              <a:t>=</a:t>
            </a:r>
            <a:r>
              <a:rPr lang="pl-PL" sz="1700" cap="all" dirty="0">
                <a:latin typeface="Monoid" panose="02000503000000000000" pitchFamily="2" charset="0"/>
              </a:rPr>
              <a:t>, </a:t>
            </a:r>
            <a:r>
              <a:rPr lang="en-US" sz="1700" cap="all" dirty="0">
                <a:latin typeface="Monoid" panose="02000503000000000000" pitchFamily="2" charset="0"/>
              </a:rPr>
              <a:t>!=, </a:t>
            </a:r>
            <a:r>
              <a:rPr lang="pl-PL" sz="1700" cap="all" dirty="0">
                <a:latin typeface="Monoid" panose="02000503000000000000" pitchFamily="2" charset="0"/>
              </a:rPr>
              <a:t> </a:t>
            </a:r>
            <a:r>
              <a:rPr lang="en-US" sz="1700" cap="all" dirty="0">
                <a:latin typeface="Monoid" panose="02000503000000000000" pitchFamily="2" charset="0"/>
              </a:rPr>
              <a:t>&lt;,</a:t>
            </a:r>
            <a:r>
              <a:rPr lang="pl-PL" sz="1700" cap="all" dirty="0">
                <a:latin typeface="Monoid" panose="02000503000000000000" pitchFamily="2" charset="0"/>
              </a:rPr>
              <a:t> </a:t>
            </a:r>
            <a:r>
              <a:rPr lang="en-US" sz="1700" cap="all" dirty="0">
                <a:latin typeface="Monoid" panose="02000503000000000000" pitchFamily="2" charset="0"/>
              </a:rPr>
              <a:t> &gt;, </a:t>
            </a:r>
            <a:r>
              <a:rPr lang="pl-PL" sz="1700" cap="all" dirty="0">
                <a:latin typeface="Monoid" panose="02000503000000000000" pitchFamily="2" charset="0"/>
              </a:rPr>
              <a:t> </a:t>
            </a:r>
            <a:r>
              <a:rPr lang="en-US" sz="1700" cap="all" dirty="0">
                <a:latin typeface="Monoid" panose="02000503000000000000" pitchFamily="2" charset="0"/>
              </a:rPr>
              <a:t>&lt;=, </a:t>
            </a:r>
            <a:r>
              <a:rPr lang="pl-PL" sz="1700" cap="all" dirty="0">
                <a:latin typeface="Monoid" panose="02000503000000000000" pitchFamily="2" charset="0"/>
              </a:rPr>
              <a:t> </a:t>
            </a:r>
            <a:r>
              <a:rPr lang="en-US" sz="1700" cap="all" dirty="0">
                <a:latin typeface="Monoid" panose="02000503000000000000" pitchFamily="2" charset="0"/>
              </a:rPr>
              <a:t>&gt;=, </a:t>
            </a:r>
            <a:r>
              <a:rPr lang="pl-PL" sz="1700" cap="all" dirty="0">
                <a:latin typeface="Monoid" panose="02000503000000000000" pitchFamily="2" charset="0"/>
              </a:rPr>
              <a:t> </a:t>
            </a:r>
            <a:r>
              <a:rPr lang="en-US" sz="1700" cap="all" dirty="0">
                <a:latin typeface="Monoid" panose="02000503000000000000" pitchFamily="2" charset="0"/>
              </a:rPr>
              <a:t>between</a:t>
            </a:r>
            <a:r>
              <a:rPr lang="pl-PL" sz="1700" cap="all" dirty="0">
                <a:latin typeface="Monoid" panose="02000503000000000000" pitchFamily="2" charset="0"/>
              </a:rPr>
              <a:t> … </a:t>
            </a:r>
            <a:r>
              <a:rPr lang="en-US" sz="1700" cap="all" dirty="0">
                <a:latin typeface="Monoid" panose="02000503000000000000" pitchFamily="2" charset="0"/>
              </a:rPr>
              <a:t>and</a:t>
            </a:r>
            <a:r>
              <a:rPr lang="pl-PL" sz="1700" cap="all" dirty="0">
                <a:latin typeface="Monoid" panose="02000503000000000000" pitchFamily="2" charset="0"/>
              </a:rPr>
              <a:t> …</a:t>
            </a:r>
            <a:r>
              <a:rPr lang="en-US" sz="1700" cap="all" dirty="0">
                <a:latin typeface="Monoid" panose="02000503000000000000" pitchFamily="2" charset="0"/>
              </a:rPr>
              <a:t>,</a:t>
            </a:r>
            <a:r>
              <a:rPr lang="pl-PL" sz="1700" cap="all" dirty="0">
                <a:latin typeface="Monoid" panose="02000503000000000000" pitchFamily="2" charset="0"/>
              </a:rPr>
              <a:t> </a:t>
            </a:r>
            <a:r>
              <a:rPr lang="en-US" sz="1700" cap="all" dirty="0">
                <a:latin typeface="Monoid" panose="02000503000000000000" pitchFamily="2" charset="0"/>
              </a:rPr>
              <a:t> in, </a:t>
            </a:r>
            <a:r>
              <a:rPr lang="pl-PL" sz="1700" cap="all" dirty="0">
                <a:latin typeface="Monoid" panose="02000503000000000000" pitchFamily="2" charset="0"/>
              </a:rPr>
              <a:t> </a:t>
            </a:r>
            <a:r>
              <a:rPr lang="en-US" sz="1700" cap="all" dirty="0">
                <a:latin typeface="Monoid" panose="02000503000000000000" pitchFamily="2" charset="0"/>
              </a:rPr>
              <a:t>like,</a:t>
            </a:r>
            <a:r>
              <a:rPr lang="en-US" sz="1700" b="1" cap="all" dirty="0">
                <a:latin typeface="Monoid" panose="02000503000000000000" pitchFamily="2" charset="0"/>
              </a:rPr>
              <a:t> </a:t>
            </a:r>
            <a:r>
              <a:rPr lang="pl-PL" sz="1700" b="1" cap="all" dirty="0">
                <a:latin typeface="Monoid" panose="02000503000000000000" pitchFamily="2" charset="0"/>
              </a:rPr>
              <a:t> </a:t>
            </a:r>
            <a:r>
              <a:rPr lang="en-US" sz="1700" cap="all" dirty="0">
                <a:latin typeface="Monoid" panose="02000503000000000000" pitchFamily="2" charset="0"/>
              </a:rPr>
              <a:t>is null</a:t>
            </a:r>
            <a:endParaRPr lang="pl-PL" sz="1700" cap="all" dirty="0">
              <a:latin typeface="Monoid" panose="02000503000000000000" pitchFamily="2" charset="0"/>
            </a:endParaRPr>
          </a:p>
          <a:p>
            <a:pPr marL="720725" indent="-354013">
              <a:spcBef>
                <a:spcPts val="300"/>
              </a:spcBef>
              <a:buFont typeface="Arial" panose="020B0604020202020204" pitchFamily="34" charset="0"/>
              <a:buChar char="•"/>
            </a:pPr>
            <a:r>
              <a:rPr lang="pl-PL" sz="2000" dirty="0"/>
              <a:t>poziom 2:  </a:t>
            </a:r>
            <a:r>
              <a:rPr lang="pl-PL" sz="1700" cap="all" dirty="0">
                <a:latin typeface="Monoid" panose="02000503000000000000" pitchFamily="2" charset="0"/>
              </a:rPr>
              <a:t>NOT</a:t>
            </a:r>
          </a:p>
          <a:p>
            <a:pPr marL="720725" indent="-354013">
              <a:spcBef>
                <a:spcPts val="300"/>
              </a:spcBef>
              <a:buFont typeface="Arial" panose="020B0604020202020204" pitchFamily="34" charset="0"/>
              <a:buChar char="•"/>
            </a:pPr>
            <a:r>
              <a:rPr lang="pl-PL" sz="2000" dirty="0"/>
              <a:t>poziom 3:  </a:t>
            </a:r>
            <a:r>
              <a:rPr lang="pl-PL" sz="1700" cap="all" dirty="0">
                <a:latin typeface="Monoid" panose="02000503000000000000" pitchFamily="2" charset="0"/>
              </a:rPr>
              <a:t>AND</a:t>
            </a:r>
          </a:p>
          <a:p>
            <a:pPr marL="720725" indent="-354013">
              <a:spcBef>
                <a:spcPts val="300"/>
              </a:spcBef>
              <a:buFont typeface="Arial" panose="020B0604020202020204" pitchFamily="34" charset="0"/>
              <a:buChar char="•"/>
            </a:pPr>
            <a:r>
              <a:rPr lang="pl-PL" sz="2000" dirty="0"/>
              <a:t>Poziom 4:  </a:t>
            </a:r>
            <a:r>
              <a:rPr lang="pl-PL" sz="1700" cap="all" dirty="0">
                <a:latin typeface="Monoid" panose="02000503000000000000" pitchFamily="2" charset="0"/>
              </a:rPr>
              <a:t>OR</a:t>
            </a:r>
            <a:r>
              <a:rPr lang="pl-PL" sz="2000" dirty="0"/>
              <a:t>.</a:t>
            </a:r>
          </a:p>
        </p:txBody>
      </p:sp>
      <p:pic>
        <p:nvPicPr>
          <p:cNvPr id="2" name="Obraz 1"/>
          <p:cNvPicPr>
            <a:picLocks noChangeAspect="1"/>
          </p:cNvPicPr>
          <p:nvPr/>
        </p:nvPicPr>
        <p:blipFill>
          <a:blip r:embed="rId2"/>
          <a:stretch>
            <a:fillRect/>
          </a:stretch>
        </p:blipFill>
        <p:spPr>
          <a:xfrm>
            <a:off x="8528544" y="5889886"/>
            <a:ext cx="3282766" cy="617401"/>
          </a:xfrm>
          <a:prstGeom prst="rect">
            <a:avLst/>
          </a:prstGeom>
        </p:spPr>
      </p:pic>
      <p:sp>
        <p:nvSpPr>
          <p:cNvPr id="10" name="Symbol zastępczy daty 9"/>
          <p:cNvSpPr>
            <a:spLocks noGrp="1"/>
          </p:cNvSpPr>
          <p:nvPr>
            <p:ph type="dt" sz="half" idx="10"/>
          </p:nvPr>
        </p:nvSpPr>
        <p:spPr/>
        <p:txBody>
          <a:bodyPr/>
          <a:lstStyle/>
          <a:p>
            <a:fld id="{2DD4D2C9-F445-4707-83D2-D8F55C8577A0}" type="datetime1">
              <a:rPr lang="pl-PL" smtClean="0"/>
              <a:t>25.11.2021</a:t>
            </a:fld>
            <a:endParaRPr lang="pl-PL"/>
          </a:p>
        </p:txBody>
      </p:sp>
      <p:cxnSp>
        <p:nvCxnSpPr>
          <p:cNvPr id="19" name="Łącznik prosty ze strzałką 18"/>
          <p:cNvCxnSpPr>
            <a:stCxn id="20" idx="3"/>
          </p:cNvCxnSpPr>
          <p:nvPr/>
        </p:nvCxnSpPr>
        <p:spPr>
          <a:xfrm flipV="1">
            <a:off x="8172450" y="5235935"/>
            <a:ext cx="1910278" cy="1"/>
          </a:xfrm>
          <a:prstGeom prst="straightConnector1">
            <a:avLst/>
          </a:prstGeom>
          <a:ln>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5007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up)">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up)">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wipe(left)">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wipe(left)">
                                      <p:cBhvr>
                                        <p:cTn id="22" dur="500"/>
                                        <p:tgtEl>
                                          <p:spTgt spid="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Effect transition="in" filter="wipe(left)">
                                      <p:cBhvr>
                                        <p:cTn id="27" dur="500"/>
                                        <p:tgtEl>
                                          <p:spTgt spid="1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3">
                                            <p:txEl>
                                              <p:pRg st="5" end="5"/>
                                            </p:txEl>
                                          </p:spTgt>
                                        </p:tgtEl>
                                        <p:attrNameLst>
                                          <p:attrName>style.visibility</p:attrName>
                                        </p:attrNameLst>
                                      </p:cBhvr>
                                      <p:to>
                                        <p:strVal val="visible"/>
                                      </p:to>
                                    </p:set>
                                    <p:animEffect transition="in" filter="wipe(left)">
                                      <p:cBhvr>
                                        <p:cTn id="32" dur="500"/>
                                        <p:tgtEl>
                                          <p:spTgt spid="1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8">
                                            <p:txEl>
                                              <p:pRg st="0" end="0"/>
                                            </p:txEl>
                                          </p:spTgt>
                                        </p:tgtEl>
                                        <p:attrNameLst>
                                          <p:attrName>style.visibility</p:attrName>
                                        </p:attrNameLst>
                                      </p:cBhvr>
                                      <p:to>
                                        <p:strVal val="visible"/>
                                      </p:to>
                                    </p:set>
                                    <p:animEffect transition="in" filter="wipe(up)">
                                      <p:cBhvr>
                                        <p:cTn id="37" dur="500"/>
                                        <p:tgtEl>
                                          <p:spTgt spid="18">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8">
                                            <p:txEl>
                                              <p:pRg st="1" end="1"/>
                                            </p:txEl>
                                          </p:spTgt>
                                        </p:tgtEl>
                                        <p:attrNameLst>
                                          <p:attrName>style.visibility</p:attrName>
                                        </p:attrNameLst>
                                      </p:cBhvr>
                                      <p:to>
                                        <p:strVal val="visible"/>
                                      </p:to>
                                    </p:set>
                                    <p:animEffect transition="in" filter="wipe(left)">
                                      <p:cBhvr>
                                        <p:cTn id="42" dur="500"/>
                                        <p:tgtEl>
                                          <p:spTgt spid="18">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iterate type="lt">
                                    <p:tmPct val="10000"/>
                                  </p:iterate>
                                  <p:childTnLst>
                                    <p:set>
                                      <p:cBhvr>
                                        <p:cTn id="51" dur="1" fill="hold">
                                          <p:stCondLst>
                                            <p:cond delay="0"/>
                                          </p:stCondLst>
                                        </p:cTn>
                                        <p:tgtEl>
                                          <p:spTgt spid="20">
                                            <p:txEl>
                                              <p:pRg st="0" end="0"/>
                                            </p:txEl>
                                          </p:spTgt>
                                        </p:tgtEl>
                                        <p:attrNameLst>
                                          <p:attrName>style.visibility</p:attrName>
                                        </p:attrNameLst>
                                      </p:cBhvr>
                                      <p:to>
                                        <p:strVal val="visible"/>
                                      </p:to>
                                    </p:set>
                                    <p:animEffect transition="in" filter="wipe(left)">
                                      <p:cBhvr>
                                        <p:cTn id="52" dur="500"/>
                                        <p:tgtEl>
                                          <p:spTgt spid="20">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iterate type="lt">
                                    <p:tmPct val="10000"/>
                                  </p:iterate>
                                  <p:childTnLst>
                                    <p:set>
                                      <p:cBhvr>
                                        <p:cTn id="56" dur="1" fill="hold">
                                          <p:stCondLst>
                                            <p:cond delay="0"/>
                                          </p:stCondLst>
                                        </p:cTn>
                                        <p:tgtEl>
                                          <p:spTgt spid="20">
                                            <p:txEl>
                                              <p:pRg st="1" end="1"/>
                                            </p:txEl>
                                          </p:spTgt>
                                        </p:tgtEl>
                                        <p:attrNameLst>
                                          <p:attrName>style.visibility</p:attrName>
                                        </p:attrNameLst>
                                      </p:cBhvr>
                                      <p:to>
                                        <p:strVal val="visible"/>
                                      </p:to>
                                    </p:set>
                                    <p:animEffect transition="in" filter="wipe(left)">
                                      <p:cBhvr>
                                        <p:cTn id="57" dur="500"/>
                                        <p:tgtEl>
                                          <p:spTgt spid="20">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iterate type="lt">
                                    <p:tmPct val="10000"/>
                                  </p:iterate>
                                  <p:childTnLst>
                                    <p:set>
                                      <p:cBhvr>
                                        <p:cTn id="61" dur="1" fill="hold">
                                          <p:stCondLst>
                                            <p:cond delay="0"/>
                                          </p:stCondLst>
                                        </p:cTn>
                                        <p:tgtEl>
                                          <p:spTgt spid="20">
                                            <p:txEl>
                                              <p:pRg st="2" end="2"/>
                                            </p:txEl>
                                          </p:spTgt>
                                        </p:tgtEl>
                                        <p:attrNameLst>
                                          <p:attrName>style.visibility</p:attrName>
                                        </p:attrNameLst>
                                      </p:cBhvr>
                                      <p:to>
                                        <p:strVal val="visible"/>
                                      </p:to>
                                    </p:set>
                                    <p:animEffect transition="in" filter="wipe(left)">
                                      <p:cBhvr>
                                        <p:cTn id="62" dur="500"/>
                                        <p:tgtEl>
                                          <p:spTgt spid="20">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left)">
                                      <p:cBhvr>
                                        <p:cTn id="67" dur="5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500"/>
                                        <p:tgtEl>
                                          <p:spTgt spid="21"/>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
                                        </p:tgtEl>
                                        <p:attrNameLst>
                                          <p:attrName>style.visibility</p:attrName>
                                        </p:attrNameLst>
                                      </p:cBhvr>
                                      <p:to>
                                        <p:strVal val="visible"/>
                                      </p:to>
                                    </p:set>
                                    <p:animEffect transition="in" filter="fade">
                                      <p:cBhvr>
                                        <p:cTn id="7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1"/>
          <p:cNvSpPr txBox="1">
            <a:spLocks/>
          </p:cNvSpPr>
          <p:nvPr/>
        </p:nvSpPr>
        <p:spPr>
          <a:xfrm>
            <a:off x="0" y="0"/>
            <a:ext cx="12192000" cy="703420"/>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pl-PL" sz="4000" dirty="0">
                <a:solidFill>
                  <a:srgbClr val="000000"/>
                </a:solidFill>
                <a:latin typeface="Minion-Regular"/>
              </a:rPr>
              <a:t>Bazy operacyjne a bazy analityczne</a:t>
            </a:r>
            <a:endParaRPr lang="pl-PL" sz="4000" b="1" dirty="0"/>
          </a:p>
        </p:txBody>
      </p:sp>
      <p:sp>
        <p:nvSpPr>
          <p:cNvPr id="2" name="Symbol zastępczy daty 1"/>
          <p:cNvSpPr>
            <a:spLocks noGrp="1"/>
          </p:cNvSpPr>
          <p:nvPr>
            <p:ph type="dt" sz="half" idx="10"/>
          </p:nvPr>
        </p:nvSpPr>
        <p:spPr/>
        <p:txBody>
          <a:bodyPr/>
          <a:lstStyle/>
          <a:p>
            <a:fld id="{141C2792-4963-4361-8AFB-27CF68053DE3}" type="datetime1">
              <a:rPr lang="pl-PL" smtClean="0"/>
              <a:t>25.11.2021</a:t>
            </a:fld>
            <a:endParaRPr lang="pl-PL" dirty="0"/>
          </a:p>
        </p:txBody>
      </p:sp>
      <p:sp>
        <p:nvSpPr>
          <p:cNvPr id="38" name="Prostokąt zaokrąglony 37"/>
          <p:cNvSpPr/>
          <p:nvPr/>
        </p:nvSpPr>
        <p:spPr>
          <a:xfrm>
            <a:off x="4038600" y="6458622"/>
            <a:ext cx="3973286" cy="2535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chemeClr val="tx1"/>
              </a:solidFill>
            </a:endParaRPr>
          </a:p>
        </p:txBody>
      </p:sp>
      <p:sp>
        <p:nvSpPr>
          <p:cNvPr id="12" name="Prostokąt 11"/>
          <p:cNvSpPr/>
          <p:nvPr/>
        </p:nvSpPr>
        <p:spPr>
          <a:xfrm>
            <a:off x="5838093" y="939339"/>
            <a:ext cx="5877658" cy="1246495"/>
          </a:xfrm>
          <a:prstGeom prst="rect">
            <a:avLst/>
          </a:prstGeom>
        </p:spPr>
        <p:txBody>
          <a:bodyPr wrap="square">
            <a:spAutoFit/>
          </a:bodyPr>
          <a:lstStyle/>
          <a:p>
            <a:pPr marL="342900" indent="-342900">
              <a:lnSpc>
                <a:spcPts val="3000"/>
              </a:lnSpc>
              <a:spcBef>
                <a:spcPts val="1200"/>
              </a:spcBef>
              <a:buFont typeface="Wingdings" panose="05000000000000000000" pitchFamily="2" charset="2"/>
              <a:buChar char="F"/>
            </a:pPr>
            <a:r>
              <a:rPr lang="pl-PL" altLang="pl-PL" sz="2200" dirty="0">
                <a:solidFill>
                  <a:srgbClr val="FF0000"/>
                </a:solidFill>
              </a:rPr>
              <a:t>Bazy analityczne </a:t>
            </a:r>
            <a:r>
              <a:rPr lang="pl-PL" altLang="pl-PL" sz="2200" dirty="0"/>
              <a:t>(np. hurtownie danych)</a:t>
            </a:r>
            <a:r>
              <a:rPr lang="en-US" altLang="pl-PL" sz="2200" dirty="0"/>
              <a:t> </a:t>
            </a:r>
            <a:r>
              <a:rPr lang="pl-PL" altLang="pl-PL" sz="2200" dirty="0"/>
              <a:t>dostarczają informacji, która może posłużyć do analizy (objaśniania zjawisk, predykcji i in.)</a:t>
            </a:r>
            <a:endParaRPr lang="en-US" altLang="pl-PL" sz="2200" dirty="0"/>
          </a:p>
        </p:txBody>
      </p:sp>
      <p:sp>
        <p:nvSpPr>
          <p:cNvPr id="13" name="Prostokąt 12"/>
          <p:cNvSpPr/>
          <p:nvPr/>
        </p:nvSpPr>
        <p:spPr>
          <a:xfrm>
            <a:off x="271434" y="961768"/>
            <a:ext cx="5214969" cy="861774"/>
          </a:xfrm>
          <a:prstGeom prst="rect">
            <a:avLst/>
          </a:prstGeom>
        </p:spPr>
        <p:txBody>
          <a:bodyPr wrap="square">
            <a:spAutoFit/>
          </a:bodyPr>
          <a:lstStyle/>
          <a:p>
            <a:pPr marL="342900" indent="-342900">
              <a:lnSpc>
                <a:spcPts val="3000"/>
              </a:lnSpc>
              <a:spcBef>
                <a:spcPts val="1200"/>
              </a:spcBef>
              <a:buFont typeface="Wingdings" panose="05000000000000000000" pitchFamily="2" charset="2"/>
              <a:buChar char="F"/>
            </a:pPr>
            <a:r>
              <a:rPr lang="pl-PL" altLang="pl-PL" sz="2200" dirty="0">
                <a:solidFill>
                  <a:srgbClr val="FF0000"/>
                </a:solidFill>
              </a:rPr>
              <a:t>Bazy operacyjne</a:t>
            </a:r>
            <a:r>
              <a:rPr lang="en-US" altLang="pl-PL" sz="2200" dirty="0"/>
              <a:t> (</a:t>
            </a:r>
            <a:r>
              <a:rPr lang="pl-PL" altLang="pl-PL" sz="2200" dirty="0"/>
              <a:t>np. relacyjne</a:t>
            </a:r>
            <a:r>
              <a:rPr lang="en-US" altLang="pl-PL" sz="2200" dirty="0"/>
              <a:t>) </a:t>
            </a:r>
            <a:r>
              <a:rPr lang="pl-PL" altLang="pl-PL" sz="2200" dirty="0"/>
              <a:t>wspierają codzienną działalność przedsiębiorstwa.</a:t>
            </a:r>
            <a:endParaRPr lang="en-US" altLang="pl-PL" sz="2200" dirty="0"/>
          </a:p>
        </p:txBody>
      </p:sp>
      <p:sp>
        <p:nvSpPr>
          <p:cNvPr id="3" name="Puszka 2"/>
          <p:cNvSpPr/>
          <p:nvPr/>
        </p:nvSpPr>
        <p:spPr>
          <a:xfrm>
            <a:off x="2238751" y="3153579"/>
            <a:ext cx="1400908" cy="109527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Baza operacyjna</a:t>
            </a:r>
          </a:p>
        </p:txBody>
      </p:sp>
      <p:sp>
        <p:nvSpPr>
          <p:cNvPr id="8" name="Prostokąt zaokrąglony 7"/>
          <p:cNvSpPr/>
          <p:nvPr/>
        </p:nvSpPr>
        <p:spPr>
          <a:xfrm>
            <a:off x="1029343" y="4555250"/>
            <a:ext cx="3867350" cy="603938"/>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Dane są stale aktualizowane</a:t>
            </a:r>
          </a:p>
        </p:txBody>
      </p:sp>
      <p:sp>
        <p:nvSpPr>
          <p:cNvPr id="10" name="Strzałka w prawo 9"/>
          <p:cNvSpPr/>
          <p:nvPr/>
        </p:nvSpPr>
        <p:spPr>
          <a:xfrm rot="19414866">
            <a:off x="3798624" y="2927033"/>
            <a:ext cx="994805" cy="592853"/>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usuń</a:t>
            </a:r>
          </a:p>
        </p:txBody>
      </p:sp>
      <p:sp>
        <p:nvSpPr>
          <p:cNvPr id="14" name="Strzałka w prawo 13"/>
          <p:cNvSpPr/>
          <p:nvPr/>
        </p:nvSpPr>
        <p:spPr>
          <a:xfrm rot="1564778">
            <a:off x="1109015" y="3066351"/>
            <a:ext cx="994805" cy="592853"/>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zapisz</a:t>
            </a:r>
          </a:p>
        </p:txBody>
      </p:sp>
      <p:sp>
        <p:nvSpPr>
          <p:cNvPr id="18" name="Puszka 17"/>
          <p:cNvSpPr/>
          <p:nvPr/>
        </p:nvSpPr>
        <p:spPr>
          <a:xfrm>
            <a:off x="7676584" y="2635849"/>
            <a:ext cx="1400908" cy="1974932"/>
          </a:xfrm>
          <a:prstGeom prst="can">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Baza analityczna</a:t>
            </a:r>
          </a:p>
        </p:txBody>
      </p:sp>
      <p:sp>
        <p:nvSpPr>
          <p:cNvPr id="19" name="Prostokąt zaokrąglony 18"/>
          <p:cNvSpPr/>
          <p:nvPr/>
        </p:nvSpPr>
        <p:spPr>
          <a:xfrm>
            <a:off x="6448981" y="5172675"/>
            <a:ext cx="4455398" cy="99201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Dane są ładowane do hurtowni i jest zapewniony do nich dostęp ale </a:t>
            </a:r>
            <a:r>
              <a:rPr lang="pl-PL" b="1" dirty="0">
                <a:solidFill>
                  <a:schemeClr val="tx1"/>
                </a:solidFill>
              </a:rPr>
              <a:t>bez możliwości aktualizowania</a:t>
            </a:r>
          </a:p>
        </p:txBody>
      </p:sp>
      <p:sp>
        <p:nvSpPr>
          <p:cNvPr id="20" name="Strzałka w prawo 19"/>
          <p:cNvSpPr/>
          <p:nvPr/>
        </p:nvSpPr>
        <p:spPr>
          <a:xfrm>
            <a:off x="6533929" y="2635849"/>
            <a:ext cx="994805" cy="592853"/>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ładuj</a:t>
            </a:r>
          </a:p>
        </p:txBody>
      </p:sp>
      <p:sp>
        <p:nvSpPr>
          <p:cNvPr id="21" name="Strzałka w prawo 20"/>
          <p:cNvSpPr/>
          <p:nvPr/>
        </p:nvSpPr>
        <p:spPr>
          <a:xfrm>
            <a:off x="6529663" y="3338971"/>
            <a:ext cx="994805" cy="592853"/>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ładuj</a:t>
            </a:r>
          </a:p>
        </p:txBody>
      </p:sp>
      <p:sp>
        <p:nvSpPr>
          <p:cNvPr id="23" name="Strzałka w prawo 22"/>
          <p:cNvSpPr/>
          <p:nvPr/>
        </p:nvSpPr>
        <p:spPr>
          <a:xfrm>
            <a:off x="6529663" y="4042093"/>
            <a:ext cx="994805" cy="592853"/>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ładuj</a:t>
            </a:r>
          </a:p>
        </p:txBody>
      </p:sp>
      <p:grpSp>
        <p:nvGrpSpPr>
          <p:cNvPr id="28" name="Grupa 27"/>
          <p:cNvGrpSpPr/>
          <p:nvPr/>
        </p:nvGrpSpPr>
        <p:grpSpPr>
          <a:xfrm rot="21165599">
            <a:off x="9404190" y="2421697"/>
            <a:ext cx="1586481" cy="448284"/>
            <a:chOff x="9450027" y="3295229"/>
            <a:chExt cx="1708664" cy="400110"/>
          </a:xfrm>
        </p:grpSpPr>
        <p:cxnSp>
          <p:nvCxnSpPr>
            <p:cNvPr id="24" name="Łącznik prosty ze strzałką 23"/>
            <p:cNvCxnSpPr/>
            <p:nvPr/>
          </p:nvCxnSpPr>
          <p:spPr>
            <a:xfrm flipV="1">
              <a:off x="9450027" y="3488443"/>
              <a:ext cx="1708664" cy="11892"/>
            </a:xfrm>
            <a:prstGeom prst="straightConnector1">
              <a:avLst/>
            </a:prstGeom>
            <a:ln w="295275" cap="rnd">
              <a:solidFill>
                <a:srgbClr val="FFC000"/>
              </a:solidFill>
              <a:round/>
              <a:headEnd w="sm" len="sm"/>
              <a:tailEnd type="triangle" w="sm" len="sm"/>
            </a:ln>
          </p:spPr>
          <p:style>
            <a:lnRef idx="1">
              <a:schemeClr val="accent1"/>
            </a:lnRef>
            <a:fillRef idx="0">
              <a:schemeClr val="accent1"/>
            </a:fillRef>
            <a:effectRef idx="0">
              <a:schemeClr val="accent1"/>
            </a:effectRef>
            <a:fontRef idx="minor">
              <a:schemeClr val="tx1"/>
            </a:fontRef>
          </p:style>
        </p:cxnSp>
        <p:sp>
          <p:nvSpPr>
            <p:cNvPr id="27" name="pole tekstowe 26"/>
            <p:cNvSpPr txBox="1"/>
            <p:nvPr/>
          </p:nvSpPr>
          <p:spPr>
            <a:xfrm>
              <a:off x="9507665" y="3295229"/>
              <a:ext cx="978393" cy="400110"/>
            </a:xfrm>
            <a:prstGeom prst="rect">
              <a:avLst/>
            </a:prstGeom>
            <a:noFill/>
          </p:spPr>
          <p:txBody>
            <a:bodyPr wrap="square" rtlCol="0">
              <a:spAutoFit/>
            </a:bodyPr>
            <a:lstStyle/>
            <a:p>
              <a:r>
                <a:rPr lang="pl-PL" sz="2000" dirty="0"/>
                <a:t>dostęp</a:t>
              </a:r>
            </a:p>
          </p:txBody>
        </p:sp>
      </p:grpSp>
      <p:grpSp>
        <p:nvGrpSpPr>
          <p:cNvPr id="30" name="Grupa 29"/>
          <p:cNvGrpSpPr/>
          <p:nvPr/>
        </p:nvGrpSpPr>
        <p:grpSpPr>
          <a:xfrm>
            <a:off x="9419961" y="3033821"/>
            <a:ext cx="1586481" cy="448284"/>
            <a:chOff x="9450027" y="3295229"/>
            <a:chExt cx="1708664" cy="400110"/>
          </a:xfrm>
        </p:grpSpPr>
        <p:cxnSp>
          <p:nvCxnSpPr>
            <p:cNvPr id="31" name="Łącznik prosty ze strzałką 30"/>
            <p:cNvCxnSpPr/>
            <p:nvPr/>
          </p:nvCxnSpPr>
          <p:spPr>
            <a:xfrm flipV="1">
              <a:off x="9450027" y="3488443"/>
              <a:ext cx="1708664" cy="11892"/>
            </a:xfrm>
            <a:prstGeom prst="straightConnector1">
              <a:avLst/>
            </a:prstGeom>
            <a:ln w="295275" cap="rnd">
              <a:solidFill>
                <a:srgbClr val="FFC000"/>
              </a:solidFill>
              <a:round/>
              <a:headEnd w="sm" len="sm"/>
              <a:tailEnd type="triangle" w="sm" len="sm"/>
            </a:ln>
          </p:spPr>
          <p:style>
            <a:lnRef idx="1">
              <a:schemeClr val="accent1"/>
            </a:lnRef>
            <a:fillRef idx="0">
              <a:schemeClr val="accent1"/>
            </a:fillRef>
            <a:effectRef idx="0">
              <a:schemeClr val="accent1"/>
            </a:effectRef>
            <a:fontRef idx="minor">
              <a:schemeClr val="tx1"/>
            </a:fontRef>
          </p:style>
        </p:cxnSp>
        <p:sp>
          <p:nvSpPr>
            <p:cNvPr id="32" name="pole tekstowe 31"/>
            <p:cNvSpPr txBox="1"/>
            <p:nvPr/>
          </p:nvSpPr>
          <p:spPr>
            <a:xfrm>
              <a:off x="9507665" y="3295229"/>
              <a:ext cx="978393" cy="400110"/>
            </a:xfrm>
            <a:prstGeom prst="rect">
              <a:avLst/>
            </a:prstGeom>
            <a:noFill/>
          </p:spPr>
          <p:txBody>
            <a:bodyPr wrap="square" rtlCol="0">
              <a:spAutoFit/>
            </a:bodyPr>
            <a:lstStyle/>
            <a:p>
              <a:r>
                <a:rPr lang="pl-PL" sz="2000" dirty="0"/>
                <a:t>dostęp</a:t>
              </a:r>
            </a:p>
          </p:txBody>
        </p:sp>
      </p:grpSp>
      <p:grpSp>
        <p:nvGrpSpPr>
          <p:cNvPr id="33" name="Grupa 32"/>
          <p:cNvGrpSpPr/>
          <p:nvPr/>
        </p:nvGrpSpPr>
        <p:grpSpPr>
          <a:xfrm>
            <a:off x="9404229" y="3679813"/>
            <a:ext cx="1586481" cy="448284"/>
            <a:chOff x="9450027" y="3295229"/>
            <a:chExt cx="1708664" cy="400110"/>
          </a:xfrm>
        </p:grpSpPr>
        <p:cxnSp>
          <p:nvCxnSpPr>
            <p:cNvPr id="34" name="Łącznik prosty ze strzałką 33"/>
            <p:cNvCxnSpPr/>
            <p:nvPr/>
          </p:nvCxnSpPr>
          <p:spPr>
            <a:xfrm flipV="1">
              <a:off x="9450027" y="3488443"/>
              <a:ext cx="1708664" cy="11892"/>
            </a:xfrm>
            <a:prstGeom prst="straightConnector1">
              <a:avLst/>
            </a:prstGeom>
            <a:ln w="295275" cap="rnd">
              <a:solidFill>
                <a:srgbClr val="FFC000"/>
              </a:solidFill>
              <a:round/>
              <a:headEnd w="sm" len="sm"/>
              <a:tailEnd type="triangle" w="sm" len="sm"/>
            </a:ln>
          </p:spPr>
          <p:style>
            <a:lnRef idx="1">
              <a:schemeClr val="accent1"/>
            </a:lnRef>
            <a:fillRef idx="0">
              <a:schemeClr val="accent1"/>
            </a:fillRef>
            <a:effectRef idx="0">
              <a:schemeClr val="accent1"/>
            </a:effectRef>
            <a:fontRef idx="minor">
              <a:schemeClr val="tx1"/>
            </a:fontRef>
          </p:style>
        </p:cxnSp>
        <p:sp>
          <p:nvSpPr>
            <p:cNvPr id="35" name="pole tekstowe 34"/>
            <p:cNvSpPr txBox="1"/>
            <p:nvPr/>
          </p:nvSpPr>
          <p:spPr>
            <a:xfrm>
              <a:off x="9507665" y="3295229"/>
              <a:ext cx="978393" cy="400110"/>
            </a:xfrm>
            <a:prstGeom prst="rect">
              <a:avLst/>
            </a:prstGeom>
            <a:noFill/>
          </p:spPr>
          <p:txBody>
            <a:bodyPr wrap="square" rtlCol="0">
              <a:spAutoFit/>
            </a:bodyPr>
            <a:lstStyle/>
            <a:p>
              <a:r>
                <a:rPr lang="pl-PL" sz="2000" dirty="0"/>
                <a:t>dostęp</a:t>
              </a:r>
            </a:p>
          </p:txBody>
        </p:sp>
      </p:grpSp>
      <p:grpSp>
        <p:nvGrpSpPr>
          <p:cNvPr id="36" name="Grupa 35"/>
          <p:cNvGrpSpPr/>
          <p:nvPr/>
        </p:nvGrpSpPr>
        <p:grpSpPr>
          <a:xfrm rot="245450">
            <a:off x="9392856" y="4316748"/>
            <a:ext cx="1586481" cy="448284"/>
            <a:chOff x="9450027" y="3295229"/>
            <a:chExt cx="1708664" cy="400110"/>
          </a:xfrm>
        </p:grpSpPr>
        <p:cxnSp>
          <p:nvCxnSpPr>
            <p:cNvPr id="37" name="Łącznik prosty ze strzałką 36"/>
            <p:cNvCxnSpPr/>
            <p:nvPr/>
          </p:nvCxnSpPr>
          <p:spPr>
            <a:xfrm flipV="1">
              <a:off x="9450027" y="3488443"/>
              <a:ext cx="1708664" cy="11892"/>
            </a:xfrm>
            <a:prstGeom prst="straightConnector1">
              <a:avLst/>
            </a:prstGeom>
            <a:ln w="295275" cap="rnd">
              <a:solidFill>
                <a:srgbClr val="FFC000"/>
              </a:solidFill>
              <a:round/>
              <a:headEnd w="sm" len="sm"/>
              <a:tailEnd type="triangle" w="sm" len="sm"/>
            </a:ln>
          </p:spPr>
          <p:style>
            <a:lnRef idx="1">
              <a:schemeClr val="accent1"/>
            </a:lnRef>
            <a:fillRef idx="0">
              <a:schemeClr val="accent1"/>
            </a:fillRef>
            <a:effectRef idx="0">
              <a:schemeClr val="accent1"/>
            </a:effectRef>
            <a:fontRef idx="minor">
              <a:schemeClr val="tx1"/>
            </a:fontRef>
          </p:style>
        </p:cxnSp>
        <p:sp>
          <p:nvSpPr>
            <p:cNvPr id="39" name="pole tekstowe 38"/>
            <p:cNvSpPr txBox="1"/>
            <p:nvPr/>
          </p:nvSpPr>
          <p:spPr>
            <a:xfrm>
              <a:off x="9507665" y="3295229"/>
              <a:ext cx="978393" cy="400110"/>
            </a:xfrm>
            <a:prstGeom prst="rect">
              <a:avLst/>
            </a:prstGeom>
            <a:noFill/>
          </p:spPr>
          <p:txBody>
            <a:bodyPr wrap="square" rtlCol="0">
              <a:spAutoFit/>
            </a:bodyPr>
            <a:lstStyle/>
            <a:p>
              <a:r>
                <a:rPr lang="pl-PL" sz="2000" dirty="0"/>
                <a:t>dostęp</a:t>
              </a:r>
            </a:p>
          </p:txBody>
        </p:sp>
      </p:grpSp>
      <p:sp>
        <p:nvSpPr>
          <p:cNvPr id="6" name="Strzałka w lewo i prawo 5"/>
          <p:cNvSpPr/>
          <p:nvPr/>
        </p:nvSpPr>
        <p:spPr>
          <a:xfrm rot="16200000">
            <a:off x="2369292" y="2214140"/>
            <a:ext cx="1170731" cy="582930"/>
          </a:xfrm>
          <a:prstGeom prst="lef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zamień</a:t>
            </a:r>
          </a:p>
        </p:txBody>
      </p:sp>
    </p:spTree>
    <p:extLst>
      <p:ext uri="{BB962C8B-B14F-4D97-AF65-F5344CB8AC3E}">
        <p14:creationId xmlns:p14="http://schemas.microsoft.com/office/powerpoint/2010/main" val="276945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left)">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Effect transition="in" filter="wipe(left)">
                                      <p:cBhvr>
                                        <p:cTn id="37" dur="500"/>
                                        <p:tgtEl>
                                          <p:spTgt spid="1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left)">
                                      <p:cBhvr>
                                        <p:cTn id="47" dur="500"/>
                                        <p:tgtEl>
                                          <p:spTgt spid="20"/>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wipe(left)">
                                      <p:cBhvr>
                                        <p:cTn id="53" dur="500"/>
                                        <p:tgtEl>
                                          <p:spTgt spid="23"/>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nodeType="with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wipe(left)">
                                      <p:cBhvr>
                                        <p:cTn id="61" dur="500"/>
                                        <p:tgtEl>
                                          <p:spTgt spid="30"/>
                                        </p:tgtEl>
                                      </p:cBhvr>
                                    </p:animEffect>
                                  </p:childTnLst>
                                </p:cTn>
                              </p:par>
                              <p:par>
                                <p:cTn id="62" presetID="22" presetClass="entr" presetSubtype="8" fill="hold" nodeType="with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left)">
                                      <p:cBhvr>
                                        <p:cTn id="64" dur="500"/>
                                        <p:tgtEl>
                                          <p:spTgt spid="33"/>
                                        </p:tgtEl>
                                      </p:cBhvr>
                                    </p:animEffect>
                                  </p:childTnLst>
                                </p:cTn>
                              </p:par>
                              <p:par>
                                <p:cTn id="65" presetID="22" presetClass="entr" presetSubtype="8" fill="hold" nodeType="with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wipe(left)">
                                      <p:cBhvr>
                                        <p:cTn id="67" dur="500"/>
                                        <p:tgtEl>
                                          <p:spTgt spid="3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10" grpId="0" animBg="1"/>
      <p:bldP spid="14" grpId="0" animBg="1"/>
      <p:bldP spid="18" grpId="0" animBg="1"/>
      <p:bldP spid="19" grpId="0" animBg="1"/>
      <p:bldP spid="20" grpId="0" animBg="1"/>
      <p:bldP spid="21" grpId="0" animBg="1"/>
      <p:bldP spid="23" grpId="0" animBg="1"/>
      <p:bldP spid="6"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1"/>
          <p:cNvSpPr txBox="1">
            <a:spLocks/>
          </p:cNvSpPr>
          <p:nvPr/>
        </p:nvSpPr>
        <p:spPr>
          <a:xfrm>
            <a:off x="0" y="0"/>
            <a:ext cx="12192000" cy="857250"/>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pl-PL" sz="4000" dirty="0">
                <a:solidFill>
                  <a:srgbClr val="000000"/>
                </a:solidFill>
                <a:latin typeface="Minion-Regular"/>
              </a:rPr>
              <a:t>Klauzula </a:t>
            </a:r>
            <a:r>
              <a:rPr lang="pl-PL" sz="3200" dirty="0">
                <a:solidFill>
                  <a:srgbClr val="000000"/>
                </a:solidFill>
                <a:latin typeface="Monoid" panose="02000503000000000000" pitchFamily="2" charset="0"/>
              </a:rPr>
              <a:t>ORDER BY</a:t>
            </a:r>
            <a:endParaRPr lang="pl-PL" sz="4000" b="1" dirty="0"/>
          </a:p>
        </p:txBody>
      </p:sp>
      <p:sp>
        <p:nvSpPr>
          <p:cNvPr id="18" name="Prostokąt 17"/>
          <p:cNvSpPr/>
          <p:nvPr/>
        </p:nvSpPr>
        <p:spPr>
          <a:xfrm>
            <a:off x="299084" y="2639675"/>
            <a:ext cx="11892915" cy="823302"/>
          </a:xfrm>
          <a:prstGeom prst="rect">
            <a:avLst/>
          </a:prstGeom>
        </p:spPr>
        <p:txBody>
          <a:bodyPr wrap="square">
            <a:spAutoFit/>
          </a:bodyPr>
          <a:lstStyle/>
          <a:p>
            <a:pPr>
              <a:spcAft>
                <a:spcPts val="900"/>
              </a:spcAft>
            </a:pPr>
            <a:r>
              <a:rPr lang="pl-PL" sz="2000" b="1" dirty="0">
                <a:solidFill>
                  <a:srgbClr val="0070C0"/>
                </a:solidFill>
              </a:rPr>
              <a:t>Przykład </a:t>
            </a:r>
          </a:p>
          <a:p>
            <a:r>
              <a:rPr lang="pl-PL" sz="2000" dirty="0"/>
              <a:t>Sporządzić spis wszystkich asystentów w kolejności określonej datą ich zatrudnienia.</a:t>
            </a:r>
          </a:p>
        </p:txBody>
      </p:sp>
      <p:sp>
        <p:nvSpPr>
          <p:cNvPr id="20" name="Prostokąt 19"/>
          <p:cNvSpPr/>
          <p:nvPr/>
        </p:nvSpPr>
        <p:spPr>
          <a:xfrm>
            <a:off x="618172" y="3822291"/>
            <a:ext cx="3782378" cy="1154162"/>
          </a:xfrm>
          <a:prstGeom prst="rect">
            <a:avLst/>
          </a:prstGeom>
          <a:solidFill>
            <a:schemeClr val="accent2">
              <a:lumMod val="20000"/>
              <a:lumOff val="80000"/>
            </a:schemeClr>
          </a:solidFill>
        </p:spPr>
        <p:txBody>
          <a:bodyPr wrap="square">
            <a:spAutoFit/>
          </a:bodyPr>
          <a:lstStyle/>
          <a:p>
            <a:pPr>
              <a:spcBef>
                <a:spcPts val="200"/>
              </a:spcBef>
            </a:pPr>
            <a:r>
              <a:rPr lang="pl-PL" sz="1600" dirty="0">
                <a:latin typeface="Monoid" panose="02000503000000000000" pitchFamily="2" charset="0"/>
              </a:rPr>
              <a:t>select nazwisko, </a:t>
            </a:r>
            <a:r>
              <a:rPr lang="pl-PL" sz="1600" dirty="0" err="1">
                <a:latin typeface="Monoid" panose="02000503000000000000" pitchFamily="2" charset="0"/>
              </a:rPr>
              <a:t>pracuje_od</a:t>
            </a:r>
            <a:r>
              <a:rPr lang="pl-PL" sz="1600" dirty="0">
                <a:latin typeface="Monoid" panose="02000503000000000000" pitchFamily="2" charset="0"/>
              </a:rPr>
              <a:t>  </a:t>
            </a:r>
          </a:p>
          <a:p>
            <a:pPr>
              <a:spcBef>
                <a:spcPts val="200"/>
              </a:spcBef>
            </a:pPr>
            <a:r>
              <a:rPr lang="pl-PL" sz="1600" dirty="0">
                <a:latin typeface="Monoid" panose="02000503000000000000" pitchFamily="2" charset="0"/>
              </a:rPr>
              <a:t>from pracownicy</a:t>
            </a:r>
          </a:p>
          <a:p>
            <a:pPr>
              <a:spcBef>
                <a:spcPts val="200"/>
              </a:spcBef>
            </a:pPr>
            <a:r>
              <a:rPr lang="pl-PL" sz="1600" dirty="0" err="1">
                <a:latin typeface="Monoid" panose="02000503000000000000" pitchFamily="2" charset="0"/>
              </a:rPr>
              <a:t>where</a:t>
            </a:r>
            <a:r>
              <a:rPr lang="pl-PL" sz="1600" dirty="0">
                <a:latin typeface="Monoid" panose="02000503000000000000" pitchFamily="2" charset="0"/>
              </a:rPr>
              <a:t> etat='asystent'</a:t>
            </a:r>
          </a:p>
          <a:p>
            <a:pPr>
              <a:spcBef>
                <a:spcPts val="200"/>
              </a:spcBef>
            </a:pPr>
            <a:r>
              <a:rPr lang="pl-PL" sz="1600" dirty="0">
                <a:latin typeface="Monoid" panose="02000503000000000000" pitchFamily="2" charset="0"/>
              </a:rPr>
              <a:t>order by </a:t>
            </a:r>
            <a:r>
              <a:rPr lang="pl-PL" sz="1600" dirty="0" err="1">
                <a:latin typeface="Monoid" panose="02000503000000000000" pitchFamily="2" charset="0"/>
              </a:rPr>
              <a:t>pracuje_od</a:t>
            </a:r>
            <a:r>
              <a:rPr lang="pl-PL" sz="1600" dirty="0">
                <a:latin typeface="Monoid" panose="02000503000000000000" pitchFamily="2" charset="0"/>
              </a:rPr>
              <a:t>;</a:t>
            </a:r>
            <a:endParaRPr lang="pl-PL" sz="1700" dirty="0">
              <a:latin typeface="Monoid" panose="02000503000000000000" pitchFamily="2" charset="0"/>
            </a:endParaRPr>
          </a:p>
        </p:txBody>
      </p:sp>
      <p:sp>
        <p:nvSpPr>
          <p:cNvPr id="21" name="Prostokąt 20"/>
          <p:cNvSpPr/>
          <p:nvPr/>
        </p:nvSpPr>
        <p:spPr>
          <a:xfrm>
            <a:off x="4732136" y="4072248"/>
            <a:ext cx="975360" cy="338554"/>
          </a:xfrm>
          <a:prstGeom prst="rect">
            <a:avLst/>
          </a:prstGeom>
        </p:spPr>
        <p:txBody>
          <a:bodyPr wrap="square">
            <a:spAutoFit/>
          </a:bodyPr>
          <a:lstStyle/>
          <a:p>
            <a:pPr algn="ctr"/>
            <a:r>
              <a:rPr lang="pl-PL" sz="1600" dirty="0"/>
              <a:t>Wynik</a:t>
            </a:r>
          </a:p>
        </p:txBody>
      </p:sp>
      <p:cxnSp>
        <p:nvCxnSpPr>
          <p:cNvPr id="22" name="Łącznik prosty ze strzałką 21"/>
          <p:cNvCxnSpPr/>
          <p:nvPr/>
        </p:nvCxnSpPr>
        <p:spPr>
          <a:xfrm flipV="1">
            <a:off x="4576358" y="4398742"/>
            <a:ext cx="1252942" cy="2"/>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13" name="Prostokąt 12"/>
          <p:cNvSpPr/>
          <p:nvPr/>
        </p:nvSpPr>
        <p:spPr>
          <a:xfrm>
            <a:off x="148758" y="1160071"/>
            <a:ext cx="11898462" cy="1215717"/>
          </a:xfrm>
          <a:prstGeom prst="rect">
            <a:avLst/>
          </a:prstGeom>
          <a:ln>
            <a:noFill/>
          </a:ln>
        </p:spPr>
        <p:txBody>
          <a:bodyPr wrap="square">
            <a:spAutoFit/>
          </a:bodyPr>
          <a:lstStyle/>
          <a:p>
            <a:pPr marL="342900" indent="-342900">
              <a:spcBef>
                <a:spcPts val="600"/>
              </a:spcBef>
              <a:buFont typeface="Wingdings" panose="05000000000000000000" pitchFamily="2" charset="2"/>
              <a:buChar char="F"/>
            </a:pPr>
            <a:r>
              <a:rPr lang="pl-PL" sz="2400" dirty="0">
                <a:solidFill>
                  <a:prstClr val="black"/>
                </a:solidFill>
              </a:rPr>
              <a:t>Klauzula </a:t>
            </a:r>
            <a:r>
              <a:rPr lang="pl-PL" sz="1900" cap="all" dirty="0">
                <a:solidFill>
                  <a:prstClr val="black"/>
                </a:solidFill>
                <a:latin typeface="Monoid" panose="02000503000000000000" pitchFamily="2" charset="0"/>
              </a:rPr>
              <a:t>order by</a:t>
            </a:r>
            <a:r>
              <a:rPr lang="pl-PL" sz="2400" dirty="0">
                <a:solidFill>
                  <a:prstClr val="black"/>
                </a:solidFill>
              </a:rPr>
              <a:t> </a:t>
            </a:r>
            <a:r>
              <a:rPr lang="pl-PL" sz="2400" dirty="0">
                <a:solidFill>
                  <a:srgbClr val="FF0000"/>
                </a:solidFill>
              </a:rPr>
              <a:t>wskazuje atrybut</a:t>
            </a:r>
            <a:r>
              <a:rPr lang="pl-PL" sz="2400" dirty="0"/>
              <a:t>, według którego zostaną </a:t>
            </a:r>
            <a:r>
              <a:rPr lang="pl-PL" sz="2400" dirty="0">
                <a:solidFill>
                  <a:srgbClr val="FF0000"/>
                </a:solidFill>
              </a:rPr>
              <a:t>posortowane</a:t>
            </a:r>
            <a:r>
              <a:rPr lang="pl-PL" sz="2400" dirty="0"/>
              <a:t> wiersze otrzymane w wyniku zapytania. </a:t>
            </a:r>
          </a:p>
          <a:p>
            <a:pPr marL="720725" indent="-342900">
              <a:spcBef>
                <a:spcPts val="600"/>
              </a:spcBef>
              <a:buFont typeface="Arial" panose="020B0604020202020204" pitchFamily="34" charset="0"/>
              <a:buChar char="•"/>
            </a:pPr>
            <a:r>
              <a:rPr lang="pl-PL" sz="2000" dirty="0"/>
              <a:t>Klauzula ta, jeśli występuje, powinna być zawsze umieszczana </a:t>
            </a:r>
            <a:r>
              <a:rPr lang="pl-PL" sz="2000" dirty="0">
                <a:solidFill>
                  <a:srgbClr val="FF0000"/>
                </a:solidFill>
              </a:rPr>
              <a:t>jako ostatnia </a:t>
            </a:r>
            <a:r>
              <a:rPr lang="pl-PL" sz="2000" dirty="0"/>
              <a:t>w poleceniu </a:t>
            </a:r>
            <a:r>
              <a:rPr lang="pl-PL" sz="1700" cap="all" dirty="0">
                <a:latin typeface="Monoid" panose="02000503000000000000" pitchFamily="2" charset="0"/>
              </a:rPr>
              <a:t>SELECT</a:t>
            </a:r>
            <a:r>
              <a:rPr lang="pl-PL" sz="2000" dirty="0"/>
              <a:t>. </a:t>
            </a:r>
          </a:p>
        </p:txBody>
      </p:sp>
      <p:pic>
        <p:nvPicPr>
          <p:cNvPr id="3" name="Obraz 2"/>
          <p:cNvPicPr>
            <a:picLocks noChangeAspect="1"/>
          </p:cNvPicPr>
          <p:nvPr/>
        </p:nvPicPr>
        <p:blipFill>
          <a:blip r:embed="rId2"/>
          <a:stretch>
            <a:fillRect/>
          </a:stretch>
        </p:blipFill>
        <p:spPr>
          <a:xfrm>
            <a:off x="6030798" y="3713886"/>
            <a:ext cx="2324532" cy="1391849"/>
          </a:xfrm>
          <a:prstGeom prst="rect">
            <a:avLst/>
          </a:prstGeom>
        </p:spPr>
      </p:pic>
      <p:sp>
        <p:nvSpPr>
          <p:cNvPr id="7" name="Symbol zastępczy daty 6"/>
          <p:cNvSpPr>
            <a:spLocks noGrp="1"/>
          </p:cNvSpPr>
          <p:nvPr>
            <p:ph type="dt" sz="half" idx="10"/>
          </p:nvPr>
        </p:nvSpPr>
        <p:spPr/>
        <p:txBody>
          <a:bodyPr/>
          <a:lstStyle/>
          <a:p>
            <a:fld id="{F5B5CE14-DC27-4AAF-B72D-09A5740642D0}" type="datetime1">
              <a:rPr lang="pl-PL" smtClean="0"/>
              <a:t>25.11.2021</a:t>
            </a:fld>
            <a:endParaRPr lang="pl-PL"/>
          </a:p>
        </p:txBody>
      </p:sp>
    </p:spTree>
    <p:extLst>
      <p:ext uri="{BB962C8B-B14F-4D97-AF65-F5344CB8AC3E}">
        <p14:creationId xmlns:p14="http://schemas.microsoft.com/office/powerpoint/2010/main" val="1452666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up)">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left)">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wipe(up)">
                                      <p:cBhvr>
                                        <p:cTn id="17" dur="500"/>
                                        <p:tgtEl>
                                          <p:spTgt spid="1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
                                            <p:txEl>
                                              <p:pRg st="1" end="1"/>
                                            </p:txEl>
                                          </p:spTgt>
                                        </p:tgtEl>
                                        <p:attrNameLst>
                                          <p:attrName>style.visibility</p:attrName>
                                        </p:attrNameLst>
                                      </p:cBhvr>
                                      <p:to>
                                        <p:strVal val="visible"/>
                                      </p:to>
                                    </p:set>
                                    <p:animEffect transition="in" filter="wipe(left)">
                                      <p:cBhvr>
                                        <p:cTn id="22" dur="500"/>
                                        <p:tgtEl>
                                          <p:spTgt spid="1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lt">
                                    <p:tmPct val="10000"/>
                                  </p:iterate>
                                  <p:childTnLst>
                                    <p:set>
                                      <p:cBhvr>
                                        <p:cTn id="31" dur="1" fill="hold">
                                          <p:stCondLst>
                                            <p:cond delay="0"/>
                                          </p:stCondLst>
                                        </p:cTn>
                                        <p:tgtEl>
                                          <p:spTgt spid="20">
                                            <p:txEl>
                                              <p:pRg st="0" end="0"/>
                                            </p:txEl>
                                          </p:spTgt>
                                        </p:tgtEl>
                                        <p:attrNameLst>
                                          <p:attrName>style.visibility</p:attrName>
                                        </p:attrNameLst>
                                      </p:cBhvr>
                                      <p:to>
                                        <p:strVal val="visible"/>
                                      </p:to>
                                    </p:set>
                                    <p:animEffect transition="in" filter="wipe(left)">
                                      <p:cBhvr>
                                        <p:cTn id="32" dur="500"/>
                                        <p:tgtEl>
                                          <p:spTgt spid="2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lt">
                                    <p:tmPct val="10000"/>
                                  </p:iterate>
                                  <p:childTnLst>
                                    <p:set>
                                      <p:cBhvr>
                                        <p:cTn id="36" dur="1" fill="hold">
                                          <p:stCondLst>
                                            <p:cond delay="0"/>
                                          </p:stCondLst>
                                        </p:cTn>
                                        <p:tgtEl>
                                          <p:spTgt spid="20">
                                            <p:txEl>
                                              <p:pRg st="1" end="1"/>
                                            </p:txEl>
                                          </p:spTgt>
                                        </p:tgtEl>
                                        <p:attrNameLst>
                                          <p:attrName>style.visibility</p:attrName>
                                        </p:attrNameLst>
                                      </p:cBhvr>
                                      <p:to>
                                        <p:strVal val="visible"/>
                                      </p:to>
                                    </p:set>
                                    <p:animEffect transition="in" filter="wipe(left)">
                                      <p:cBhvr>
                                        <p:cTn id="37" dur="500"/>
                                        <p:tgtEl>
                                          <p:spTgt spid="20">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lt">
                                    <p:tmPct val="10000"/>
                                  </p:iterate>
                                  <p:childTnLst>
                                    <p:set>
                                      <p:cBhvr>
                                        <p:cTn id="41" dur="1" fill="hold">
                                          <p:stCondLst>
                                            <p:cond delay="0"/>
                                          </p:stCondLst>
                                        </p:cTn>
                                        <p:tgtEl>
                                          <p:spTgt spid="20">
                                            <p:txEl>
                                              <p:pRg st="2" end="2"/>
                                            </p:txEl>
                                          </p:spTgt>
                                        </p:tgtEl>
                                        <p:attrNameLst>
                                          <p:attrName>style.visibility</p:attrName>
                                        </p:attrNameLst>
                                      </p:cBhvr>
                                      <p:to>
                                        <p:strVal val="visible"/>
                                      </p:to>
                                    </p:set>
                                    <p:animEffect transition="in" filter="wipe(left)">
                                      <p:cBhvr>
                                        <p:cTn id="42" dur="500"/>
                                        <p:tgtEl>
                                          <p:spTgt spid="20">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iterate type="lt">
                                    <p:tmPct val="10000"/>
                                  </p:iterate>
                                  <p:childTnLst>
                                    <p:set>
                                      <p:cBhvr>
                                        <p:cTn id="46" dur="1" fill="hold">
                                          <p:stCondLst>
                                            <p:cond delay="0"/>
                                          </p:stCondLst>
                                        </p:cTn>
                                        <p:tgtEl>
                                          <p:spTgt spid="20">
                                            <p:txEl>
                                              <p:pRg st="3" end="3"/>
                                            </p:txEl>
                                          </p:spTgt>
                                        </p:tgtEl>
                                        <p:attrNameLst>
                                          <p:attrName>style.visibility</p:attrName>
                                        </p:attrNameLst>
                                      </p:cBhvr>
                                      <p:to>
                                        <p:strVal val="visible"/>
                                      </p:to>
                                    </p:set>
                                    <p:animEffect transition="in" filter="wipe(left)">
                                      <p:cBhvr>
                                        <p:cTn id="47" dur="500"/>
                                        <p:tgtEl>
                                          <p:spTgt spid="20">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left)">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1"/>
          <p:cNvSpPr txBox="1">
            <a:spLocks/>
          </p:cNvSpPr>
          <p:nvPr/>
        </p:nvSpPr>
        <p:spPr>
          <a:xfrm>
            <a:off x="0" y="0"/>
            <a:ext cx="12192000" cy="857250"/>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pl-PL" sz="4000" dirty="0">
                <a:solidFill>
                  <a:srgbClr val="000000"/>
                </a:solidFill>
                <a:latin typeface="Minion-Regular"/>
              </a:rPr>
              <a:t>Klauzula </a:t>
            </a:r>
            <a:r>
              <a:rPr lang="pl-PL" sz="3200" dirty="0">
                <a:solidFill>
                  <a:srgbClr val="000000"/>
                </a:solidFill>
                <a:latin typeface="Monoid" panose="02000503000000000000" pitchFamily="2" charset="0"/>
              </a:rPr>
              <a:t>GROUP BY    </a:t>
            </a:r>
            <a:r>
              <a:rPr lang="pl-PL" sz="4000" dirty="0">
                <a:solidFill>
                  <a:srgbClr val="000000"/>
                </a:solidFill>
                <a:latin typeface="+mn-lt"/>
              </a:rPr>
              <a:t>(1/2)</a:t>
            </a:r>
            <a:endParaRPr lang="pl-PL" sz="4000" b="1" dirty="0">
              <a:latin typeface="+mn-lt"/>
            </a:endParaRPr>
          </a:p>
        </p:txBody>
      </p:sp>
      <p:sp>
        <p:nvSpPr>
          <p:cNvPr id="18" name="Prostokąt 17"/>
          <p:cNvSpPr/>
          <p:nvPr/>
        </p:nvSpPr>
        <p:spPr>
          <a:xfrm>
            <a:off x="893445" y="2293889"/>
            <a:ext cx="7518113" cy="784830"/>
          </a:xfrm>
          <a:prstGeom prst="rect">
            <a:avLst/>
          </a:prstGeom>
        </p:spPr>
        <p:txBody>
          <a:bodyPr wrap="square">
            <a:spAutoFit/>
          </a:bodyPr>
          <a:lstStyle/>
          <a:p>
            <a:r>
              <a:rPr lang="pl-PL" sz="2000" b="1" dirty="0">
                <a:solidFill>
                  <a:srgbClr val="0070C0"/>
                </a:solidFill>
              </a:rPr>
              <a:t>Przykład </a:t>
            </a:r>
          </a:p>
          <a:p>
            <a:pPr>
              <a:spcBef>
                <a:spcPts val="600"/>
              </a:spcBef>
            </a:pPr>
            <a:r>
              <a:rPr lang="pl-PL" sz="2000" dirty="0"/>
              <a:t>Podać liczbę osób zatrudnionych w poszczególnych zespołach.</a:t>
            </a:r>
          </a:p>
        </p:txBody>
      </p:sp>
      <p:sp>
        <p:nvSpPr>
          <p:cNvPr id="20" name="Prostokąt 19"/>
          <p:cNvSpPr/>
          <p:nvPr/>
        </p:nvSpPr>
        <p:spPr>
          <a:xfrm>
            <a:off x="1006791" y="3351226"/>
            <a:ext cx="4723565" cy="1192634"/>
          </a:xfrm>
          <a:prstGeom prst="rect">
            <a:avLst/>
          </a:prstGeom>
          <a:solidFill>
            <a:schemeClr val="accent2">
              <a:lumMod val="20000"/>
              <a:lumOff val="80000"/>
            </a:schemeClr>
          </a:solidFill>
        </p:spPr>
        <p:txBody>
          <a:bodyPr wrap="square">
            <a:spAutoFit/>
          </a:bodyPr>
          <a:lstStyle/>
          <a:p>
            <a:pPr>
              <a:spcBef>
                <a:spcPts val="300"/>
              </a:spcBef>
            </a:pPr>
            <a:r>
              <a:rPr lang="pl-PL" sz="1600" dirty="0">
                <a:latin typeface="Courier New" panose="02070309020205020404" pitchFamily="49" charset="0"/>
                <a:cs typeface="Courier New" panose="02070309020205020404" pitchFamily="49" charset="0"/>
              </a:rPr>
              <a:t>select </a:t>
            </a:r>
            <a:r>
              <a:rPr lang="pl-PL" sz="1600" dirty="0" err="1">
                <a:latin typeface="Courier New" panose="02070309020205020404" pitchFamily="49" charset="0"/>
                <a:cs typeface="Courier New" panose="02070309020205020404" pitchFamily="49" charset="0"/>
              </a:rPr>
              <a:t>id_zesp</a:t>
            </a:r>
            <a:r>
              <a:rPr lang="pl-PL" sz="1600" dirty="0">
                <a:latin typeface="Courier New" panose="02070309020205020404" pitchFamily="49" charset="0"/>
                <a:cs typeface="Courier New" panose="02070309020205020404" pitchFamily="49" charset="0"/>
              </a:rPr>
              <a:t>, </a:t>
            </a:r>
            <a:r>
              <a:rPr lang="pl-PL" sz="1600" dirty="0" err="1">
                <a:latin typeface="Courier New" panose="02070309020205020404" pitchFamily="49" charset="0"/>
                <a:cs typeface="Courier New" panose="02070309020205020404" pitchFamily="49" charset="0"/>
              </a:rPr>
              <a:t>count</a:t>
            </a:r>
            <a:r>
              <a:rPr lang="pl-PL" sz="1600" dirty="0">
                <a:latin typeface="Courier New" panose="02070309020205020404" pitchFamily="49" charset="0"/>
                <a:cs typeface="Courier New" panose="02070309020205020404" pitchFamily="49" charset="0"/>
              </a:rPr>
              <a:t>(*) </a:t>
            </a:r>
            <a:r>
              <a:rPr lang="pl-PL" sz="1600" dirty="0" err="1">
                <a:latin typeface="Courier New" panose="02070309020205020404" pitchFamily="49" charset="0"/>
                <a:cs typeface="Courier New" panose="02070309020205020404" pitchFamily="49" charset="0"/>
              </a:rPr>
              <a:t>Liczba_zatr</a:t>
            </a:r>
            <a:endParaRPr lang="pl-PL" sz="1600" dirty="0">
              <a:latin typeface="Courier New" panose="02070309020205020404" pitchFamily="49" charset="0"/>
              <a:cs typeface="Courier New" panose="02070309020205020404" pitchFamily="49" charset="0"/>
            </a:endParaRPr>
          </a:p>
          <a:p>
            <a:pPr>
              <a:spcBef>
                <a:spcPts val="300"/>
              </a:spcBef>
            </a:pPr>
            <a:r>
              <a:rPr lang="pl-PL" sz="1600" dirty="0">
                <a:latin typeface="Courier New" panose="02070309020205020404" pitchFamily="49" charset="0"/>
                <a:cs typeface="Courier New" panose="02070309020205020404" pitchFamily="49" charset="0"/>
              </a:rPr>
              <a:t>from pracownicy </a:t>
            </a:r>
          </a:p>
          <a:p>
            <a:pPr>
              <a:spcBef>
                <a:spcPts val="300"/>
              </a:spcBef>
            </a:pPr>
            <a:r>
              <a:rPr lang="pl-PL" sz="1600" dirty="0" err="1">
                <a:latin typeface="Courier New" panose="02070309020205020404" pitchFamily="49" charset="0"/>
                <a:cs typeface="Courier New" panose="02070309020205020404" pitchFamily="49" charset="0"/>
              </a:rPr>
              <a:t>group</a:t>
            </a:r>
            <a:r>
              <a:rPr lang="pl-PL" sz="1600" dirty="0">
                <a:latin typeface="Courier New" panose="02070309020205020404" pitchFamily="49" charset="0"/>
                <a:cs typeface="Courier New" panose="02070309020205020404" pitchFamily="49" charset="0"/>
              </a:rPr>
              <a:t> by </a:t>
            </a:r>
            <a:r>
              <a:rPr lang="pl-PL" sz="1600" dirty="0" err="1">
                <a:latin typeface="Courier New" panose="02070309020205020404" pitchFamily="49" charset="0"/>
                <a:cs typeface="Courier New" panose="02070309020205020404" pitchFamily="49" charset="0"/>
              </a:rPr>
              <a:t>id_zesp</a:t>
            </a:r>
            <a:r>
              <a:rPr lang="pl-PL" sz="1600" dirty="0">
                <a:latin typeface="Courier New" panose="02070309020205020404" pitchFamily="49" charset="0"/>
                <a:cs typeface="Courier New" panose="02070309020205020404" pitchFamily="49" charset="0"/>
              </a:rPr>
              <a:t> </a:t>
            </a:r>
          </a:p>
          <a:p>
            <a:pPr>
              <a:spcBef>
                <a:spcPts val="300"/>
              </a:spcBef>
            </a:pPr>
            <a:r>
              <a:rPr lang="pl-PL" sz="1600" dirty="0">
                <a:latin typeface="Courier New" panose="02070309020205020404" pitchFamily="49" charset="0"/>
                <a:cs typeface="Courier New" panose="02070309020205020404" pitchFamily="49" charset="0"/>
              </a:rPr>
              <a:t>order by </a:t>
            </a:r>
            <a:r>
              <a:rPr lang="pl-PL" sz="1600" dirty="0" err="1">
                <a:latin typeface="Courier New" panose="02070309020205020404" pitchFamily="49" charset="0"/>
                <a:cs typeface="Courier New" panose="02070309020205020404" pitchFamily="49" charset="0"/>
              </a:rPr>
              <a:t>id_zesp</a:t>
            </a:r>
            <a:r>
              <a:rPr lang="pl-PL" sz="1600" dirty="0">
                <a:latin typeface="Courier New" panose="02070309020205020404" pitchFamily="49" charset="0"/>
                <a:cs typeface="Courier New" panose="02070309020205020404" pitchFamily="49" charset="0"/>
              </a:rPr>
              <a:t>;</a:t>
            </a:r>
            <a:endParaRPr lang="pl-PL" sz="1700" dirty="0">
              <a:latin typeface="Courier New" panose="02070309020205020404" pitchFamily="49" charset="0"/>
              <a:cs typeface="Courier New" panose="02070309020205020404" pitchFamily="49" charset="0"/>
            </a:endParaRPr>
          </a:p>
        </p:txBody>
      </p:sp>
      <p:sp>
        <p:nvSpPr>
          <p:cNvPr id="21" name="Prostokąt 20"/>
          <p:cNvSpPr/>
          <p:nvPr/>
        </p:nvSpPr>
        <p:spPr>
          <a:xfrm>
            <a:off x="6011025" y="3695369"/>
            <a:ext cx="975360" cy="338554"/>
          </a:xfrm>
          <a:prstGeom prst="rect">
            <a:avLst/>
          </a:prstGeom>
        </p:spPr>
        <p:txBody>
          <a:bodyPr wrap="square">
            <a:spAutoFit/>
          </a:bodyPr>
          <a:lstStyle/>
          <a:p>
            <a:pPr algn="ctr"/>
            <a:r>
              <a:rPr lang="pl-PL" sz="1600" dirty="0"/>
              <a:t>Wynik</a:t>
            </a:r>
          </a:p>
        </p:txBody>
      </p:sp>
      <p:cxnSp>
        <p:nvCxnSpPr>
          <p:cNvPr id="22" name="Łącznik prosty ze strzałką 21"/>
          <p:cNvCxnSpPr/>
          <p:nvPr/>
        </p:nvCxnSpPr>
        <p:spPr>
          <a:xfrm flipV="1">
            <a:off x="5855247" y="4021863"/>
            <a:ext cx="1252942" cy="2"/>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13" name="Prostokąt 12"/>
          <p:cNvSpPr/>
          <p:nvPr/>
        </p:nvSpPr>
        <p:spPr>
          <a:xfrm>
            <a:off x="148758" y="1160071"/>
            <a:ext cx="11898462" cy="830997"/>
          </a:xfrm>
          <a:prstGeom prst="rect">
            <a:avLst/>
          </a:prstGeom>
          <a:ln>
            <a:noFill/>
          </a:ln>
        </p:spPr>
        <p:txBody>
          <a:bodyPr wrap="square">
            <a:spAutoFit/>
          </a:bodyPr>
          <a:lstStyle/>
          <a:p>
            <a:pPr marL="342900" indent="-342900">
              <a:spcBef>
                <a:spcPts val="600"/>
              </a:spcBef>
              <a:buFont typeface="Wingdings" panose="05000000000000000000" pitchFamily="2" charset="2"/>
              <a:buChar char="F"/>
            </a:pPr>
            <a:r>
              <a:rPr lang="pl-PL" sz="2300" dirty="0">
                <a:solidFill>
                  <a:prstClr val="black"/>
                </a:solidFill>
              </a:rPr>
              <a:t>Klauzula </a:t>
            </a:r>
            <a:r>
              <a:rPr lang="pl-PL" sz="1900" cap="all" dirty="0">
                <a:solidFill>
                  <a:prstClr val="black"/>
                </a:solidFill>
                <a:latin typeface="Monoid" panose="02000503000000000000" pitchFamily="2" charset="0"/>
              </a:rPr>
              <a:t>GROUP by</a:t>
            </a:r>
            <a:r>
              <a:rPr lang="pl-PL" sz="1900" dirty="0">
                <a:solidFill>
                  <a:prstClr val="black"/>
                </a:solidFill>
              </a:rPr>
              <a:t> </a:t>
            </a:r>
            <a:r>
              <a:rPr lang="pl-PL" sz="2300" dirty="0"/>
              <a:t>umożliwia podział krotek na </a:t>
            </a:r>
            <a:r>
              <a:rPr lang="pl-PL" sz="2300" dirty="0">
                <a:solidFill>
                  <a:srgbClr val="FF0000"/>
                </a:solidFill>
              </a:rPr>
              <a:t>grupy</a:t>
            </a:r>
            <a:r>
              <a:rPr lang="pl-PL" sz="2300" dirty="0"/>
              <a:t>, według wartości podanego atrybutu.  </a:t>
            </a:r>
          </a:p>
          <a:p>
            <a:pPr marL="720725" indent="-342900">
              <a:spcBef>
                <a:spcPts val="600"/>
              </a:spcBef>
              <a:buFont typeface="Arial" panose="020B0604020202020204" pitchFamily="34" charset="0"/>
              <a:buChar char="•"/>
            </a:pPr>
            <a:r>
              <a:rPr lang="pl-PL" sz="2000" dirty="0"/>
              <a:t>Wydzielenie grup umożliwia zastosowanie </a:t>
            </a:r>
            <a:r>
              <a:rPr lang="pl-PL" sz="2000" dirty="0">
                <a:solidFill>
                  <a:srgbClr val="FF0000"/>
                </a:solidFill>
              </a:rPr>
              <a:t>funkcji grupowych </a:t>
            </a:r>
            <a:r>
              <a:rPr lang="pl-PL" sz="2000" dirty="0"/>
              <a:t>(np. zliczających liczbę krotek w grupie). </a:t>
            </a:r>
          </a:p>
        </p:txBody>
      </p:sp>
      <p:pic>
        <p:nvPicPr>
          <p:cNvPr id="2" name="Obraz 1"/>
          <p:cNvPicPr>
            <a:picLocks noChangeAspect="1"/>
          </p:cNvPicPr>
          <p:nvPr/>
        </p:nvPicPr>
        <p:blipFill>
          <a:blip r:embed="rId2"/>
          <a:stretch>
            <a:fillRect/>
          </a:stretch>
        </p:blipFill>
        <p:spPr>
          <a:xfrm>
            <a:off x="7381353" y="3351226"/>
            <a:ext cx="2093195" cy="1323439"/>
          </a:xfrm>
          <a:prstGeom prst="rect">
            <a:avLst/>
          </a:prstGeom>
        </p:spPr>
      </p:pic>
      <p:sp>
        <p:nvSpPr>
          <p:cNvPr id="5" name="Symbol zastępczy daty 4"/>
          <p:cNvSpPr>
            <a:spLocks noGrp="1"/>
          </p:cNvSpPr>
          <p:nvPr>
            <p:ph type="dt" sz="half" idx="10"/>
          </p:nvPr>
        </p:nvSpPr>
        <p:spPr/>
        <p:txBody>
          <a:bodyPr/>
          <a:lstStyle/>
          <a:p>
            <a:fld id="{FCF69B9E-FC7F-4770-AC5E-5A64891092D6}" type="datetime1">
              <a:rPr lang="pl-PL" smtClean="0"/>
              <a:t>25.11.2021</a:t>
            </a:fld>
            <a:endParaRPr lang="pl-PL"/>
          </a:p>
        </p:txBody>
      </p:sp>
    </p:spTree>
    <p:extLst>
      <p:ext uri="{BB962C8B-B14F-4D97-AF65-F5344CB8AC3E}">
        <p14:creationId xmlns:p14="http://schemas.microsoft.com/office/powerpoint/2010/main" val="2705594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up)">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left)">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wipe(up)">
                                      <p:cBhvr>
                                        <p:cTn id="17" dur="500"/>
                                        <p:tgtEl>
                                          <p:spTgt spid="1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
                                            <p:txEl>
                                              <p:pRg st="1" end="1"/>
                                            </p:txEl>
                                          </p:spTgt>
                                        </p:tgtEl>
                                        <p:attrNameLst>
                                          <p:attrName>style.visibility</p:attrName>
                                        </p:attrNameLst>
                                      </p:cBhvr>
                                      <p:to>
                                        <p:strVal val="visible"/>
                                      </p:to>
                                    </p:set>
                                    <p:animEffect transition="in" filter="wipe(left)">
                                      <p:cBhvr>
                                        <p:cTn id="22" dur="500"/>
                                        <p:tgtEl>
                                          <p:spTgt spid="1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lt">
                                    <p:tmPct val="10000"/>
                                  </p:iterate>
                                  <p:childTnLst>
                                    <p:set>
                                      <p:cBhvr>
                                        <p:cTn id="31" dur="1" fill="hold">
                                          <p:stCondLst>
                                            <p:cond delay="0"/>
                                          </p:stCondLst>
                                        </p:cTn>
                                        <p:tgtEl>
                                          <p:spTgt spid="20">
                                            <p:txEl>
                                              <p:pRg st="0" end="0"/>
                                            </p:txEl>
                                          </p:spTgt>
                                        </p:tgtEl>
                                        <p:attrNameLst>
                                          <p:attrName>style.visibility</p:attrName>
                                        </p:attrNameLst>
                                      </p:cBhvr>
                                      <p:to>
                                        <p:strVal val="visible"/>
                                      </p:to>
                                    </p:set>
                                    <p:animEffect transition="in" filter="wipe(left)">
                                      <p:cBhvr>
                                        <p:cTn id="32" dur="500"/>
                                        <p:tgtEl>
                                          <p:spTgt spid="2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lt">
                                    <p:tmPct val="10000"/>
                                  </p:iterate>
                                  <p:childTnLst>
                                    <p:set>
                                      <p:cBhvr>
                                        <p:cTn id="36" dur="1" fill="hold">
                                          <p:stCondLst>
                                            <p:cond delay="0"/>
                                          </p:stCondLst>
                                        </p:cTn>
                                        <p:tgtEl>
                                          <p:spTgt spid="20">
                                            <p:txEl>
                                              <p:pRg st="1" end="1"/>
                                            </p:txEl>
                                          </p:spTgt>
                                        </p:tgtEl>
                                        <p:attrNameLst>
                                          <p:attrName>style.visibility</p:attrName>
                                        </p:attrNameLst>
                                      </p:cBhvr>
                                      <p:to>
                                        <p:strVal val="visible"/>
                                      </p:to>
                                    </p:set>
                                    <p:animEffect transition="in" filter="wipe(left)">
                                      <p:cBhvr>
                                        <p:cTn id="37" dur="500"/>
                                        <p:tgtEl>
                                          <p:spTgt spid="20">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lt">
                                    <p:tmPct val="10000"/>
                                  </p:iterate>
                                  <p:childTnLst>
                                    <p:set>
                                      <p:cBhvr>
                                        <p:cTn id="41" dur="1" fill="hold">
                                          <p:stCondLst>
                                            <p:cond delay="0"/>
                                          </p:stCondLst>
                                        </p:cTn>
                                        <p:tgtEl>
                                          <p:spTgt spid="20">
                                            <p:txEl>
                                              <p:pRg st="2" end="2"/>
                                            </p:txEl>
                                          </p:spTgt>
                                        </p:tgtEl>
                                        <p:attrNameLst>
                                          <p:attrName>style.visibility</p:attrName>
                                        </p:attrNameLst>
                                      </p:cBhvr>
                                      <p:to>
                                        <p:strVal val="visible"/>
                                      </p:to>
                                    </p:set>
                                    <p:animEffect transition="in" filter="wipe(left)">
                                      <p:cBhvr>
                                        <p:cTn id="42" dur="500"/>
                                        <p:tgtEl>
                                          <p:spTgt spid="20">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iterate type="lt">
                                    <p:tmPct val="10000"/>
                                  </p:iterate>
                                  <p:childTnLst>
                                    <p:set>
                                      <p:cBhvr>
                                        <p:cTn id="46" dur="1" fill="hold">
                                          <p:stCondLst>
                                            <p:cond delay="0"/>
                                          </p:stCondLst>
                                        </p:cTn>
                                        <p:tgtEl>
                                          <p:spTgt spid="20">
                                            <p:txEl>
                                              <p:pRg st="3" end="3"/>
                                            </p:txEl>
                                          </p:spTgt>
                                        </p:tgtEl>
                                        <p:attrNameLst>
                                          <p:attrName>style.visibility</p:attrName>
                                        </p:attrNameLst>
                                      </p:cBhvr>
                                      <p:to>
                                        <p:strVal val="visible"/>
                                      </p:to>
                                    </p:set>
                                    <p:animEffect transition="in" filter="wipe(left)">
                                      <p:cBhvr>
                                        <p:cTn id="47" dur="500"/>
                                        <p:tgtEl>
                                          <p:spTgt spid="20">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left)">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1"/>
          <p:cNvSpPr txBox="1">
            <a:spLocks/>
          </p:cNvSpPr>
          <p:nvPr/>
        </p:nvSpPr>
        <p:spPr>
          <a:xfrm>
            <a:off x="0" y="0"/>
            <a:ext cx="12192000" cy="857250"/>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pl-PL" sz="4000" dirty="0">
                <a:solidFill>
                  <a:srgbClr val="000000"/>
                </a:solidFill>
                <a:latin typeface="Minion-Regular"/>
              </a:rPr>
              <a:t>Klauzula </a:t>
            </a:r>
            <a:r>
              <a:rPr lang="pl-PL" sz="3200" dirty="0">
                <a:solidFill>
                  <a:srgbClr val="000000"/>
                </a:solidFill>
                <a:latin typeface="Monoid" panose="02000503000000000000" pitchFamily="2" charset="0"/>
              </a:rPr>
              <a:t>GROUP BY    </a:t>
            </a:r>
            <a:r>
              <a:rPr lang="pl-PL" sz="4000" dirty="0">
                <a:solidFill>
                  <a:srgbClr val="000000"/>
                </a:solidFill>
                <a:latin typeface="+mn-lt"/>
              </a:rPr>
              <a:t>(2/2)</a:t>
            </a:r>
            <a:endParaRPr lang="pl-PL" sz="4000" b="1" dirty="0">
              <a:latin typeface="+mn-lt"/>
            </a:endParaRPr>
          </a:p>
        </p:txBody>
      </p:sp>
      <p:sp>
        <p:nvSpPr>
          <p:cNvPr id="18" name="Prostokąt 17"/>
          <p:cNvSpPr/>
          <p:nvPr/>
        </p:nvSpPr>
        <p:spPr>
          <a:xfrm>
            <a:off x="893445" y="2408189"/>
            <a:ext cx="4364355" cy="2015936"/>
          </a:xfrm>
          <a:prstGeom prst="rect">
            <a:avLst/>
          </a:prstGeom>
        </p:spPr>
        <p:txBody>
          <a:bodyPr wrap="square">
            <a:spAutoFit/>
          </a:bodyPr>
          <a:lstStyle/>
          <a:p>
            <a:r>
              <a:rPr lang="pl-PL" sz="2000" b="1" dirty="0">
                <a:solidFill>
                  <a:srgbClr val="0070C0"/>
                </a:solidFill>
              </a:rPr>
              <a:t>Przykład </a:t>
            </a:r>
          </a:p>
          <a:p>
            <a:pPr>
              <a:spcBef>
                <a:spcPts val="600"/>
              </a:spcBef>
            </a:pPr>
            <a:r>
              <a:rPr lang="pl-PL" sz="2000" dirty="0"/>
              <a:t>Dla każdego zespołu należy wyznaczyć liczbę osób zatrudnionych na poszczególnych etatach występujących w tym zespole</a:t>
            </a:r>
            <a:r>
              <a:rPr lang="de-DE" sz="2000" dirty="0"/>
              <a:t>. </a:t>
            </a:r>
            <a:r>
              <a:rPr lang="pl-PL" sz="2000" dirty="0"/>
              <a:t> Z zestawienia wyłączyć dyrektora.</a:t>
            </a:r>
          </a:p>
        </p:txBody>
      </p:sp>
      <p:sp>
        <p:nvSpPr>
          <p:cNvPr id="20" name="Prostokąt 19"/>
          <p:cNvSpPr/>
          <p:nvPr/>
        </p:nvSpPr>
        <p:spPr>
          <a:xfrm>
            <a:off x="893445" y="4566893"/>
            <a:ext cx="5856592" cy="1502976"/>
          </a:xfrm>
          <a:prstGeom prst="rect">
            <a:avLst/>
          </a:prstGeom>
          <a:solidFill>
            <a:schemeClr val="accent2">
              <a:lumMod val="20000"/>
              <a:lumOff val="80000"/>
            </a:schemeClr>
          </a:solidFill>
        </p:spPr>
        <p:txBody>
          <a:bodyPr wrap="square">
            <a:spAutoFit/>
          </a:bodyPr>
          <a:lstStyle/>
          <a:p>
            <a:pPr>
              <a:spcBef>
                <a:spcPts val="200"/>
              </a:spcBef>
            </a:pPr>
            <a:r>
              <a:rPr lang="pl-PL" sz="1700" dirty="0">
                <a:latin typeface="Courier New" panose="02070309020205020404" pitchFamily="49" charset="0"/>
                <a:cs typeface="Courier New" panose="02070309020205020404" pitchFamily="49" charset="0"/>
              </a:rPr>
              <a:t>select </a:t>
            </a:r>
            <a:r>
              <a:rPr lang="pl-PL" sz="1700" dirty="0" err="1">
                <a:latin typeface="Courier New" panose="02070309020205020404" pitchFamily="49" charset="0"/>
                <a:cs typeface="Courier New" panose="02070309020205020404" pitchFamily="49" charset="0"/>
              </a:rPr>
              <a:t>id_zesp</a:t>
            </a:r>
            <a:r>
              <a:rPr lang="pl-PL" sz="1700" dirty="0">
                <a:latin typeface="Courier New" panose="02070309020205020404" pitchFamily="49" charset="0"/>
                <a:cs typeface="Courier New" panose="02070309020205020404" pitchFamily="49" charset="0"/>
              </a:rPr>
              <a:t>, etat, </a:t>
            </a:r>
            <a:r>
              <a:rPr lang="pl-PL" sz="1700" dirty="0" err="1">
                <a:latin typeface="Courier New" panose="02070309020205020404" pitchFamily="49" charset="0"/>
                <a:cs typeface="Courier New" panose="02070309020205020404" pitchFamily="49" charset="0"/>
              </a:rPr>
              <a:t>count</a:t>
            </a:r>
            <a:r>
              <a:rPr lang="pl-PL" sz="1700" dirty="0">
                <a:latin typeface="Courier New" panose="02070309020205020404" pitchFamily="49" charset="0"/>
                <a:cs typeface="Courier New" panose="02070309020205020404" pitchFamily="49" charset="0"/>
              </a:rPr>
              <a:t>(*) </a:t>
            </a:r>
            <a:r>
              <a:rPr lang="pl-PL" sz="1600" dirty="0" err="1">
                <a:latin typeface="Courier New" panose="02070309020205020404" pitchFamily="49" charset="0"/>
                <a:cs typeface="Courier New" panose="02070309020205020404" pitchFamily="49" charset="0"/>
              </a:rPr>
              <a:t>Liczba_zatr</a:t>
            </a:r>
            <a:endParaRPr lang="pl-PL" sz="1700" dirty="0">
              <a:latin typeface="Courier New" panose="02070309020205020404" pitchFamily="49" charset="0"/>
              <a:cs typeface="Courier New" panose="02070309020205020404" pitchFamily="49" charset="0"/>
            </a:endParaRPr>
          </a:p>
          <a:p>
            <a:pPr>
              <a:spcBef>
                <a:spcPts val="200"/>
              </a:spcBef>
            </a:pPr>
            <a:r>
              <a:rPr lang="pl-PL" sz="1700" dirty="0">
                <a:latin typeface="Courier New" panose="02070309020205020404" pitchFamily="49" charset="0"/>
                <a:cs typeface="Courier New" panose="02070309020205020404" pitchFamily="49" charset="0"/>
              </a:rPr>
              <a:t>from pracownicy </a:t>
            </a:r>
          </a:p>
          <a:p>
            <a:pPr>
              <a:spcBef>
                <a:spcPts val="200"/>
              </a:spcBef>
            </a:pPr>
            <a:r>
              <a:rPr lang="pl-PL" sz="1700" dirty="0" err="1">
                <a:latin typeface="Courier New" panose="02070309020205020404" pitchFamily="49" charset="0"/>
                <a:cs typeface="Courier New" panose="02070309020205020404" pitchFamily="49" charset="0"/>
              </a:rPr>
              <a:t>where</a:t>
            </a:r>
            <a:r>
              <a:rPr lang="pl-PL" sz="1700" dirty="0">
                <a:latin typeface="Courier New" panose="02070309020205020404" pitchFamily="49" charset="0"/>
                <a:cs typeface="Courier New" panose="02070309020205020404" pitchFamily="49" charset="0"/>
              </a:rPr>
              <a:t> etat!='dyrektor'</a:t>
            </a:r>
          </a:p>
          <a:p>
            <a:pPr>
              <a:spcBef>
                <a:spcPts val="200"/>
              </a:spcBef>
            </a:pPr>
            <a:r>
              <a:rPr lang="pl-PL" sz="1700" dirty="0" err="1">
                <a:latin typeface="Courier New" panose="02070309020205020404" pitchFamily="49" charset="0"/>
                <a:cs typeface="Courier New" panose="02070309020205020404" pitchFamily="49" charset="0"/>
              </a:rPr>
              <a:t>group</a:t>
            </a:r>
            <a:r>
              <a:rPr lang="pl-PL" sz="1700" dirty="0">
                <a:latin typeface="Courier New" panose="02070309020205020404" pitchFamily="49" charset="0"/>
                <a:cs typeface="Courier New" panose="02070309020205020404" pitchFamily="49" charset="0"/>
              </a:rPr>
              <a:t> by </a:t>
            </a:r>
            <a:r>
              <a:rPr lang="pl-PL" sz="1700" dirty="0" err="1">
                <a:latin typeface="Courier New" panose="02070309020205020404" pitchFamily="49" charset="0"/>
                <a:cs typeface="Courier New" panose="02070309020205020404" pitchFamily="49" charset="0"/>
              </a:rPr>
              <a:t>id_zesp</a:t>
            </a:r>
            <a:r>
              <a:rPr lang="pl-PL" sz="1700" dirty="0">
                <a:latin typeface="Courier New" panose="02070309020205020404" pitchFamily="49" charset="0"/>
                <a:cs typeface="Courier New" panose="02070309020205020404" pitchFamily="49" charset="0"/>
              </a:rPr>
              <a:t>, etat </a:t>
            </a:r>
          </a:p>
          <a:p>
            <a:pPr>
              <a:spcBef>
                <a:spcPts val="200"/>
              </a:spcBef>
            </a:pPr>
            <a:r>
              <a:rPr lang="pl-PL" sz="1700" dirty="0">
                <a:latin typeface="Courier New" panose="02070309020205020404" pitchFamily="49" charset="0"/>
                <a:cs typeface="Courier New" panose="02070309020205020404" pitchFamily="49" charset="0"/>
              </a:rPr>
              <a:t>order by </a:t>
            </a:r>
            <a:r>
              <a:rPr lang="pl-PL" sz="1700" dirty="0" err="1">
                <a:latin typeface="Courier New" panose="02070309020205020404" pitchFamily="49" charset="0"/>
                <a:cs typeface="Courier New" panose="02070309020205020404" pitchFamily="49" charset="0"/>
              </a:rPr>
              <a:t>id_zesp</a:t>
            </a:r>
            <a:r>
              <a:rPr lang="pl-PL" sz="1700" dirty="0">
                <a:latin typeface="Courier New" panose="02070309020205020404" pitchFamily="49" charset="0"/>
                <a:cs typeface="Courier New" panose="02070309020205020404" pitchFamily="49" charset="0"/>
              </a:rPr>
              <a:t>;</a:t>
            </a:r>
          </a:p>
        </p:txBody>
      </p:sp>
      <p:sp>
        <p:nvSpPr>
          <p:cNvPr id="21" name="Prostokąt 20"/>
          <p:cNvSpPr/>
          <p:nvPr/>
        </p:nvSpPr>
        <p:spPr>
          <a:xfrm>
            <a:off x="7027619" y="4979827"/>
            <a:ext cx="975360" cy="338554"/>
          </a:xfrm>
          <a:prstGeom prst="rect">
            <a:avLst/>
          </a:prstGeom>
        </p:spPr>
        <p:txBody>
          <a:bodyPr wrap="square">
            <a:spAutoFit/>
          </a:bodyPr>
          <a:lstStyle/>
          <a:p>
            <a:pPr algn="ctr"/>
            <a:r>
              <a:rPr lang="pl-PL" sz="1600" dirty="0"/>
              <a:t>Wynik</a:t>
            </a:r>
          </a:p>
        </p:txBody>
      </p:sp>
      <p:cxnSp>
        <p:nvCxnSpPr>
          <p:cNvPr id="22" name="Łącznik prosty ze strzałką 21"/>
          <p:cNvCxnSpPr/>
          <p:nvPr/>
        </p:nvCxnSpPr>
        <p:spPr>
          <a:xfrm flipV="1">
            <a:off x="6871841" y="5306321"/>
            <a:ext cx="1252942" cy="2"/>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13" name="Prostokąt 12"/>
          <p:cNvSpPr/>
          <p:nvPr/>
        </p:nvSpPr>
        <p:spPr>
          <a:xfrm>
            <a:off x="148758" y="1160071"/>
            <a:ext cx="11898462" cy="1138773"/>
          </a:xfrm>
          <a:prstGeom prst="rect">
            <a:avLst/>
          </a:prstGeom>
          <a:ln>
            <a:noFill/>
          </a:ln>
        </p:spPr>
        <p:txBody>
          <a:bodyPr wrap="square">
            <a:spAutoFit/>
          </a:bodyPr>
          <a:lstStyle/>
          <a:p>
            <a:pPr marL="342900" indent="-342900">
              <a:spcBef>
                <a:spcPts val="600"/>
              </a:spcBef>
              <a:buFont typeface="Wingdings" panose="05000000000000000000" pitchFamily="2" charset="2"/>
              <a:buChar char="F"/>
            </a:pPr>
            <a:r>
              <a:rPr lang="pl-PL" sz="2300" dirty="0"/>
              <a:t>Grupować można „rekurencyjnie”, według </a:t>
            </a:r>
            <a:r>
              <a:rPr lang="pl-PL" sz="2300" dirty="0">
                <a:solidFill>
                  <a:srgbClr val="FF0000"/>
                </a:solidFill>
              </a:rPr>
              <a:t>kolejnych atrybutów </a:t>
            </a:r>
            <a:r>
              <a:rPr lang="pl-PL" sz="2300" dirty="0"/>
              <a:t>wskazanych w klauzuli.</a:t>
            </a:r>
          </a:p>
          <a:p>
            <a:pPr marL="720725" indent="-342900">
              <a:spcBef>
                <a:spcPts val="600"/>
              </a:spcBef>
              <a:buFont typeface="Arial" panose="020B0604020202020204" pitchFamily="34" charset="0"/>
              <a:buChar char="•"/>
            </a:pPr>
            <a:r>
              <a:rPr lang="pl-PL" sz="2000" dirty="0"/>
              <a:t>Grupowaniu może towarzyszyć nie tylko </a:t>
            </a:r>
            <a:r>
              <a:rPr lang="pl-PL" sz="2000" dirty="0">
                <a:solidFill>
                  <a:srgbClr val="FF0000"/>
                </a:solidFill>
              </a:rPr>
              <a:t>projekcja</a:t>
            </a:r>
            <a:r>
              <a:rPr lang="pl-PL" sz="2000" dirty="0"/>
              <a:t> realizowana przez klauzulę </a:t>
            </a:r>
            <a:r>
              <a:rPr lang="pl-PL" sz="1700" dirty="0">
                <a:latin typeface="Monoid" panose="02000503000000000000" pitchFamily="2" charset="0"/>
              </a:rPr>
              <a:t>SELECT</a:t>
            </a:r>
            <a:r>
              <a:rPr lang="pl-PL" sz="2000" dirty="0"/>
              <a:t> ale także </a:t>
            </a:r>
            <a:r>
              <a:rPr lang="pl-PL" sz="2000" dirty="0">
                <a:solidFill>
                  <a:srgbClr val="FF0000"/>
                </a:solidFill>
              </a:rPr>
              <a:t>selekcja </a:t>
            </a:r>
            <a:r>
              <a:rPr lang="pl-PL" sz="2000" dirty="0"/>
              <a:t>realizowana przy użyciu </a:t>
            </a:r>
            <a:r>
              <a:rPr lang="pl-PL" sz="1700" dirty="0">
                <a:latin typeface="Monoid" panose="02000503000000000000" pitchFamily="2" charset="0"/>
              </a:rPr>
              <a:t>WHERE</a:t>
            </a:r>
            <a:r>
              <a:rPr lang="pl-PL" sz="2000" dirty="0"/>
              <a:t>. </a:t>
            </a:r>
          </a:p>
        </p:txBody>
      </p:sp>
      <p:sp>
        <p:nvSpPr>
          <p:cNvPr id="4" name="Symbol zastępczy daty 3"/>
          <p:cNvSpPr>
            <a:spLocks noGrp="1"/>
          </p:cNvSpPr>
          <p:nvPr>
            <p:ph type="dt" sz="half" idx="10"/>
          </p:nvPr>
        </p:nvSpPr>
        <p:spPr/>
        <p:txBody>
          <a:bodyPr/>
          <a:lstStyle/>
          <a:p>
            <a:fld id="{2591D74B-D375-4216-BD14-69064E3BAF2A}" type="datetime1">
              <a:rPr lang="pl-PL" smtClean="0"/>
              <a:t>25.11.2021</a:t>
            </a:fld>
            <a:endParaRPr lang="pl-PL"/>
          </a:p>
        </p:txBody>
      </p:sp>
      <p:pic>
        <p:nvPicPr>
          <p:cNvPr id="2" name="Obraz 1"/>
          <p:cNvPicPr>
            <a:picLocks noChangeAspect="1"/>
          </p:cNvPicPr>
          <p:nvPr/>
        </p:nvPicPr>
        <p:blipFill>
          <a:blip r:embed="rId2"/>
          <a:stretch>
            <a:fillRect/>
          </a:stretch>
        </p:blipFill>
        <p:spPr>
          <a:xfrm>
            <a:off x="8280560" y="2949449"/>
            <a:ext cx="3507117" cy="3568917"/>
          </a:xfrm>
          <a:prstGeom prst="rect">
            <a:avLst/>
          </a:prstGeom>
        </p:spPr>
      </p:pic>
    </p:spTree>
    <p:extLst>
      <p:ext uri="{BB962C8B-B14F-4D97-AF65-F5344CB8AC3E}">
        <p14:creationId xmlns:p14="http://schemas.microsoft.com/office/powerpoint/2010/main" val="408567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up)">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left)">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wipe(up)">
                                      <p:cBhvr>
                                        <p:cTn id="17" dur="500"/>
                                        <p:tgtEl>
                                          <p:spTgt spid="1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
                                            <p:txEl>
                                              <p:pRg st="1" end="1"/>
                                            </p:txEl>
                                          </p:spTgt>
                                        </p:tgtEl>
                                        <p:attrNameLst>
                                          <p:attrName>style.visibility</p:attrName>
                                        </p:attrNameLst>
                                      </p:cBhvr>
                                      <p:to>
                                        <p:strVal val="visible"/>
                                      </p:to>
                                    </p:set>
                                    <p:animEffect transition="in" filter="wipe(left)">
                                      <p:cBhvr>
                                        <p:cTn id="22" dur="500"/>
                                        <p:tgtEl>
                                          <p:spTgt spid="1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lt">
                                    <p:tmPct val="10000"/>
                                  </p:iterate>
                                  <p:childTnLst>
                                    <p:set>
                                      <p:cBhvr>
                                        <p:cTn id="31" dur="1" fill="hold">
                                          <p:stCondLst>
                                            <p:cond delay="0"/>
                                          </p:stCondLst>
                                        </p:cTn>
                                        <p:tgtEl>
                                          <p:spTgt spid="20">
                                            <p:txEl>
                                              <p:pRg st="0" end="0"/>
                                            </p:txEl>
                                          </p:spTgt>
                                        </p:tgtEl>
                                        <p:attrNameLst>
                                          <p:attrName>style.visibility</p:attrName>
                                        </p:attrNameLst>
                                      </p:cBhvr>
                                      <p:to>
                                        <p:strVal val="visible"/>
                                      </p:to>
                                    </p:set>
                                    <p:animEffect transition="in" filter="wipe(left)">
                                      <p:cBhvr>
                                        <p:cTn id="32" dur="500"/>
                                        <p:tgtEl>
                                          <p:spTgt spid="2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lt">
                                    <p:tmPct val="10000"/>
                                  </p:iterate>
                                  <p:childTnLst>
                                    <p:set>
                                      <p:cBhvr>
                                        <p:cTn id="36" dur="1" fill="hold">
                                          <p:stCondLst>
                                            <p:cond delay="0"/>
                                          </p:stCondLst>
                                        </p:cTn>
                                        <p:tgtEl>
                                          <p:spTgt spid="20">
                                            <p:txEl>
                                              <p:pRg st="1" end="1"/>
                                            </p:txEl>
                                          </p:spTgt>
                                        </p:tgtEl>
                                        <p:attrNameLst>
                                          <p:attrName>style.visibility</p:attrName>
                                        </p:attrNameLst>
                                      </p:cBhvr>
                                      <p:to>
                                        <p:strVal val="visible"/>
                                      </p:to>
                                    </p:set>
                                    <p:animEffect transition="in" filter="wipe(left)">
                                      <p:cBhvr>
                                        <p:cTn id="37" dur="500"/>
                                        <p:tgtEl>
                                          <p:spTgt spid="20">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lt">
                                    <p:tmPct val="10000"/>
                                  </p:iterate>
                                  <p:childTnLst>
                                    <p:set>
                                      <p:cBhvr>
                                        <p:cTn id="41" dur="1" fill="hold">
                                          <p:stCondLst>
                                            <p:cond delay="0"/>
                                          </p:stCondLst>
                                        </p:cTn>
                                        <p:tgtEl>
                                          <p:spTgt spid="20">
                                            <p:txEl>
                                              <p:pRg st="2" end="2"/>
                                            </p:txEl>
                                          </p:spTgt>
                                        </p:tgtEl>
                                        <p:attrNameLst>
                                          <p:attrName>style.visibility</p:attrName>
                                        </p:attrNameLst>
                                      </p:cBhvr>
                                      <p:to>
                                        <p:strVal val="visible"/>
                                      </p:to>
                                    </p:set>
                                    <p:animEffect transition="in" filter="wipe(left)">
                                      <p:cBhvr>
                                        <p:cTn id="42" dur="500"/>
                                        <p:tgtEl>
                                          <p:spTgt spid="20">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iterate type="lt">
                                    <p:tmPct val="10000"/>
                                  </p:iterate>
                                  <p:childTnLst>
                                    <p:set>
                                      <p:cBhvr>
                                        <p:cTn id="46" dur="1" fill="hold">
                                          <p:stCondLst>
                                            <p:cond delay="0"/>
                                          </p:stCondLst>
                                        </p:cTn>
                                        <p:tgtEl>
                                          <p:spTgt spid="20">
                                            <p:txEl>
                                              <p:pRg st="3" end="3"/>
                                            </p:txEl>
                                          </p:spTgt>
                                        </p:tgtEl>
                                        <p:attrNameLst>
                                          <p:attrName>style.visibility</p:attrName>
                                        </p:attrNameLst>
                                      </p:cBhvr>
                                      <p:to>
                                        <p:strVal val="visible"/>
                                      </p:to>
                                    </p:set>
                                    <p:animEffect transition="in" filter="wipe(left)">
                                      <p:cBhvr>
                                        <p:cTn id="47" dur="500"/>
                                        <p:tgtEl>
                                          <p:spTgt spid="20">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iterate type="lt">
                                    <p:tmPct val="10000"/>
                                  </p:iterate>
                                  <p:childTnLst>
                                    <p:set>
                                      <p:cBhvr>
                                        <p:cTn id="51" dur="1" fill="hold">
                                          <p:stCondLst>
                                            <p:cond delay="0"/>
                                          </p:stCondLst>
                                        </p:cTn>
                                        <p:tgtEl>
                                          <p:spTgt spid="20">
                                            <p:txEl>
                                              <p:pRg st="4" end="4"/>
                                            </p:txEl>
                                          </p:spTgt>
                                        </p:tgtEl>
                                        <p:attrNameLst>
                                          <p:attrName>style.visibility</p:attrName>
                                        </p:attrNameLst>
                                      </p:cBhvr>
                                      <p:to>
                                        <p:strVal val="visible"/>
                                      </p:to>
                                    </p:set>
                                    <p:animEffect transition="in" filter="wipe(left)">
                                      <p:cBhvr>
                                        <p:cTn id="52" dur="500"/>
                                        <p:tgtEl>
                                          <p:spTgt spid="20">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left)">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fade">
                                      <p:cBhvr>
                                        <p:cTn id="6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1"/>
          <p:cNvSpPr txBox="1">
            <a:spLocks/>
          </p:cNvSpPr>
          <p:nvPr/>
        </p:nvSpPr>
        <p:spPr>
          <a:xfrm>
            <a:off x="0" y="0"/>
            <a:ext cx="12192000" cy="857250"/>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pl-PL" sz="4000" dirty="0">
                <a:solidFill>
                  <a:srgbClr val="000000"/>
                </a:solidFill>
                <a:latin typeface="Minion-Regular"/>
              </a:rPr>
              <a:t>Klauzula </a:t>
            </a:r>
            <a:r>
              <a:rPr lang="pl-PL" sz="3200" dirty="0">
                <a:solidFill>
                  <a:srgbClr val="000000"/>
                </a:solidFill>
                <a:latin typeface="Monoid" panose="02000503000000000000" pitchFamily="2" charset="0"/>
              </a:rPr>
              <a:t>HAVING</a:t>
            </a:r>
            <a:endParaRPr lang="pl-PL" sz="4000" b="1" dirty="0">
              <a:latin typeface="+mn-lt"/>
            </a:endParaRPr>
          </a:p>
        </p:txBody>
      </p:sp>
      <p:sp>
        <p:nvSpPr>
          <p:cNvPr id="18" name="Prostokąt 17"/>
          <p:cNvSpPr/>
          <p:nvPr/>
        </p:nvSpPr>
        <p:spPr>
          <a:xfrm>
            <a:off x="1019175" y="2796324"/>
            <a:ext cx="10582275" cy="1092607"/>
          </a:xfrm>
          <a:prstGeom prst="rect">
            <a:avLst/>
          </a:prstGeom>
        </p:spPr>
        <p:txBody>
          <a:bodyPr wrap="square">
            <a:spAutoFit/>
          </a:bodyPr>
          <a:lstStyle/>
          <a:p>
            <a:r>
              <a:rPr lang="pl-PL" sz="2000" b="1" dirty="0">
                <a:solidFill>
                  <a:srgbClr val="0070C0"/>
                </a:solidFill>
              </a:rPr>
              <a:t>Przykład </a:t>
            </a:r>
          </a:p>
          <a:p>
            <a:pPr>
              <a:spcBef>
                <a:spcPts val="600"/>
              </a:spcBef>
            </a:pPr>
            <a:r>
              <a:rPr lang="pl-PL" sz="2000" dirty="0"/>
              <a:t>Podać zestawienie pokazujące wysokość średniej płacy podstawowej w zespołach liczących powyżej 3-ch pracowników.</a:t>
            </a:r>
          </a:p>
        </p:txBody>
      </p:sp>
      <p:sp>
        <p:nvSpPr>
          <p:cNvPr id="20" name="Prostokąt 19"/>
          <p:cNvSpPr/>
          <p:nvPr/>
        </p:nvSpPr>
        <p:spPr>
          <a:xfrm>
            <a:off x="1128035" y="4173999"/>
            <a:ext cx="6032180" cy="1369606"/>
          </a:xfrm>
          <a:prstGeom prst="rect">
            <a:avLst/>
          </a:prstGeom>
          <a:solidFill>
            <a:schemeClr val="accent2">
              <a:lumMod val="20000"/>
              <a:lumOff val="80000"/>
            </a:schemeClr>
          </a:solidFill>
        </p:spPr>
        <p:txBody>
          <a:bodyPr wrap="square">
            <a:spAutoFit/>
          </a:bodyPr>
          <a:lstStyle/>
          <a:p>
            <a:pPr>
              <a:spcBef>
                <a:spcPts val="600"/>
              </a:spcBef>
            </a:pPr>
            <a:r>
              <a:rPr lang="en-US" sz="1700" dirty="0">
                <a:latin typeface="Courier New" panose="02070309020205020404" pitchFamily="49" charset="0"/>
                <a:cs typeface="Courier New" panose="02070309020205020404" pitchFamily="49" charset="0"/>
              </a:rPr>
              <a:t>select </a:t>
            </a:r>
            <a:r>
              <a:rPr lang="en-US" sz="1700" dirty="0" err="1">
                <a:latin typeface="Courier New" panose="02070309020205020404" pitchFamily="49" charset="0"/>
                <a:cs typeface="Courier New" panose="02070309020205020404" pitchFamily="49" charset="0"/>
              </a:rPr>
              <a:t>id_zesp</a:t>
            </a:r>
            <a:r>
              <a:rPr lang="en-US" sz="1700" dirty="0">
                <a:latin typeface="Courier New" panose="02070309020205020404" pitchFamily="49" charset="0"/>
                <a:cs typeface="Courier New" panose="02070309020205020404" pitchFamily="49" charset="0"/>
              </a:rPr>
              <a:t>,</a:t>
            </a:r>
            <a:r>
              <a:rPr lang="pl-PL" sz="1700" dirty="0">
                <a:latin typeface="Courier New" panose="02070309020205020404" pitchFamily="49" charset="0"/>
                <a:cs typeface="Courier New" panose="02070309020205020404" pitchFamily="49" charset="0"/>
              </a:rPr>
              <a:t> </a:t>
            </a:r>
            <a:r>
              <a:rPr lang="en-US" sz="1700" dirty="0" err="1">
                <a:latin typeface="Courier New" panose="02070309020205020404" pitchFamily="49" charset="0"/>
                <a:cs typeface="Courier New" panose="02070309020205020404" pitchFamily="49" charset="0"/>
              </a:rPr>
              <a:t>avg</a:t>
            </a:r>
            <a:r>
              <a:rPr lang="en-US" sz="1700" dirty="0">
                <a:latin typeface="Courier New" panose="02070309020205020404" pitchFamily="49" charset="0"/>
                <a:cs typeface="Courier New" panose="02070309020205020404" pitchFamily="49" charset="0"/>
              </a:rPr>
              <a:t>(</a:t>
            </a:r>
            <a:r>
              <a:rPr lang="en-US" sz="1700" dirty="0" err="1">
                <a:latin typeface="Courier New" panose="02070309020205020404" pitchFamily="49" charset="0"/>
                <a:cs typeface="Courier New" panose="02070309020205020404" pitchFamily="49" charset="0"/>
              </a:rPr>
              <a:t>płaca_pod</a:t>
            </a:r>
            <a:r>
              <a:rPr lang="en-US" sz="1700" dirty="0">
                <a:latin typeface="Courier New" panose="02070309020205020404" pitchFamily="49" charset="0"/>
                <a:cs typeface="Courier New" panose="02070309020205020404" pitchFamily="49" charset="0"/>
              </a:rPr>
              <a:t>)</a:t>
            </a:r>
            <a:r>
              <a:rPr lang="pl-PL" sz="1700" dirty="0">
                <a:latin typeface="Courier New" panose="02070309020205020404" pitchFamily="49" charset="0"/>
                <a:cs typeface="Courier New" panose="02070309020205020404" pitchFamily="49" charset="0"/>
              </a:rPr>
              <a:t> </a:t>
            </a:r>
            <a:r>
              <a:rPr lang="pl-PL" sz="1700" dirty="0" err="1">
                <a:latin typeface="Courier New" panose="02070309020205020404" pitchFamily="49" charset="0"/>
                <a:cs typeface="Courier New" panose="02070309020205020404" pitchFamily="49" charset="0"/>
              </a:rPr>
              <a:t>Średnia_płaca</a:t>
            </a:r>
            <a:r>
              <a:rPr lang="en-US" sz="1700" dirty="0">
                <a:latin typeface="Courier New" panose="02070309020205020404" pitchFamily="49" charset="0"/>
                <a:cs typeface="Courier New" panose="02070309020205020404" pitchFamily="49" charset="0"/>
              </a:rPr>
              <a:t> </a:t>
            </a:r>
          </a:p>
          <a:p>
            <a:pPr>
              <a:spcBef>
                <a:spcPts val="600"/>
              </a:spcBef>
            </a:pPr>
            <a:r>
              <a:rPr lang="en-US" sz="1700" dirty="0">
                <a:latin typeface="Courier New" panose="02070309020205020404" pitchFamily="49" charset="0"/>
                <a:cs typeface="Courier New" panose="02070309020205020404" pitchFamily="49" charset="0"/>
              </a:rPr>
              <a:t>from </a:t>
            </a:r>
            <a:r>
              <a:rPr lang="en-US" sz="1700" dirty="0" err="1">
                <a:latin typeface="Courier New" panose="02070309020205020404" pitchFamily="49" charset="0"/>
                <a:cs typeface="Courier New" panose="02070309020205020404" pitchFamily="49" charset="0"/>
              </a:rPr>
              <a:t>pracownicy</a:t>
            </a:r>
            <a:endParaRPr lang="en-US" sz="1700" dirty="0">
              <a:latin typeface="Courier New" panose="02070309020205020404" pitchFamily="49" charset="0"/>
              <a:cs typeface="Courier New" panose="02070309020205020404" pitchFamily="49" charset="0"/>
            </a:endParaRPr>
          </a:p>
          <a:p>
            <a:pPr>
              <a:spcBef>
                <a:spcPts val="600"/>
              </a:spcBef>
            </a:pPr>
            <a:r>
              <a:rPr lang="en-US" sz="1700" dirty="0">
                <a:latin typeface="Courier New" panose="02070309020205020404" pitchFamily="49" charset="0"/>
                <a:cs typeface="Courier New" panose="02070309020205020404" pitchFamily="49" charset="0"/>
              </a:rPr>
              <a:t>group by </a:t>
            </a:r>
            <a:r>
              <a:rPr lang="en-US" sz="1700" dirty="0" err="1">
                <a:latin typeface="Courier New" panose="02070309020205020404" pitchFamily="49" charset="0"/>
                <a:cs typeface="Courier New" panose="02070309020205020404" pitchFamily="49" charset="0"/>
              </a:rPr>
              <a:t>id_zesp</a:t>
            </a:r>
            <a:r>
              <a:rPr lang="en-US" sz="1700" dirty="0">
                <a:latin typeface="Courier New" panose="02070309020205020404" pitchFamily="49" charset="0"/>
                <a:cs typeface="Courier New" panose="02070309020205020404" pitchFamily="49" charset="0"/>
              </a:rPr>
              <a:t> </a:t>
            </a:r>
          </a:p>
          <a:p>
            <a:pPr>
              <a:spcBef>
                <a:spcPts val="600"/>
              </a:spcBef>
            </a:pPr>
            <a:r>
              <a:rPr lang="en-US" sz="1700" dirty="0">
                <a:latin typeface="Courier New" panose="02070309020205020404" pitchFamily="49" charset="0"/>
                <a:cs typeface="Courier New" panose="02070309020205020404" pitchFamily="49" charset="0"/>
              </a:rPr>
              <a:t>having count(*) &gt; 3;</a:t>
            </a:r>
            <a:endParaRPr lang="pl-PL" sz="1700" dirty="0">
              <a:latin typeface="Courier New" panose="02070309020205020404" pitchFamily="49" charset="0"/>
              <a:cs typeface="Courier New" panose="02070309020205020404" pitchFamily="49" charset="0"/>
            </a:endParaRPr>
          </a:p>
        </p:txBody>
      </p:sp>
      <p:sp>
        <p:nvSpPr>
          <p:cNvPr id="21" name="Prostokąt 20"/>
          <p:cNvSpPr/>
          <p:nvPr/>
        </p:nvSpPr>
        <p:spPr>
          <a:xfrm>
            <a:off x="7471771" y="4532308"/>
            <a:ext cx="975360" cy="338554"/>
          </a:xfrm>
          <a:prstGeom prst="rect">
            <a:avLst/>
          </a:prstGeom>
        </p:spPr>
        <p:txBody>
          <a:bodyPr wrap="square">
            <a:spAutoFit/>
          </a:bodyPr>
          <a:lstStyle/>
          <a:p>
            <a:pPr algn="ctr"/>
            <a:r>
              <a:rPr lang="pl-PL" sz="1600" dirty="0"/>
              <a:t>Wynik</a:t>
            </a:r>
          </a:p>
        </p:txBody>
      </p:sp>
      <p:cxnSp>
        <p:nvCxnSpPr>
          <p:cNvPr id="22" name="Łącznik prosty ze strzałką 21"/>
          <p:cNvCxnSpPr/>
          <p:nvPr/>
        </p:nvCxnSpPr>
        <p:spPr>
          <a:xfrm flipV="1">
            <a:off x="7315993" y="4858802"/>
            <a:ext cx="1252942" cy="2"/>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13" name="Prostokąt 12"/>
          <p:cNvSpPr/>
          <p:nvPr/>
        </p:nvSpPr>
        <p:spPr>
          <a:xfrm>
            <a:off x="146769" y="1148608"/>
            <a:ext cx="11898462" cy="1569660"/>
          </a:xfrm>
          <a:prstGeom prst="rect">
            <a:avLst/>
          </a:prstGeom>
          <a:ln>
            <a:noFill/>
          </a:ln>
        </p:spPr>
        <p:txBody>
          <a:bodyPr wrap="square">
            <a:spAutoFit/>
          </a:bodyPr>
          <a:lstStyle/>
          <a:p>
            <a:pPr marL="342900" indent="-342900">
              <a:spcBef>
                <a:spcPts val="600"/>
              </a:spcBef>
              <a:buFont typeface="Wingdings" panose="05000000000000000000" pitchFamily="2" charset="2"/>
              <a:buChar char="F"/>
            </a:pPr>
            <a:r>
              <a:rPr lang="pl-PL" sz="2300" dirty="0"/>
              <a:t>W odróżnieniu od klauzuli </a:t>
            </a:r>
            <a:r>
              <a:rPr lang="pl-PL" sz="1900" cap="all" dirty="0" err="1">
                <a:latin typeface="Monoid" panose="02000503000000000000" pitchFamily="2" charset="0"/>
              </a:rPr>
              <a:t>where</a:t>
            </a:r>
            <a:r>
              <a:rPr lang="pl-PL" sz="2300" dirty="0"/>
              <a:t>, która operuje na </a:t>
            </a:r>
            <a:r>
              <a:rPr lang="pl-PL" sz="2300" dirty="0">
                <a:solidFill>
                  <a:srgbClr val="FF0000"/>
                </a:solidFill>
              </a:rPr>
              <a:t>pojedynczych krotkach</a:t>
            </a:r>
            <a:r>
              <a:rPr lang="pl-PL" sz="2300" dirty="0"/>
              <a:t>, za pomocą klauzuli </a:t>
            </a:r>
            <a:r>
              <a:rPr lang="pl-PL" sz="1900" cap="all" dirty="0" err="1">
                <a:latin typeface="Monoid" panose="02000503000000000000" pitchFamily="2" charset="0"/>
              </a:rPr>
              <a:t>having</a:t>
            </a:r>
            <a:r>
              <a:rPr lang="pl-PL" sz="2300" dirty="0"/>
              <a:t> można dokonywać </a:t>
            </a:r>
            <a:r>
              <a:rPr lang="pl-PL" sz="2300" dirty="0">
                <a:solidFill>
                  <a:srgbClr val="FF0000"/>
                </a:solidFill>
              </a:rPr>
              <a:t>selekcji</a:t>
            </a:r>
            <a:r>
              <a:rPr lang="pl-PL" sz="2300" dirty="0"/>
              <a:t> na wcześniej wydzielonych </a:t>
            </a:r>
            <a:r>
              <a:rPr lang="pl-PL" sz="2300" dirty="0">
                <a:solidFill>
                  <a:srgbClr val="FF0000"/>
                </a:solidFill>
              </a:rPr>
              <a:t>grupach</a:t>
            </a:r>
            <a:r>
              <a:rPr lang="pl-PL" sz="2300" dirty="0"/>
              <a:t>. </a:t>
            </a:r>
          </a:p>
          <a:p>
            <a:pPr marL="720725" indent="-342900">
              <a:spcBef>
                <a:spcPts val="1200"/>
              </a:spcBef>
              <a:buFont typeface="Arial" panose="020B0604020202020204" pitchFamily="34" charset="0"/>
              <a:buChar char="•"/>
            </a:pPr>
            <a:r>
              <a:rPr lang="pl-PL" sz="2000" dirty="0"/>
              <a:t>Należy przy tym zaznaczyć, że tworzenie grup i obliczanie funkcji grupowych jest realizowane </a:t>
            </a:r>
            <a:r>
              <a:rPr lang="pl-PL" sz="2000" dirty="0">
                <a:solidFill>
                  <a:srgbClr val="FF0000"/>
                </a:solidFill>
              </a:rPr>
              <a:t>przed</a:t>
            </a:r>
            <a:r>
              <a:rPr lang="pl-PL" sz="2000" dirty="0"/>
              <a:t> selekcją.</a:t>
            </a:r>
          </a:p>
        </p:txBody>
      </p:sp>
      <p:sp>
        <p:nvSpPr>
          <p:cNvPr id="4" name="Symbol zastępczy daty 3"/>
          <p:cNvSpPr>
            <a:spLocks noGrp="1"/>
          </p:cNvSpPr>
          <p:nvPr>
            <p:ph type="dt" sz="half" idx="10"/>
          </p:nvPr>
        </p:nvSpPr>
        <p:spPr/>
        <p:txBody>
          <a:bodyPr/>
          <a:lstStyle/>
          <a:p>
            <a:fld id="{A9D9BF86-D333-44AD-814F-FCFC27B3B8A4}" type="datetime1">
              <a:rPr lang="pl-PL" smtClean="0"/>
              <a:t>25.11.2021</a:t>
            </a:fld>
            <a:endParaRPr lang="pl-PL"/>
          </a:p>
        </p:txBody>
      </p:sp>
      <p:pic>
        <p:nvPicPr>
          <p:cNvPr id="2" name="Obraz 1">
            <a:extLst>
              <a:ext uri="{FF2B5EF4-FFF2-40B4-BE49-F238E27FC236}">
                <a16:creationId xmlns:a16="http://schemas.microsoft.com/office/drawing/2014/main" id="{F37532A9-7583-4B09-A2AA-F0451647E896}"/>
              </a:ext>
            </a:extLst>
          </p:cNvPr>
          <p:cNvPicPr>
            <a:picLocks noChangeAspect="1"/>
          </p:cNvPicPr>
          <p:nvPr/>
        </p:nvPicPr>
        <p:blipFill>
          <a:blip r:embed="rId3"/>
          <a:stretch>
            <a:fillRect/>
          </a:stretch>
        </p:blipFill>
        <p:spPr>
          <a:xfrm>
            <a:off x="8724713" y="4250481"/>
            <a:ext cx="2642668" cy="920480"/>
          </a:xfrm>
          <a:prstGeom prst="rect">
            <a:avLst/>
          </a:prstGeom>
        </p:spPr>
      </p:pic>
    </p:spTree>
    <p:extLst>
      <p:ext uri="{BB962C8B-B14F-4D97-AF65-F5344CB8AC3E}">
        <p14:creationId xmlns:p14="http://schemas.microsoft.com/office/powerpoint/2010/main" val="373794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up)">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left)">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wipe(up)">
                                      <p:cBhvr>
                                        <p:cTn id="17" dur="500"/>
                                        <p:tgtEl>
                                          <p:spTgt spid="1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
                                            <p:txEl>
                                              <p:pRg st="1" end="1"/>
                                            </p:txEl>
                                          </p:spTgt>
                                        </p:tgtEl>
                                        <p:attrNameLst>
                                          <p:attrName>style.visibility</p:attrName>
                                        </p:attrNameLst>
                                      </p:cBhvr>
                                      <p:to>
                                        <p:strVal val="visible"/>
                                      </p:to>
                                    </p:set>
                                    <p:animEffect transition="in" filter="wipe(left)">
                                      <p:cBhvr>
                                        <p:cTn id="22" dur="500"/>
                                        <p:tgtEl>
                                          <p:spTgt spid="1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lt">
                                    <p:tmPct val="10000"/>
                                  </p:iterate>
                                  <p:childTnLst>
                                    <p:set>
                                      <p:cBhvr>
                                        <p:cTn id="31" dur="1" fill="hold">
                                          <p:stCondLst>
                                            <p:cond delay="0"/>
                                          </p:stCondLst>
                                        </p:cTn>
                                        <p:tgtEl>
                                          <p:spTgt spid="20">
                                            <p:txEl>
                                              <p:pRg st="0" end="0"/>
                                            </p:txEl>
                                          </p:spTgt>
                                        </p:tgtEl>
                                        <p:attrNameLst>
                                          <p:attrName>style.visibility</p:attrName>
                                        </p:attrNameLst>
                                      </p:cBhvr>
                                      <p:to>
                                        <p:strVal val="visible"/>
                                      </p:to>
                                    </p:set>
                                    <p:animEffect transition="in" filter="wipe(left)">
                                      <p:cBhvr>
                                        <p:cTn id="32" dur="500"/>
                                        <p:tgtEl>
                                          <p:spTgt spid="2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lt">
                                    <p:tmPct val="10000"/>
                                  </p:iterate>
                                  <p:childTnLst>
                                    <p:set>
                                      <p:cBhvr>
                                        <p:cTn id="36" dur="1" fill="hold">
                                          <p:stCondLst>
                                            <p:cond delay="0"/>
                                          </p:stCondLst>
                                        </p:cTn>
                                        <p:tgtEl>
                                          <p:spTgt spid="20">
                                            <p:txEl>
                                              <p:pRg st="1" end="1"/>
                                            </p:txEl>
                                          </p:spTgt>
                                        </p:tgtEl>
                                        <p:attrNameLst>
                                          <p:attrName>style.visibility</p:attrName>
                                        </p:attrNameLst>
                                      </p:cBhvr>
                                      <p:to>
                                        <p:strVal val="visible"/>
                                      </p:to>
                                    </p:set>
                                    <p:animEffect transition="in" filter="wipe(left)">
                                      <p:cBhvr>
                                        <p:cTn id="37" dur="500"/>
                                        <p:tgtEl>
                                          <p:spTgt spid="20">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lt">
                                    <p:tmPct val="10000"/>
                                  </p:iterate>
                                  <p:childTnLst>
                                    <p:set>
                                      <p:cBhvr>
                                        <p:cTn id="41" dur="1" fill="hold">
                                          <p:stCondLst>
                                            <p:cond delay="0"/>
                                          </p:stCondLst>
                                        </p:cTn>
                                        <p:tgtEl>
                                          <p:spTgt spid="20">
                                            <p:txEl>
                                              <p:pRg st="2" end="2"/>
                                            </p:txEl>
                                          </p:spTgt>
                                        </p:tgtEl>
                                        <p:attrNameLst>
                                          <p:attrName>style.visibility</p:attrName>
                                        </p:attrNameLst>
                                      </p:cBhvr>
                                      <p:to>
                                        <p:strVal val="visible"/>
                                      </p:to>
                                    </p:set>
                                    <p:animEffect transition="in" filter="wipe(left)">
                                      <p:cBhvr>
                                        <p:cTn id="42" dur="500"/>
                                        <p:tgtEl>
                                          <p:spTgt spid="20">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iterate type="lt">
                                    <p:tmPct val="10000"/>
                                  </p:iterate>
                                  <p:childTnLst>
                                    <p:set>
                                      <p:cBhvr>
                                        <p:cTn id="46" dur="1" fill="hold">
                                          <p:stCondLst>
                                            <p:cond delay="0"/>
                                          </p:stCondLst>
                                        </p:cTn>
                                        <p:tgtEl>
                                          <p:spTgt spid="20">
                                            <p:txEl>
                                              <p:pRg st="3" end="3"/>
                                            </p:txEl>
                                          </p:spTgt>
                                        </p:tgtEl>
                                        <p:attrNameLst>
                                          <p:attrName>style.visibility</p:attrName>
                                        </p:attrNameLst>
                                      </p:cBhvr>
                                      <p:to>
                                        <p:strVal val="visible"/>
                                      </p:to>
                                    </p:set>
                                    <p:animEffect transition="in" filter="wipe(left)">
                                      <p:cBhvr>
                                        <p:cTn id="47" dur="500"/>
                                        <p:tgtEl>
                                          <p:spTgt spid="20">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left)">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1"/>
          <p:cNvSpPr txBox="1">
            <a:spLocks/>
          </p:cNvSpPr>
          <p:nvPr/>
        </p:nvSpPr>
        <p:spPr>
          <a:xfrm>
            <a:off x="0" y="0"/>
            <a:ext cx="12192000" cy="857250"/>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pl-PL" sz="4000" dirty="0">
                <a:solidFill>
                  <a:srgbClr val="000000"/>
                </a:solidFill>
                <a:latin typeface="Minion-Regular"/>
              </a:rPr>
              <a:t>Poziome łączenie relacji    (1/2)</a:t>
            </a:r>
            <a:endParaRPr lang="pl-PL" sz="4000" b="1" dirty="0">
              <a:latin typeface="+mn-lt"/>
            </a:endParaRPr>
          </a:p>
        </p:txBody>
      </p:sp>
      <p:sp>
        <p:nvSpPr>
          <p:cNvPr id="13" name="Prostokąt 12"/>
          <p:cNvSpPr/>
          <p:nvPr/>
        </p:nvSpPr>
        <p:spPr>
          <a:xfrm>
            <a:off x="259164" y="940430"/>
            <a:ext cx="11673672" cy="2585323"/>
          </a:xfrm>
          <a:prstGeom prst="rect">
            <a:avLst/>
          </a:prstGeom>
          <a:ln>
            <a:noFill/>
          </a:ln>
        </p:spPr>
        <p:txBody>
          <a:bodyPr wrap="square">
            <a:spAutoFit/>
          </a:bodyPr>
          <a:lstStyle/>
          <a:p>
            <a:pPr marL="342900" indent="-342900">
              <a:spcBef>
                <a:spcPts val="600"/>
              </a:spcBef>
              <a:buFont typeface="Wingdings" panose="05000000000000000000" pitchFamily="2" charset="2"/>
              <a:buChar char="F"/>
            </a:pPr>
            <a:r>
              <a:rPr lang="pl-PL" sz="2300" dirty="0"/>
              <a:t>W przypadkach, gdy wymagana informacja musi być pozyskana z </a:t>
            </a:r>
            <a:r>
              <a:rPr lang="pl-PL" sz="2300" dirty="0">
                <a:solidFill>
                  <a:srgbClr val="FF0000"/>
                </a:solidFill>
              </a:rPr>
              <a:t>więcej niż jednej </a:t>
            </a:r>
            <a:r>
              <a:rPr lang="pl-PL" sz="2300" dirty="0"/>
              <a:t>tabeli, stosuje się operacje </a:t>
            </a:r>
            <a:r>
              <a:rPr lang="pl-PL" sz="2300" dirty="0">
                <a:solidFill>
                  <a:srgbClr val="FF0000"/>
                </a:solidFill>
              </a:rPr>
              <a:t>łączenia relacji (tabel)</a:t>
            </a:r>
            <a:r>
              <a:rPr lang="pl-PL" sz="2300" dirty="0"/>
              <a:t>.</a:t>
            </a:r>
          </a:p>
          <a:p>
            <a:pPr marL="342900" indent="-342900">
              <a:spcBef>
                <a:spcPts val="600"/>
              </a:spcBef>
              <a:buFont typeface="Wingdings" panose="05000000000000000000" pitchFamily="2" charset="2"/>
              <a:buChar char="F"/>
            </a:pPr>
            <a:r>
              <a:rPr lang="pl-PL" sz="2300" dirty="0">
                <a:solidFill>
                  <a:srgbClr val="FF0000"/>
                </a:solidFill>
              </a:rPr>
              <a:t>Poziome</a:t>
            </a:r>
            <a:r>
              <a:rPr lang="pl-PL" sz="2300" dirty="0"/>
              <a:t> łączenie polega na utworzeniu relacji wynikowej, której krotki są wynikiem konkatenacji (złączenia) krotek relacji źródłowych. </a:t>
            </a:r>
          </a:p>
          <a:p>
            <a:pPr marL="720725" indent="-354013">
              <a:spcBef>
                <a:spcPts val="600"/>
              </a:spcBef>
              <a:buFont typeface="Arial" panose="020B0604020202020204" pitchFamily="34" charset="0"/>
              <a:buChar char="•"/>
            </a:pPr>
            <a:r>
              <a:rPr lang="pl-PL" sz="2000" dirty="0"/>
              <a:t>Jedną z możliwości jest wyznaczenie iloczynu kartezjańskiego tj. </a:t>
            </a:r>
            <a:r>
              <a:rPr lang="pl-PL" sz="2000" dirty="0">
                <a:solidFill>
                  <a:srgbClr val="FF0000"/>
                </a:solidFill>
              </a:rPr>
              <a:t>wszystkich możliwych </a:t>
            </a:r>
            <a:r>
              <a:rPr lang="pl-PL" sz="2000" dirty="0"/>
              <a:t>kombinacji połączeń krotek obu relacji. Łączone w ten sposób relacje wymienia się kolejno w klauzuli </a:t>
            </a:r>
            <a:r>
              <a:rPr lang="pl-PL" sz="1700" cap="all" dirty="0">
                <a:latin typeface="Monoid" panose="02000503000000000000" pitchFamily="2" charset="0"/>
              </a:rPr>
              <a:t>from</a:t>
            </a:r>
            <a:r>
              <a:rPr lang="pl-PL" sz="2000" dirty="0"/>
              <a:t> polecenia </a:t>
            </a:r>
            <a:r>
              <a:rPr lang="pl-PL" sz="1700" cap="all" dirty="0">
                <a:latin typeface="Monoid" panose="02000503000000000000" pitchFamily="2" charset="0"/>
              </a:rPr>
              <a:t>select</a:t>
            </a:r>
            <a:r>
              <a:rPr lang="pl-PL" sz="2000" dirty="0"/>
              <a:t>, np.:</a:t>
            </a:r>
          </a:p>
        </p:txBody>
      </p:sp>
      <p:sp>
        <p:nvSpPr>
          <p:cNvPr id="4" name="Symbol zastępczy daty 3"/>
          <p:cNvSpPr>
            <a:spLocks noGrp="1"/>
          </p:cNvSpPr>
          <p:nvPr>
            <p:ph type="dt" sz="half" idx="10"/>
          </p:nvPr>
        </p:nvSpPr>
        <p:spPr/>
        <p:txBody>
          <a:bodyPr/>
          <a:lstStyle/>
          <a:p>
            <a:fld id="{A9D9BF86-D333-44AD-814F-FCFC27B3B8A4}" type="datetime1">
              <a:rPr lang="pl-PL" smtClean="0"/>
              <a:t>25.11.2021</a:t>
            </a:fld>
            <a:endParaRPr lang="pl-PL"/>
          </a:p>
        </p:txBody>
      </p:sp>
      <p:sp>
        <p:nvSpPr>
          <p:cNvPr id="10" name="Prostokąt 9"/>
          <p:cNvSpPr/>
          <p:nvPr/>
        </p:nvSpPr>
        <p:spPr>
          <a:xfrm>
            <a:off x="5398329" y="5752281"/>
            <a:ext cx="4078166" cy="923330"/>
          </a:xfrm>
          <a:prstGeom prst="rect">
            <a:avLst/>
          </a:prstGeom>
          <a:ln>
            <a:solidFill>
              <a:schemeClr val="accent5"/>
            </a:solidFill>
          </a:ln>
        </p:spPr>
        <p:txBody>
          <a:bodyPr wrap="square">
            <a:spAutoFit/>
          </a:bodyPr>
          <a:lstStyle/>
          <a:p>
            <a:r>
              <a:rPr lang="pl-PL" cap="all" dirty="0">
                <a:latin typeface="Courier New" panose="02070309020205020404" pitchFamily="49" charset="0"/>
                <a:cs typeface="Courier New" panose="02070309020205020404" pitchFamily="49" charset="0"/>
              </a:rPr>
              <a:t>select</a:t>
            </a:r>
            <a:r>
              <a:rPr lang="pl-PL" dirty="0">
                <a:latin typeface="Courier New" panose="02070309020205020404" pitchFamily="49" charset="0"/>
                <a:cs typeface="Courier New" panose="02070309020205020404" pitchFamily="49" charset="0"/>
              </a:rPr>
              <a:t> atrybut(y)</a:t>
            </a:r>
          </a:p>
          <a:p>
            <a:r>
              <a:rPr lang="pl-PL" cap="all" dirty="0">
                <a:latin typeface="Courier New" panose="02070309020205020404" pitchFamily="49" charset="0"/>
                <a:cs typeface="Courier New" panose="02070309020205020404" pitchFamily="49" charset="0"/>
              </a:rPr>
              <a:t>from</a:t>
            </a:r>
            <a:r>
              <a:rPr lang="pl-PL" dirty="0">
                <a:latin typeface="Courier New" panose="02070309020205020404" pitchFamily="49" charset="0"/>
                <a:cs typeface="Courier New" panose="02070309020205020404" pitchFamily="49" charset="0"/>
              </a:rPr>
              <a:t> </a:t>
            </a:r>
            <a:r>
              <a:rPr lang="pl-PL" dirty="0" err="1">
                <a:latin typeface="Courier New" panose="02070309020205020404" pitchFamily="49" charset="0"/>
                <a:cs typeface="Courier New" panose="02070309020205020404" pitchFamily="49" charset="0"/>
              </a:rPr>
              <a:t>łączone_tabele</a:t>
            </a:r>
            <a:endParaRPr lang="pl-PL" dirty="0">
              <a:latin typeface="Courier New" panose="02070309020205020404" pitchFamily="49" charset="0"/>
              <a:cs typeface="Courier New" panose="02070309020205020404" pitchFamily="49" charset="0"/>
            </a:endParaRPr>
          </a:p>
          <a:p>
            <a:r>
              <a:rPr lang="pl-PL" cap="all" dirty="0" err="1">
                <a:latin typeface="Courier New" panose="02070309020205020404" pitchFamily="49" charset="0"/>
                <a:cs typeface="Courier New" panose="02070309020205020404" pitchFamily="49" charset="0"/>
              </a:rPr>
              <a:t>where</a:t>
            </a:r>
            <a:r>
              <a:rPr lang="pl-PL" dirty="0">
                <a:latin typeface="Courier New" panose="02070309020205020404" pitchFamily="49" charset="0"/>
                <a:cs typeface="Courier New" panose="02070309020205020404" pitchFamily="49" charset="0"/>
              </a:rPr>
              <a:t> </a:t>
            </a:r>
            <a:r>
              <a:rPr lang="pl-PL" dirty="0" err="1">
                <a:latin typeface="Courier New" panose="02070309020205020404" pitchFamily="49" charset="0"/>
                <a:cs typeface="Courier New" panose="02070309020205020404" pitchFamily="49" charset="0"/>
              </a:rPr>
              <a:t>warunek_połączenia</a:t>
            </a:r>
            <a:r>
              <a:rPr lang="pl-PL" dirty="0">
                <a:latin typeface="Courier New" panose="02070309020205020404" pitchFamily="49" charset="0"/>
                <a:cs typeface="Courier New" panose="02070309020205020404" pitchFamily="49" charset="0"/>
              </a:rPr>
              <a:t>;</a:t>
            </a:r>
          </a:p>
        </p:txBody>
      </p:sp>
      <p:sp>
        <p:nvSpPr>
          <p:cNvPr id="11" name="Prostokąt 10"/>
          <p:cNvSpPr/>
          <p:nvPr/>
        </p:nvSpPr>
        <p:spPr>
          <a:xfrm>
            <a:off x="1249239" y="3525753"/>
            <a:ext cx="4490085" cy="733534"/>
          </a:xfrm>
          <a:prstGeom prst="rect">
            <a:avLst/>
          </a:prstGeom>
          <a:solidFill>
            <a:schemeClr val="accent2">
              <a:lumMod val="20000"/>
              <a:lumOff val="80000"/>
            </a:schemeClr>
          </a:solidFill>
        </p:spPr>
        <p:txBody>
          <a:bodyPr wrap="square">
            <a:spAutoFit/>
          </a:bodyPr>
          <a:lstStyle/>
          <a:p>
            <a:pPr>
              <a:spcBef>
                <a:spcPts val="200"/>
              </a:spcBef>
            </a:pPr>
            <a:r>
              <a:rPr lang="en-US" sz="2000" dirty="0">
                <a:latin typeface="Courier New" panose="02070309020205020404" pitchFamily="49" charset="0"/>
                <a:cs typeface="Courier New" panose="02070309020205020404" pitchFamily="49" charset="0"/>
              </a:rPr>
              <a:t>select </a:t>
            </a:r>
            <a:r>
              <a:rPr lang="pl-PL" sz="2000" dirty="0">
                <a:latin typeface="Courier New" panose="02070309020205020404" pitchFamily="49" charset="0"/>
                <a:cs typeface="Courier New" panose="02070309020205020404" pitchFamily="49" charset="0"/>
              </a:rPr>
              <a:t>*</a:t>
            </a:r>
          </a:p>
          <a:p>
            <a:pPr>
              <a:spcBef>
                <a:spcPts val="200"/>
              </a:spcBef>
            </a:pPr>
            <a:r>
              <a:rPr lang="pl-PL" sz="2000" dirty="0">
                <a:latin typeface="Courier New" panose="02070309020205020404" pitchFamily="49" charset="0"/>
                <a:cs typeface="Courier New" panose="02070309020205020404" pitchFamily="49" charset="0"/>
              </a:rPr>
              <a:t>From pracownicy, zespoły</a:t>
            </a:r>
            <a:r>
              <a:rPr lang="en-US" sz="2000" dirty="0">
                <a:latin typeface="Courier New" panose="02070309020205020404" pitchFamily="49" charset="0"/>
                <a:cs typeface="Courier New" panose="02070309020205020404" pitchFamily="49" charset="0"/>
              </a:rPr>
              <a:t>;</a:t>
            </a:r>
            <a:endParaRPr lang="pl-PL" sz="2000" dirty="0">
              <a:latin typeface="Courier New" panose="02070309020205020404" pitchFamily="49" charset="0"/>
              <a:cs typeface="Courier New" panose="02070309020205020404" pitchFamily="49" charset="0"/>
            </a:endParaRPr>
          </a:p>
        </p:txBody>
      </p:sp>
      <p:sp>
        <p:nvSpPr>
          <p:cNvPr id="14" name="Prostokąt 13"/>
          <p:cNvSpPr/>
          <p:nvPr/>
        </p:nvSpPr>
        <p:spPr>
          <a:xfrm>
            <a:off x="342984" y="4382934"/>
            <a:ext cx="11673672" cy="1215717"/>
          </a:xfrm>
          <a:prstGeom prst="rect">
            <a:avLst/>
          </a:prstGeom>
          <a:ln>
            <a:noFill/>
          </a:ln>
        </p:spPr>
        <p:txBody>
          <a:bodyPr wrap="square">
            <a:spAutoFit/>
          </a:bodyPr>
          <a:lstStyle/>
          <a:p>
            <a:pPr marL="342900" indent="-342900">
              <a:spcBef>
                <a:spcPts val="600"/>
              </a:spcBef>
              <a:buFont typeface="Wingdings" panose="05000000000000000000" pitchFamily="2" charset="2"/>
              <a:buChar char="F"/>
            </a:pPr>
            <a:r>
              <a:rPr lang="pl-PL" sz="2300" dirty="0">
                <a:ea typeface="Times New Roman" pitchFamily="18" charset="0"/>
                <a:cs typeface="Arial" pitchFamily="34" charset="0"/>
              </a:rPr>
              <a:t>Ze względu na duży rozmiar danych wynikowych, takie łączenie stosuje się rzadko. </a:t>
            </a:r>
          </a:p>
          <a:p>
            <a:pPr marL="720725" indent="-342900">
              <a:spcBef>
                <a:spcPts val="1200"/>
              </a:spcBef>
              <a:buFont typeface="Arial" panose="020B0604020202020204" pitchFamily="34" charset="0"/>
              <a:buChar char="•"/>
            </a:pPr>
            <a:r>
              <a:rPr lang="pl-PL" sz="2000" dirty="0">
                <a:ea typeface="Times New Roman" pitchFamily="18" charset="0"/>
                <a:cs typeface="Arial" pitchFamily="34" charset="0"/>
              </a:rPr>
              <a:t>W praktyce krotki jednej relacji są łączone z krotkami innej relacji tylko wtedy, gdy wartości korespondujących atrybutów tych krotek spełniają warunek określony w klauzuli </a:t>
            </a:r>
            <a:r>
              <a:rPr lang="pl-PL" sz="1600" cap="all" dirty="0" err="1">
                <a:latin typeface="Monoid" panose="02000503000000000000" pitchFamily="2" charset="0"/>
                <a:ea typeface="Times New Roman" pitchFamily="18" charset="0"/>
                <a:cs typeface="Courier New" pitchFamily="49" charset="0"/>
              </a:rPr>
              <a:t>where</a:t>
            </a:r>
            <a:r>
              <a:rPr lang="pl-PL" sz="2000" dirty="0">
                <a:ea typeface="Times New Roman" pitchFamily="18" charset="0"/>
                <a:cs typeface="Arial" pitchFamily="34" charset="0"/>
              </a:rPr>
              <a:t>. </a:t>
            </a:r>
          </a:p>
        </p:txBody>
      </p:sp>
      <p:sp>
        <p:nvSpPr>
          <p:cNvPr id="15" name="Prostokąt 14"/>
          <p:cNvSpPr/>
          <p:nvPr/>
        </p:nvSpPr>
        <p:spPr>
          <a:xfrm>
            <a:off x="735498" y="5598651"/>
            <a:ext cx="4133682" cy="707886"/>
          </a:xfrm>
          <a:prstGeom prst="rect">
            <a:avLst/>
          </a:prstGeom>
          <a:ln>
            <a:noFill/>
          </a:ln>
        </p:spPr>
        <p:txBody>
          <a:bodyPr wrap="square">
            <a:spAutoFit/>
          </a:bodyPr>
          <a:lstStyle/>
          <a:p>
            <a:pPr marL="342900" indent="-342900">
              <a:spcBef>
                <a:spcPts val="600"/>
              </a:spcBef>
              <a:buFont typeface="Arial" panose="020B0604020202020204" pitchFamily="34" charset="0"/>
              <a:buChar char="•"/>
            </a:pPr>
            <a:r>
              <a:rPr lang="pl-PL" sz="2000" dirty="0">
                <a:ea typeface="Times New Roman" pitchFamily="18" charset="0"/>
                <a:cs typeface="Arial" pitchFamily="34" charset="0"/>
              </a:rPr>
              <a:t>Taka operacja połączenia ma następujący format ogólny:</a:t>
            </a:r>
            <a:endParaRPr lang="pl-PL" sz="2000" dirty="0">
              <a:cs typeface="Arial" pitchFamily="34" charset="0"/>
            </a:endParaRPr>
          </a:p>
        </p:txBody>
      </p:sp>
    </p:spTree>
    <p:extLst>
      <p:ext uri="{BB962C8B-B14F-4D97-AF65-F5344CB8AC3E}">
        <p14:creationId xmlns:p14="http://schemas.microsoft.com/office/powerpoint/2010/main" val="3655848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up)">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up)">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wipe(left)">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iterate type="lt">
                                    <p:tmPct val="10000"/>
                                  </p:iterate>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wipe(left)">
                                      <p:cBhvr>
                                        <p:cTn id="27" dur="500"/>
                                        <p:tgtEl>
                                          <p:spTgt spid="1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lt">
                                    <p:tmPct val="10000"/>
                                  </p:iterate>
                                  <p:childTnLst>
                                    <p:set>
                                      <p:cBhvr>
                                        <p:cTn id="31" dur="1" fill="hold">
                                          <p:stCondLst>
                                            <p:cond delay="0"/>
                                          </p:stCondLst>
                                        </p:cTn>
                                        <p:tgtEl>
                                          <p:spTgt spid="11">
                                            <p:txEl>
                                              <p:pRg st="1" end="1"/>
                                            </p:txEl>
                                          </p:spTgt>
                                        </p:tgtEl>
                                        <p:attrNameLst>
                                          <p:attrName>style.visibility</p:attrName>
                                        </p:attrNameLst>
                                      </p:cBhvr>
                                      <p:to>
                                        <p:strVal val="visible"/>
                                      </p:to>
                                    </p:set>
                                    <p:animEffect transition="in" filter="wipe(left)">
                                      <p:cBhvr>
                                        <p:cTn id="32" dur="500"/>
                                        <p:tgtEl>
                                          <p:spTgt spid="11">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Effect transition="in" filter="wipe(up)">
                                      <p:cBhvr>
                                        <p:cTn id="37" dur="500"/>
                                        <p:tgtEl>
                                          <p:spTgt spid="1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4">
                                            <p:txEl>
                                              <p:pRg st="1" end="1"/>
                                            </p:txEl>
                                          </p:spTgt>
                                        </p:tgtEl>
                                        <p:attrNameLst>
                                          <p:attrName>style.visibility</p:attrName>
                                        </p:attrNameLst>
                                      </p:cBhvr>
                                      <p:to>
                                        <p:strVal val="visible"/>
                                      </p:to>
                                    </p:set>
                                    <p:animEffect transition="in" filter="wipe(left)">
                                      <p:cBhvr>
                                        <p:cTn id="42" dur="500"/>
                                        <p:tgtEl>
                                          <p:spTgt spid="1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5">
                                            <p:txEl>
                                              <p:pRg st="0" end="0"/>
                                            </p:txEl>
                                          </p:spTgt>
                                        </p:tgtEl>
                                        <p:attrNameLst>
                                          <p:attrName>style.visibility</p:attrName>
                                        </p:attrNameLst>
                                      </p:cBhvr>
                                      <p:to>
                                        <p:strVal val="visible"/>
                                      </p:to>
                                    </p:set>
                                    <p:animEffect transition="in" filter="wipe(left)">
                                      <p:cBhvr>
                                        <p:cTn id="47" dur="500"/>
                                        <p:tgtEl>
                                          <p:spTgt spid="15">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iterate type="lt">
                                    <p:tmPct val="10000"/>
                                  </p:iterate>
                                  <p:childTnLst>
                                    <p:set>
                                      <p:cBhvr>
                                        <p:cTn id="51" dur="1" fill="hold">
                                          <p:stCondLst>
                                            <p:cond delay="0"/>
                                          </p:stCondLst>
                                        </p:cTn>
                                        <p:tgtEl>
                                          <p:spTgt spid="10">
                                            <p:txEl>
                                              <p:pRg st="0" end="0"/>
                                            </p:txEl>
                                          </p:spTgt>
                                        </p:tgtEl>
                                        <p:attrNameLst>
                                          <p:attrName>style.visibility</p:attrName>
                                        </p:attrNameLst>
                                      </p:cBhvr>
                                      <p:to>
                                        <p:strVal val="visible"/>
                                      </p:to>
                                    </p:set>
                                    <p:animEffect transition="in" filter="wipe(left)">
                                      <p:cBhvr>
                                        <p:cTn id="52" dur="500"/>
                                        <p:tgtEl>
                                          <p:spTgt spid="10">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iterate type="lt">
                                    <p:tmPct val="10000"/>
                                  </p:iterate>
                                  <p:childTnLst>
                                    <p:set>
                                      <p:cBhvr>
                                        <p:cTn id="56" dur="1" fill="hold">
                                          <p:stCondLst>
                                            <p:cond delay="0"/>
                                          </p:stCondLst>
                                        </p:cTn>
                                        <p:tgtEl>
                                          <p:spTgt spid="10">
                                            <p:txEl>
                                              <p:pRg st="1" end="1"/>
                                            </p:txEl>
                                          </p:spTgt>
                                        </p:tgtEl>
                                        <p:attrNameLst>
                                          <p:attrName>style.visibility</p:attrName>
                                        </p:attrNameLst>
                                      </p:cBhvr>
                                      <p:to>
                                        <p:strVal val="visible"/>
                                      </p:to>
                                    </p:set>
                                    <p:animEffect transition="in" filter="wipe(left)">
                                      <p:cBhvr>
                                        <p:cTn id="57" dur="500"/>
                                        <p:tgtEl>
                                          <p:spTgt spid="10">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iterate type="lt">
                                    <p:tmPct val="10000"/>
                                  </p:iterate>
                                  <p:childTnLst>
                                    <p:set>
                                      <p:cBhvr>
                                        <p:cTn id="61" dur="1" fill="hold">
                                          <p:stCondLst>
                                            <p:cond delay="0"/>
                                          </p:stCondLst>
                                        </p:cTn>
                                        <p:tgtEl>
                                          <p:spTgt spid="10">
                                            <p:txEl>
                                              <p:pRg st="2" end="2"/>
                                            </p:txEl>
                                          </p:spTgt>
                                        </p:tgtEl>
                                        <p:attrNameLst>
                                          <p:attrName>style.visibility</p:attrName>
                                        </p:attrNameLst>
                                      </p:cBhvr>
                                      <p:to>
                                        <p:strVal val="visible"/>
                                      </p:to>
                                    </p:set>
                                    <p:animEffect transition="in" filter="wipe(left)">
                                      <p:cBhvr>
                                        <p:cTn id="62" dur="500"/>
                                        <p:tgtEl>
                                          <p:spTgt spid="10">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fade">
                                      <p:cBhvr>
                                        <p:cTn id="6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1"/>
          <p:cNvSpPr txBox="1">
            <a:spLocks/>
          </p:cNvSpPr>
          <p:nvPr/>
        </p:nvSpPr>
        <p:spPr>
          <a:xfrm>
            <a:off x="0" y="0"/>
            <a:ext cx="12192000" cy="857250"/>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pl-PL" sz="4000" dirty="0">
                <a:solidFill>
                  <a:srgbClr val="000000"/>
                </a:solidFill>
                <a:latin typeface="Minion-Regular"/>
              </a:rPr>
              <a:t>Poziome łączenie relacji    (2/2)</a:t>
            </a:r>
            <a:endParaRPr lang="pl-PL" sz="4000" b="1" dirty="0">
              <a:latin typeface="+mn-lt"/>
            </a:endParaRPr>
          </a:p>
        </p:txBody>
      </p:sp>
      <p:sp>
        <p:nvSpPr>
          <p:cNvPr id="13" name="Prostokąt 12"/>
          <p:cNvSpPr/>
          <p:nvPr/>
        </p:nvSpPr>
        <p:spPr>
          <a:xfrm>
            <a:off x="99144" y="889178"/>
            <a:ext cx="11673672" cy="1877437"/>
          </a:xfrm>
          <a:prstGeom prst="rect">
            <a:avLst/>
          </a:prstGeom>
          <a:ln>
            <a:noFill/>
          </a:ln>
        </p:spPr>
        <p:txBody>
          <a:bodyPr wrap="square">
            <a:spAutoFit/>
          </a:bodyPr>
          <a:lstStyle/>
          <a:p>
            <a:pPr marL="342900" indent="-342900">
              <a:spcBef>
                <a:spcPts val="600"/>
              </a:spcBef>
              <a:buFont typeface="Wingdings" panose="05000000000000000000" pitchFamily="2" charset="2"/>
              <a:buChar char="F"/>
            </a:pPr>
            <a:r>
              <a:rPr lang="pl-PL" sz="2300" dirty="0"/>
              <a:t>Jeśli łączone relacje mają atrybuty o tych samych nazwach, nazwy te są </a:t>
            </a:r>
            <a:r>
              <a:rPr lang="pl-PL" sz="2300" dirty="0">
                <a:solidFill>
                  <a:srgbClr val="FF0000"/>
                </a:solidFill>
              </a:rPr>
              <a:t>poprzedzone nazwami relacji</a:t>
            </a:r>
            <a:r>
              <a:rPr lang="pl-PL" sz="2300" dirty="0"/>
              <a:t>. </a:t>
            </a:r>
          </a:p>
          <a:p>
            <a:pPr marL="720725" indent="-342900">
              <a:spcBef>
                <a:spcPts val="600"/>
              </a:spcBef>
              <a:buFont typeface="Arial" panose="020B0604020202020204" pitchFamily="34" charset="0"/>
              <a:buChar char="•"/>
            </a:pPr>
            <a:r>
              <a:rPr lang="pl-PL" sz="2000" dirty="0"/>
              <a:t>Takie </a:t>
            </a:r>
            <a:r>
              <a:rPr lang="pl-PL" sz="2000" dirty="0">
                <a:solidFill>
                  <a:srgbClr val="FF0000"/>
                </a:solidFill>
              </a:rPr>
              <a:t>prefiksowanie</a:t>
            </a:r>
            <a:r>
              <a:rPr lang="pl-PL" sz="2000" dirty="0"/>
              <a:t> atrybutów jest stosowane także w klauzulach </a:t>
            </a:r>
            <a:r>
              <a:rPr lang="pl-PL" sz="1700" cap="all" dirty="0">
                <a:latin typeface="Monoid" panose="02000503000000000000" pitchFamily="2" charset="0"/>
              </a:rPr>
              <a:t>select</a:t>
            </a:r>
            <a:r>
              <a:rPr lang="pl-PL" sz="2000" dirty="0"/>
              <a:t>, </a:t>
            </a:r>
            <a:r>
              <a:rPr lang="pl-PL" sz="1700" cap="all" dirty="0" err="1">
                <a:latin typeface="Monoid" panose="02000503000000000000" pitchFamily="2" charset="0"/>
              </a:rPr>
              <a:t>group</a:t>
            </a:r>
            <a:r>
              <a:rPr lang="pl-PL" sz="1700" cap="all" dirty="0">
                <a:latin typeface="Monoid" panose="02000503000000000000" pitchFamily="2" charset="0"/>
              </a:rPr>
              <a:t> by </a:t>
            </a:r>
            <a:r>
              <a:rPr lang="pl-PL" sz="2000" dirty="0"/>
              <a:t>i </a:t>
            </a:r>
            <a:r>
              <a:rPr lang="pl-PL" sz="1700" cap="all" dirty="0">
                <a:latin typeface="Monoid" panose="02000503000000000000" pitchFamily="2" charset="0"/>
              </a:rPr>
              <a:t>order by</a:t>
            </a:r>
            <a:r>
              <a:rPr lang="pl-PL" sz="2000" dirty="0"/>
              <a:t>. </a:t>
            </a:r>
          </a:p>
          <a:p>
            <a:pPr marL="720725" indent="-342900">
              <a:spcBef>
                <a:spcPts val="600"/>
              </a:spcBef>
              <a:buFont typeface="Arial" panose="020B0604020202020204" pitchFamily="34" charset="0"/>
              <a:buChar char="•"/>
            </a:pPr>
            <a:r>
              <a:rPr lang="pl-PL" sz="2000" dirty="0"/>
              <a:t>Jeśli prefiksowanie ma być stosowane wielokrotnie jest możliwe użycie </a:t>
            </a:r>
            <a:r>
              <a:rPr lang="pl-PL" sz="2000" dirty="0">
                <a:solidFill>
                  <a:srgbClr val="FF0000"/>
                </a:solidFill>
              </a:rPr>
              <a:t>aliasów</a:t>
            </a:r>
            <a:r>
              <a:rPr lang="pl-PL" sz="2000" dirty="0"/>
              <a:t> (krótkich nazw) zdefiniowanych w klauzuli </a:t>
            </a:r>
            <a:r>
              <a:rPr lang="pl-PL" sz="1700" cap="all" dirty="0">
                <a:latin typeface="Monoid" panose="02000503000000000000" pitchFamily="2" charset="0"/>
              </a:rPr>
              <a:t>from</a:t>
            </a:r>
            <a:r>
              <a:rPr lang="pl-PL" sz="2000" dirty="0"/>
              <a:t>.</a:t>
            </a:r>
          </a:p>
        </p:txBody>
      </p:sp>
      <p:sp>
        <p:nvSpPr>
          <p:cNvPr id="4" name="Symbol zastępczy daty 3"/>
          <p:cNvSpPr>
            <a:spLocks noGrp="1"/>
          </p:cNvSpPr>
          <p:nvPr>
            <p:ph type="dt" sz="half" idx="10"/>
          </p:nvPr>
        </p:nvSpPr>
        <p:spPr/>
        <p:txBody>
          <a:bodyPr/>
          <a:lstStyle/>
          <a:p>
            <a:fld id="{A9D9BF86-D333-44AD-814F-FCFC27B3B8A4}" type="datetime1">
              <a:rPr lang="pl-PL" smtClean="0"/>
              <a:t>25.11.2021</a:t>
            </a:fld>
            <a:endParaRPr lang="pl-PL"/>
          </a:p>
        </p:txBody>
      </p:sp>
      <p:sp>
        <p:nvSpPr>
          <p:cNvPr id="11" name="Prostokąt 10"/>
          <p:cNvSpPr/>
          <p:nvPr/>
        </p:nvSpPr>
        <p:spPr>
          <a:xfrm>
            <a:off x="929199" y="4664481"/>
            <a:ext cx="4490085" cy="1215717"/>
          </a:xfrm>
          <a:prstGeom prst="rect">
            <a:avLst/>
          </a:prstGeom>
          <a:solidFill>
            <a:schemeClr val="accent2">
              <a:lumMod val="20000"/>
              <a:lumOff val="80000"/>
            </a:schemeClr>
          </a:solidFill>
        </p:spPr>
        <p:txBody>
          <a:bodyPr wrap="square">
            <a:spAutoFit/>
          </a:bodyPr>
          <a:lstStyle/>
          <a:p>
            <a:pPr>
              <a:spcBef>
                <a:spcPts val="200"/>
              </a:spcBef>
            </a:pPr>
            <a:r>
              <a:rPr lang="en-US" sz="1700" dirty="0">
                <a:latin typeface="Courier New" panose="02070309020205020404" pitchFamily="49" charset="0"/>
                <a:cs typeface="Courier New" panose="02070309020205020404" pitchFamily="49" charset="0"/>
              </a:rPr>
              <a:t>select </a:t>
            </a:r>
            <a:r>
              <a:rPr lang="en-US" sz="1700" dirty="0" err="1">
                <a:latin typeface="Courier New" panose="02070309020205020404" pitchFamily="49" charset="0"/>
                <a:cs typeface="Courier New" panose="02070309020205020404" pitchFamily="49" charset="0"/>
              </a:rPr>
              <a:t>nazwisko,nazwa</a:t>
            </a:r>
            <a:endParaRPr lang="en-US" sz="1700" dirty="0">
              <a:latin typeface="Courier New" panose="02070309020205020404" pitchFamily="49" charset="0"/>
              <a:cs typeface="Courier New" panose="02070309020205020404" pitchFamily="49" charset="0"/>
            </a:endParaRPr>
          </a:p>
          <a:p>
            <a:pPr>
              <a:spcBef>
                <a:spcPts val="200"/>
              </a:spcBef>
            </a:pPr>
            <a:r>
              <a:rPr lang="en-US" sz="1700" dirty="0">
                <a:latin typeface="Courier New" panose="02070309020205020404" pitchFamily="49" charset="0"/>
                <a:cs typeface="Courier New" panose="02070309020205020404" pitchFamily="49" charset="0"/>
              </a:rPr>
              <a:t>from </a:t>
            </a:r>
            <a:r>
              <a:rPr lang="en-US" sz="1700" dirty="0" err="1">
                <a:latin typeface="Courier New" panose="02070309020205020404" pitchFamily="49" charset="0"/>
                <a:cs typeface="Courier New" panose="02070309020205020404" pitchFamily="49" charset="0"/>
              </a:rPr>
              <a:t>pracownicy</a:t>
            </a:r>
            <a:r>
              <a:rPr lang="en-US" sz="1700" dirty="0">
                <a:latin typeface="Courier New" panose="02070309020205020404" pitchFamily="49" charset="0"/>
                <a:cs typeface="Courier New" panose="02070309020205020404" pitchFamily="49" charset="0"/>
              </a:rPr>
              <a:t> p, </a:t>
            </a:r>
            <a:r>
              <a:rPr lang="en-US" sz="1700" dirty="0" err="1">
                <a:latin typeface="Courier New" panose="02070309020205020404" pitchFamily="49" charset="0"/>
                <a:cs typeface="Courier New" panose="02070309020205020404" pitchFamily="49" charset="0"/>
              </a:rPr>
              <a:t>zespoły</a:t>
            </a:r>
            <a:r>
              <a:rPr lang="en-US" sz="1700" dirty="0">
                <a:latin typeface="Courier New" panose="02070309020205020404" pitchFamily="49" charset="0"/>
                <a:cs typeface="Courier New" panose="02070309020205020404" pitchFamily="49" charset="0"/>
              </a:rPr>
              <a:t> z</a:t>
            </a:r>
          </a:p>
          <a:p>
            <a:pPr>
              <a:spcBef>
                <a:spcPts val="200"/>
              </a:spcBef>
            </a:pPr>
            <a:r>
              <a:rPr lang="en-US" sz="1700" dirty="0">
                <a:latin typeface="Courier New" panose="02070309020205020404" pitchFamily="49" charset="0"/>
                <a:cs typeface="Courier New" panose="02070309020205020404" pitchFamily="49" charset="0"/>
              </a:rPr>
              <a:t>where </a:t>
            </a:r>
            <a:r>
              <a:rPr lang="en-US" sz="1700" dirty="0" err="1">
                <a:latin typeface="Courier New" panose="02070309020205020404" pitchFamily="49" charset="0"/>
                <a:cs typeface="Courier New" panose="02070309020205020404" pitchFamily="49" charset="0"/>
              </a:rPr>
              <a:t>p.id_zesp</a:t>
            </a:r>
            <a:r>
              <a:rPr lang="pl-PL" sz="1700" dirty="0">
                <a:latin typeface="Courier New" panose="02070309020205020404" pitchFamily="49" charset="0"/>
                <a:cs typeface="Courier New" panose="02070309020205020404" pitchFamily="49" charset="0"/>
              </a:rPr>
              <a:t> </a:t>
            </a:r>
            <a:r>
              <a:rPr lang="en-US" sz="1700" dirty="0">
                <a:latin typeface="Courier New" panose="02070309020205020404" pitchFamily="49" charset="0"/>
                <a:cs typeface="Courier New" panose="02070309020205020404" pitchFamily="49" charset="0"/>
              </a:rPr>
              <a:t>=</a:t>
            </a:r>
            <a:r>
              <a:rPr lang="pl-PL" sz="1700" dirty="0">
                <a:latin typeface="Courier New" panose="02070309020205020404" pitchFamily="49" charset="0"/>
                <a:cs typeface="Courier New" panose="02070309020205020404" pitchFamily="49" charset="0"/>
              </a:rPr>
              <a:t> </a:t>
            </a:r>
            <a:r>
              <a:rPr lang="en-US" sz="1700" dirty="0" err="1">
                <a:latin typeface="Courier New" panose="02070309020205020404" pitchFamily="49" charset="0"/>
                <a:cs typeface="Courier New" panose="02070309020205020404" pitchFamily="49" charset="0"/>
              </a:rPr>
              <a:t>z.id_zesp</a:t>
            </a:r>
            <a:endParaRPr lang="en-US" sz="1700" dirty="0">
              <a:latin typeface="Courier New" panose="02070309020205020404" pitchFamily="49" charset="0"/>
              <a:cs typeface="Courier New" panose="02070309020205020404" pitchFamily="49" charset="0"/>
            </a:endParaRPr>
          </a:p>
          <a:p>
            <a:pPr>
              <a:spcBef>
                <a:spcPts val="200"/>
              </a:spcBef>
            </a:pPr>
            <a:r>
              <a:rPr lang="en-US" sz="1700" dirty="0">
                <a:latin typeface="Courier New" panose="02070309020205020404" pitchFamily="49" charset="0"/>
                <a:cs typeface="Courier New" panose="02070309020205020404" pitchFamily="49" charset="0"/>
              </a:rPr>
              <a:t>order by </a:t>
            </a:r>
            <a:r>
              <a:rPr lang="en-US" sz="1700" dirty="0" err="1">
                <a:latin typeface="Courier New" panose="02070309020205020404" pitchFamily="49" charset="0"/>
                <a:cs typeface="Courier New" panose="02070309020205020404" pitchFamily="49" charset="0"/>
              </a:rPr>
              <a:t>p.id_zesp</a:t>
            </a:r>
            <a:r>
              <a:rPr lang="en-US" sz="1700" dirty="0">
                <a:latin typeface="Courier New" panose="02070309020205020404" pitchFamily="49" charset="0"/>
                <a:cs typeface="Courier New" panose="02070309020205020404" pitchFamily="49" charset="0"/>
              </a:rPr>
              <a:t>;</a:t>
            </a:r>
            <a:endParaRPr lang="pl-PL" sz="1700" dirty="0">
              <a:latin typeface="Courier New" panose="02070309020205020404" pitchFamily="49" charset="0"/>
              <a:cs typeface="Courier New" panose="02070309020205020404" pitchFamily="49" charset="0"/>
            </a:endParaRPr>
          </a:p>
        </p:txBody>
      </p:sp>
      <p:sp>
        <p:nvSpPr>
          <p:cNvPr id="12" name="Prostokąt 11"/>
          <p:cNvSpPr/>
          <p:nvPr/>
        </p:nvSpPr>
        <p:spPr>
          <a:xfrm>
            <a:off x="929199" y="3221453"/>
            <a:ext cx="4604385" cy="1092607"/>
          </a:xfrm>
          <a:prstGeom prst="rect">
            <a:avLst/>
          </a:prstGeom>
        </p:spPr>
        <p:txBody>
          <a:bodyPr wrap="square">
            <a:spAutoFit/>
          </a:bodyPr>
          <a:lstStyle/>
          <a:p>
            <a:r>
              <a:rPr lang="pl-PL" sz="2000" b="1" dirty="0">
                <a:solidFill>
                  <a:srgbClr val="0070C0"/>
                </a:solidFill>
              </a:rPr>
              <a:t>Przykład </a:t>
            </a:r>
          </a:p>
          <a:p>
            <a:pPr>
              <a:spcBef>
                <a:spcPts val="600"/>
              </a:spcBef>
            </a:pPr>
            <a:r>
              <a:rPr lang="pl-PL" sz="2000" dirty="0"/>
              <a:t>Podać nazwy zespołów w jakich pracują poszczególni pracownicy.</a:t>
            </a:r>
          </a:p>
        </p:txBody>
      </p:sp>
      <p:pic>
        <p:nvPicPr>
          <p:cNvPr id="2" name="Obraz 1"/>
          <p:cNvPicPr>
            <a:picLocks noChangeAspect="1"/>
          </p:cNvPicPr>
          <p:nvPr/>
        </p:nvPicPr>
        <p:blipFill>
          <a:blip r:embed="rId3"/>
          <a:stretch>
            <a:fillRect/>
          </a:stretch>
        </p:blipFill>
        <p:spPr>
          <a:xfrm>
            <a:off x="6976110" y="2501814"/>
            <a:ext cx="2979420" cy="4119868"/>
          </a:xfrm>
          <a:prstGeom prst="rect">
            <a:avLst/>
          </a:prstGeom>
        </p:spPr>
      </p:pic>
      <p:sp>
        <p:nvSpPr>
          <p:cNvPr id="16" name="Prostokąt 15"/>
          <p:cNvSpPr/>
          <p:nvPr/>
        </p:nvSpPr>
        <p:spPr>
          <a:xfrm>
            <a:off x="5727004" y="4893347"/>
            <a:ext cx="975360" cy="338554"/>
          </a:xfrm>
          <a:prstGeom prst="rect">
            <a:avLst/>
          </a:prstGeom>
        </p:spPr>
        <p:txBody>
          <a:bodyPr wrap="square">
            <a:spAutoFit/>
          </a:bodyPr>
          <a:lstStyle/>
          <a:p>
            <a:pPr algn="ctr"/>
            <a:r>
              <a:rPr lang="pl-PL" sz="1600" dirty="0"/>
              <a:t>Wynik</a:t>
            </a:r>
          </a:p>
        </p:txBody>
      </p:sp>
      <p:cxnSp>
        <p:nvCxnSpPr>
          <p:cNvPr id="17" name="Łącznik prosty ze strzałką 16"/>
          <p:cNvCxnSpPr/>
          <p:nvPr/>
        </p:nvCxnSpPr>
        <p:spPr>
          <a:xfrm flipV="1">
            <a:off x="5571226" y="5219841"/>
            <a:ext cx="1252942" cy="2"/>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1414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up)">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left)">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wipe(left)">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wipe(up)">
                                      <p:cBhvr>
                                        <p:cTn id="22" dur="500"/>
                                        <p:tgtEl>
                                          <p:spTgt spid="1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xEl>
                                              <p:pRg st="1" end="1"/>
                                            </p:txEl>
                                          </p:spTgt>
                                        </p:tgtEl>
                                        <p:attrNameLst>
                                          <p:attrName>style.visibility</p:attrName>
                                        </p:attrNameLst>
                                      </p:cBhvr>
                                      <p:to>
                                        <p:strVal val="visible"/>
                                      </p:to>
                                    </p:set>
                                    <p:animEffect transition="in" filter="wipe(left)">
                                      <p:cBhvr>
                                        <p:cTn id="27" dur="500"/>
                                        <p:tgtEl>
                                          <p:spTgt spid="1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lt">
                                    <p:tmPct val="10000"/>
                                  </p:iterate>
                                  <p:childTnLst>
                                    <p:set>
                                      <p:cBhvr>
                                        <p:cTn id="36" dur="1" fill="hold">
                                          <p:stCondLst>
                                            <p:cond delay="0"/>
                                          </p:stCondLst>
                                        </p:cTn>
                                        <p:tgtEl>
                                          <p:spTgt spid="11">
                                            <p:txEl>
                                              <p:pRg st="0" end="0"/>
                                            </p:txEl>
                                          </p:spTgt>
                                        </p:tgtEl>
                                        <p:attrNameLst>
                                          <p:attrName>style.visibility</p:attrName>
                                        </p:attrNameLst>
                                      </p:cBhvr>
                                      <p:to>
                                        <p:strVal val="visible"/>
                                      </p:to>
                                    </p:set>
                                    <p:animEffect transition="in" filter="wipe(left)">
                                      <p:cBhvr>
                                        <p:cTn id="37" dur="500"/>
                                        <p:tgtEl>
                                          <p:spTgt spid="11">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lt">
                                    <p:tmPct val="10000"/>
                                  </p:iterate>
                                  <p:childTnLst>
                                    <p:set>
                                      <p:cBhvr>
                                        <p:cTn id="41" dur="1" fill="hold">
                                          <p:stCondLst>
                                            <p:cond delay="0"/>
                                          </p:stCondLst>
                                        </p:cTn>
                                        <p:tgtEl>
                                          <p:spTgt spid="11">
                                            <p:txEl>
                                              <p:pRg st="1" end="1"/>
                                            </p:txEl>
                                          </p:spTgt>
                                        </p:tgtEl>
                                        <p:attrNameLst>
                                          <p:attrName>style.visibility</p:attrName>
                                        </p:attrNameLst>
                                      </p:cBhvr>
                                      <p:to>
                                        <p:strVal val="visible"/>
                                      </p:to>
                                    </p:set>
                                    <p:animEffect transition="in" filter="wipe(left)">
                                      <p:cBhvr>
                                        <p:cTn id="42" dur="500"/>
                                        <p:tgtEl>
                                          <p:spTgt spid="11">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iterate type="lt">
                                    <p:tmPct val="10000"/>
                                  </p:iterate>
                                  <p:childTnLst>
                                    <p:set>
                                      <p:cBhvr>
                                        <p:cTn id="46" dur="1" fill="hold">
                                          <p:stCondLst>
                                            <p:cond delay="0"/>
                                          </p:stCondLst>
                                        </p:cTn>
                                        <p:tgtEl>
                                          <p:spTgt spid="11">
                                            <p:txEl>
                                              <p:pRg st="2" end="2"/>
                                            </p:txEl>
                                          </p:spTgt>
                                        </p:tgtEl>
                                        <p:attrNameLst>
                                          <p:attrName>style.visibility</p:attrName>
                                        </p:attrNameLst>
                                      </p:cBhvr>
                                      <p:to>
                                        <p:strVal val="visible"/>
                                      </p:to>
                                    </p:set>
                                    <p:animEffect transition="in" filter="wipe(left)">
                                      <p:cBhvr>
                                        <p:cTn id="47" dur="500"/>
                                        <p:tgtEl>
                                          <p:spTgt spid="11">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iterate type="lt">
                                    <p:tmPct val="10000"/>
                                  </p:iterate>
                                  <p:childTnLst>
                                    <p:set>
                                      <p:cBhvr>
                                        <p:cTn id="51" dur="1" fill="hold">
                                          <p:stCondLst>
                                            <p:cond delay="0"/>
                                          </p:stCondLst>
                                        </p:cTn>
                                        <p:tgtEl>
                                          <p:spTgt spid="11">
                                            <p:txEl>
                                              <p:pRg st="3" end="3"/>
                                            </p:txEl>
                                          </p:spTgt>
                                        </p:tgtEl>
                                        <p:attrNameLst>
                                          <p:attrName>style.visibility</p:attrName>
                                        </p:attrNameLst>
                                      </p:cBhvr>
                                      <p:to>
                                        <p:strVal val="visible"/>
                                      </p:to>
                                    </p:set>
                                    <p:animEffect transition="in" filter="wipe(left)">
                                      <p:cBhvr>
                                        <p:cTn id="52" dur="500"/>
                                        <p:tgtEl>
                                          <p:spTgt spid="11">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left)">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fade">
                                      <p:cBhvr>
                                        <p:cTn id="6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1"/>
          <p:cNvSpPr txBox="1">
            <a:spLocks/>
          </p:cNvSpPr>
          <p:nvPr/>
        </p:nvSpPr>
        <p:spPr>
          <a:xfrm>
            <a:off x="0" y="0"/>
            <a:ext cx="12192000" cy="857250"/>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pl-PL" sz="4000" dirty="0">
                <a:solidFill>
                  <a:srgbClr val="000000"/>
                </a:solidFill>
                <a:latin typeface="Minion-Regular"/>
              </a:rPr>
              <a:t>Użycie konstrukcji </a:t>
            </a:r>
            <a:r>
              <a:rPr lang="pl-PL" sz="3200" dirty="0">
                <a:solidFill>
                  <a:srgbClr val="000000"/>
                </a:solidFill>
                <a:latin typeface="Minion-Regular"/>
              </a:rPr>
              <a:t>INNER JOIN </a:t>
            </a:r>
            <a:endParaRPr lang="pl-PL" sz="3200" b="1" dirty="0"/>
          </a:p>
        </p:txBody>
      </p:sp>
      <p:sp>
        <p:nvSpPr>
          <p:cNvPr id="4" name="Symbol zastępczy daty 3"/>
          <p:cNvSpPr>
            <a:spLocks noGrp="1"/>
          </p:cNvSpPr>
          <p:nvPr>
            <p:ph type="dt" sz="half" idx="10"/>
          </p:nvPr>
        </p:nvSpPr>
        <p:spPr>
          <a:xfrm>
            <a:off x="0" y="6492875"/>
            <a:ext cx="2743200" cy="365125"/>
          </a:xfrm>
        </p:spPr>
        <p:txBody>
          <a:bodyPr/>
          <a:lstStyle/>
          <a:p>
            <a:fld id="{1D684510-9475-4884-8951-D3414B1C6E4B}" type="datetime1">
              <a:rPr lang="pl-PL" smtClean="0"/>
              <a:t>25.11.2021</a:t>
            </a:fld>
            <a:endParaRPr lang="pl-PL" dirty="0"/>
          </a:p>
        </p:txBody>
      </p:sp>
      <p:sp>
        <p:nvSpPr>
          <p:cNvPr id="56" name="pole tekstowe 55">
            <a:extLst>
              <a:ext uri="{FF2B5EF4-FFF2-40B4-BE49-F238E27FC236}">
                <a16:creationId xmlns:a16="http://schemas.microsoft.com/office/drawing/2014/main" id="{13EED10C-991A-428D-AA71-DA2E63B059F0}"/>
              </a:ext>
            </a:extLst>
          </p:cNvPr>
          <p:cNvSpPr txBox="1"/>
          <p:nvPr/>
        </p:nvSpPr>
        <p:spPr>
          <a:xfrm>
            <a:off x="6769666" y="4125887"/>
            <a:ext cx="3906839" cy="1431161"/>
          </a:xfrm>
          <a:prstGeom prst="rect">
            <a:avLst/>
          </a:prstGeom>
          <a:noFill/>
        </p:spPr>
        <p:txBody>
          <a:bodyPr wrap="none" rtlCol="0">
            <a:spAutoFit/>
          </a:bodyPr>
          <a:lstStyle/>
          <a:p>
            <a:pPr>
              <a:spcBef>
                <a:spcPts val="600"/>
              </a:spcBef>
            </a:pPr>
            <a:r>
              <a:rPr lang="pl-PL" dirty="0">
                <a:latin typeface="Courier New" panose="02070309020205020404" pitchFamily="49" charset="0"/>
                <a:cs typeface="Courier New" panose="02070309020205020404" pitchFamily="49" charset="0"/>
              </a:rPr>
              <a:t>SELECT &lt;</a:t>
            </a:r>
            <a:r>
              <a:rPr lang="pl-PL" dirty="0" err="1">
                <a:latin typeface="Courier New" panose="02070309020205020404" pitchFamily="49" charset="0"/>
                <a:cs typeface="Courier New" panose="02070309020205020404" pitchFamily="49" charset="0"/>
              </a:rPr>
              <a:t>atrybuty_projekcji</a:t>
            </a:r>
            <a:r>
              <a:rPr lang="pl-PL" dirty="0">
                <a:latin typeface="Courier New" panose="02070309020205020404" pitchFamily="49" charset="0"/>
                <a:cs typeface="Courier New" panose="02070309020205020404" pitchFamily="49" charset="0"/>
              </a:rPr>
              <a:t>&gt;</a:t>
            </a:r>
          </a:p>
          <a:p>
            <a:pPr>
              <a:spcBef>
                <a:spcPts val="600"/>
              </a:spcBef>
            </a:pPr>
            <a:r>
              <a:rPr lang="pl-PL" dirty="0">
                <a:latin typeface="Courier New" panose="02070309020205020404" pitchFamily="49" charset="0"/>
                <a:cs typeface="Courier New" panose="02070309020205020404" pitchFamily="49" charset="0"/>
              </a:rPr>
              <a:t>FROM </a:t>
            </a:r>
            <a:r>
              <a:rPr lang="pl-PL" dirty="0" err="1">
                <a:latin typeface="Courier New" panose="02070309020205020404" pitchFamily="49" charset="0"/>
                <a:cs typeface="Courier New" panose="02070309020205020404" pitchFamily="49" charset="0"/>
              </a:rPr>
              <a:t>tabelaA</a:t>
            </a:r>
            <a:r>
              <a:rPr lang="pl-PL" dirty="0">
                <a:latin typeface="Courier New" panose="02070309020205020404" pitchFamily="49" charset="0"/>
                <a:cs typeface="Courier New" panose="02070309020205020404" pitchFamily="49" charset="0"/>
              </a:rPr>
              <a:t> a</a:t>
            </a:r>
          </a:p>
          <a:p>
            <a:pPr>
              <a:spcBef>
                <a:spcPts val="600"/>
              </a:spcBef>
            </a:pPr>
            <a:r>
              <a:rPr lang="pl-PL" dirty="0">
                <a:latin typeface="Courier New" panose="02070309020205020404" pitchFamily="49" charset="0"/>
                <a:cs typeface="Courier New" panose="02070309020205020404" pitchFamily="49" charset="0"/>
              </a:rPr>
              <a:t>INNER JOIN </a:t>
            </a:r>
            <a:r>
              <a:rPr lang="pl-PL" dirty="0" err="1">
                <a:latin typeface="Courier New" panose="02070309020205020404" pitchFamily="49" charset="0"/>
                <a:cs typeface="Courier New" panose="02070309020205020404" pitchFamily="49" charset="0"/>
              </a:rPr>
              <a:t>tabelaB</a:t>
            </a:r>
            <a:r>
              <a:rPr lang="pl-PL" dirty="0">
                <a:latin typeface="Courier New" panose="02070309020205020404" pitchFamily="49" charset="0"/>
                <a:cs typeface="Courier New" panose="02070309020205020404" pitchFamily="49" charset="0"/>
              </a:rPr>
              <a:t> b</a:t>
            </a:r>
          </a:p>
          <a:p>
            <a:pPr>
              <a:spcBef>
                <a:spcPts val="600"/>
              </a:spcBef>
            </a:pPr>
            <a:r>
              <a:rPr lang="pl-PL" dirty="0">
                <a:latin typeface="Courier New" panose="02070309020205020404" pitchFamily="49" charset="0"/>
                <a:cs typeface="Courier New" panose="02070309020205020404" pitchFamily="49" charset="0"/>
              </a:rPr>
              <a:t>ON </a:t>
            </a:r>
            <a:r>
              <a:rPr lang="pl-PL" dirty="0" err="1">
                <a:latin typeface="Courier New" panose="02070309020205020404" pitchFamily="49" charset="0"/>
                <a:cs typeface="Courier New" panose="02070309020205020404" pitchFamily="49" charset="0"/>
              </a:rPr>
              <a:t>a.klucz</a:t>
            </a:r>
            <a:r>
              <a:rPr lang="pl-PL" dirty="0">
                <a:latin typeface="Courier New" panose="02070309020205020404" pitchFamily="49" charset="0"/>
                <a:cs typeface="Courier New" panose="02070309020205020404" pitchFamily="49" charset="0"/>
              </a:rPr>
              <a:t> = </a:t>
            </a:r>
            <a:r>
              <a:rPr lang="pl-PL" dirty="0" err="1">
                <a:latin typeface="Courier New" panose="02070309020205020404" pitchFamily="49" charset="0"/>
                <a:cs typeface="Courier New" panose="02070309020205020404" pitchFamily="49" charset="0"/>
              </a:rPr>
              <a:t>b.klucz</a:t>
            </a:r>
            <a:endParaRPr lang="pl-PL" dirty="0">
              <a:latin typeface="Courier New" panose="02070309020205020404" pitchFamily="49" charset="0"/>
              <a:cs typeface="Courier New" panose="02070309020205020404" pitchFamily="49" charset="0"/>
            </a:endParaRPr>
          </a:p>
        </p:txBody>
      </p:sp>
      <p:pic>
        <p:nvPicPr>
          <p:cNvPr id="63" name="Obraz 62">
            <a:extLst>
              <a:ext uri="{FF2B5EF4-FFF2-40B4-BE49-F238E27FC236}">
                <a16:creationId xmlns:a16="http://schemas.microsoft.com/office/drawing/2014/main" id="{37E98D48-1695-421E-AC18-9AE06C672477}"/>
              </a:ext>
            </a:extLst>
          </p:cNvPr>
          <p:cNvPicPr>
            <a:picLocks noChangeAspect="1"/>
          </p:cNvPicPr>
          <p:nvPr/>
        </p:nvPicPr>
        <p:blipFill>
          <a:blip r:embed="rId2"/>
          <a:stretch>
            <a:fillRect/>
          </a:stretch>
        </p:blipFill>
        <p:spPr>
          <a:xfrm>
            <a:off x="6821356" y="1925747"/>
            <a:ext cx="3638921" cy="2061641"/>
          </a:xfrm>
          <a:prstGeom prst="rect">
            <a:avLst/>
          </a:prstGeom>
        </p:spPr>
      </p:pic>
      <p:sp>
        <p:nvSpPr>
          <p:cNvPr id="64" name="Prostokąt 63">
            <a:extLst>
              <a:ext uri="{FF2B5EF4-FFF2-40B4-BE49-F238E27FC236}">
                <a16:creationId xmlns:a16="http://schemas.microsoft.com/office/drawing/2014/main" id="{5FE4983A-C720-4063-8234-C6F7408D8EB8}"/>
              </a:ext>
            </a:extLst>
          </p:cNvPr>
          <p:cNvSpPr/>
          <p:nvPr/>
        </p:nvSpPr>
        <p:spPr>
          <a:xfrm>
            <a:off x="880561" y="2079736"/>
            <a:ext cx="4490085" cy="1338828"/>
          </a:xfrm>
          <a:prstGeom prst="rect">
            <a:avLst/>
          </a:prstGeom>
          <a:solidFill>
            <a:schemeClr val="accent2">
              <a:lumMod val="20000"/>
              <a:lumOff val="80000"/>
            </a:schemeClr>
          </a:solidFill>
        </p:spPr>
        <p:txBody>
          <a:bodyPr wrap="square">
            <a:spAutoFit/>
          </a:bodyPr>
          <a:lstStyle/>
          <a:p>
            <a:pPr>
              <a:spcBef>
                <a:spcPts val="200"/>
              </a:spcBef>
            </a:pPr>
            <a:r>
              <a:rPr lang="pl-PL" sz="1900" dirty="0">
                <a:latin typeface="Courier New" panose="02070309020205020404" pitchFamily="49" charset="0"/>
                <a:cs typeface="Courier New" panose="02070309020205020404" pitchFamily="49" charset="0"/>
              </a:rPr>
              <a:t>SELECT</a:t>
            </a:r>
            <a:r>
              <a:rPr lang="en-US" sz="1900" dirty="0">
                <a:latin typeface="Courier New" panose="02070309020205020404" pitchFamily="49" charset="0"/>
                <a:cs typeface="Courier New" panose="02070309020205020404" pitchFamily="49" charset="0"/>
              </a:rPr>
              <a:t> </a:t>
            </a:r>
            <a:r>
              <a:rPr lang="en-US" sz="1900" dirty="0" err="1">
                <a:latin typeface="Courier New" panose="02070309020205020404" pitchFamily="49" charset="0"/>
                <a:cs typeface="Courier New" panose="02070309020205020404" pitchFamily="49" charset="0"/>
              </a:rPr>
              <a:t>nazwisko</a:t>
            </a:r>
            <a:r>
              <a:rPr lang="en-US" sz="1900" dirty="0">
                <a:latin typeface="Courier New" panose="02070309020205020404" pitchFamily="49" charset="0"/>
                <a:cs typeface="Courier New" panose="02070309020205020404" pitchFamily="49" charset="0"/>
              </a:rPr>
              <a:t>,</a:t>
            </a:r>
            <a:r>
              <a:rPr lang="pl-PL" sz="1900" dirty="0">
                <a:latin typeface="Courier New" panose="02070309020205020404" pitchFamily="49" charset="0"/>
                <a:cs typeface="Courier New" panose="02070309020205020404" pitchFamily="49" charset="0"/>
              </a:rPr>
              <a:t> </a:t>
            </a:r>
            <a:r>
              <a:rPr lang="en-US" sz="1900" dirty="0" err="1">
                <a:latin typeface="Courier New" panose="02070309020205020404" pitchFamily="49" charset="0"/>
                <a:cs typeface="Courier New" panose="02070309020205020404" pitchFamily="49" charset="0"/>
              </a:rPr>
              <a:t>nazwa</a:t>
            </a:r>
            <a:endParaRPr lang="en-US" sz="1900" dirty="0">
              <a:latin typeface="Courier New" panose="02070309020205020404" pitchFamily="49" charset="0"/>
              <a:cs typeface="Courier New" panose="02070309020205020404" pitchFamily="49" charset="0"/>
            </a:endParaRPr>
          </a:p>
          <a:p>
            <a:pPr>
              <a:spcBef>
                <a:spcPts val="200"/>
              </a:spcBef>
            </a:pPr>
            <a:r>
              <a:rPr lang="pl-PL" sz="1900" dirty="0">
                <a:latin typeface="Courier New" panose="02070309020205020404" pitchFamily="49" charset="0"/>
                <a:cs typeface="Courier New" panose="02070309020205020404" pitchFamily="49" charset="0"/>
              </a:rPr>
              <a:t>FROM</a:t>
            </a:r>
            <a:r>
              <a:rPr lang="en-US" sz="1900" dirty="0">
                <a:latin typeface="Courier New" panose="02070309020205020404" pitchFamily="49" charset="0"/>
                <a:cs typeface="Courier New" panose="02070309020205020404" pitchFamily="49" charset="0"/>
              </a:rPr>
              <a:t> </a:t>
            </a:r>
            <a:r>
              <a:rPr lang="en-US" sz="1900" dirty="0" err="1">
                <a:latin typeface="Courier New" panose="02070309020205020404" pitchFamily="49" charset="0"/>
                <a:cs typeface="Courier New" panose="02070309020205020404" pitchFamily="49" charset="0"/>
              </a:rPr>
              <a:t>pracownicy</a:t>
            </a:r>
            <a:r>
              <a:rPr lang="en-US" sz="1900" dirty="0">
                <a:latin typeface="Courier New" panose="02070309020205020404" pitchFamily="49" charset="0"/>
                <a:cs typeface="Courier New" panose="02070309020205020404" pitchFamily="49" charset="0"/>
              </a:rPr>
              <a:t> p, </a:t>
            </a:r>
            <a:r>
              <a:rPr lang="en-US" sz="1900" dirty="0" err="1">
                <a:latin typeface="Courier New" panose="02070309020205020404" pitchFamily="49" charset="0"/>
                <a:cs typeface="Courier New" panose="02070309020205020404" pitchFamily="49" charset="0"/>
              </a:rPr>
              <a:t>zespoły</a:t>
            </a:r>
            <a:r>
              <a:rPr lang="en-US" sz="1900" dirty="0">
                <a:latin typeface="Courier New" panose="02070309020205020404" pitchFamily="49" charset="0"/>
                <a:cs typeface="Courier New" panose="02070309020205020404" pitchFamily="49" charset="0"/>
              </a:rPr>
              <a:t> z</a:t>
            </a:r>
          </a:p>
          <a:p>
            <a:pPr>
              <a:spcBef>
                <a:spcPts val="200"/>
              </a:spcBef>
            </a:pPr>
            <a:r>
              <a:rPr lang="pl-PL" sz="1900" dirty="0">
                <a:latin typeface="Courier New" panose="02070309020205020404" pitchFamily="49" charset="0"/>
                <a:cs typeface="Courier New" panose="02070309020205020404" pitchFamily="49" charset="0"/>
              </a:rPr>
              <a:t>WHERE</a:t>
            </a:r>
            <a:r>
              <a:rPr lang="en-US" sz="1900" dirty="0">
                <a:latin typeface="Courier New" panose="02070309020205020404" pitchFamily="49" charset="0"/>
                <a:cs typeface="Courier New" panose="02070309020205020404" pitchFamily="49" charset="0"/>
              </a:rPr>
              <a:t> </a:t>
            </a:r>
            <a:r>
              <a:rPr lang="en-US" sz="1900" dirty="0" err="1">
                <a:latin typeface="Courier New" panose="02070309020205020404" pitchFamily="49" charset="0"/>
                <a:cs typeface="Courier New" panose="02070309020205020404" pitchFamily="49" charset="0"/>
              </a:rPr>
              <a:t>p.id_zesp</a:t>
            </a:r>
            <a:r>
              <a:rPr lang="pl-PL" sz="1900" dirty="0">
                <a:latin typeface="Courier New" panose="02070309020205020404" pitchFamily="49" charset="0"/>
                <a:cs typeface="Courier New" panose="02070309020205020404" pitchFamily="49" charset="0"/>
              </a:rPr>
              <a:t> </a:t>
            </a:r>
            <a:r>
              <a:rPr lang="en-US" sz="1900" dirty="0">
                <a:latin typeface="Courier New" panose="02070309020205020404" pitchFamily="49" charset="0"/>
                <a:cs typeface="Courier New" panose="02070309020205020404" pitchFamily="49" charset="0"/>
              </a:rPr>
              <a:t>=</a:t>
            </a:r>
            <a:r>
              <a:rPr lang="pl-PL" sz="1900" dirty="0">
                <a:latin typeface="Courier New" panose="02070309020205020404" pitchFamily="49" charset="0"/>
                <a:cs typeface="Courier New" panose="02070309020205020404" pitchFamily="49" charset="0"/>
              </a:rPr>
              <a:t> </a:t>
            </a:r>
            <a:r>
              <a:rPr lang="en-US" sz="1900" dirty="0" err="1">
                <a:latin typeface="Courier New" panose="02070309020205020404" pitchFamily="49" charset="0"/>
                <a:cs typeface="Courier New" panose="02070309020205020404" pitchFamily="49" charset="0"/>
              </a:rPr>
              <a:t>z.id_zesp</a:t>
            </a:r>
            <a:endParaRPr lang="en-US" sz="1900" dirty="0">
              <a:latin typeface="Courier New" panose="02070309020205020404" pitchFamily="49" charset="0"/>
              <a:cs typeface="Courier New" panose="02070309020205020404" pitchFamily="49" charset="0"/>
            </a:endParaRPr>
          </a:p>
          <a:p>
            <a:pPr>
              <a:spcBef>
                <a:spcPts val="200"/>
              </a:spcBef>
            </a:pPr>
            <a:r>
              <a:rPr lang="pl-PL" sz="1900" dirty="0">
                <a:latin typeface="Courier New" panose="02070309020205020404" pitchFamily="49" charset="0"/>
                <a:cs typeface="Courier New" panose="02070309020205020404" pitchFamily="49" charset="0"/>
              </a:rPr>
              <a:t>ORDER BY </a:t>
            </a:r>
            <a:r>
              <a:rPr lang="en-US" sz="1900" dirty="0" err="1">
                <a:latin typeface="Courier New" panose="02070309020205020404" pitchFamily="49" charset="0"/>
                <a:cs typeface="Courier New" panose="02070309020205020404" pitchFamily="49" charset="0"/>
              </a:rPr>
              <a:t>p.id_zesp</a:t>
            </a:r>
            <a:r>
              <a:rPr lang="en-US" sz="1900" dirty="0">
                <a:latin typeface="Courier New" panose="02070309020205020404" pitchFamily="49" charset="0"/>
                <a:cs typeface="Courier New" panose="02070309020205020404" pitchFamily="49" charset="0"/>
              </a:rPr>
              <a:t>;</a:t>
            </a:r>
            <a:endParaRPr lang="pl-PL" sz="1900" dirty="0">
              <a:latin typeface="Courier New" panose="02070309020205020404" pitchFamily="49" charset="0"/>
              <a:cs typeface="Courier New" panose="02070309020205020404" pitchFamily="49" charset="0"/>
            </a:endParaRPr>
          </a:p>
        </p:txBody>
      </p:sp>
      <p:sp>
        <p:nvSpPr>
          <p:cNvPr id="65" name="Prostokąt 64">
            <a:extLst>
              <a:ext uri="{FF2B5EF4-FFF2-40B4-BE49-F238E27FC236}">
                <a16:creationId xmlns:a16="http://schemas.microsoft.com/office/drawing/2014/main" id="{FBE56313-FCCF-48DD-AAEC-72852FEC7A40}"/>
              </a:ext>
            </a:extLst>
          </p:cNvPr>
          <p:cNvSpPr/>
          <p:nvPr/>
        </p:nvSpPr>
        <p:spPr>
          <a:xfrm>
            <a:off x="880560" y="4411132"/>
            <a:ext cx="4490085" cy="1656864"/>
          </a:xfrm>
          <a:prstGeom prst="rect">
            <a:avLst/>
          </a:prstGeom>
          <a:solidFill>
            <a:schemeClr val="accent2">
              <a:lumMod val="20000"/>
              <a:lumOff val="80000"/>
            </a:schemeClr>
          </a:solidFill>
        </p:spPr>
        <p:txBody>
          <a:bodyPr wrap="square">
            <a:spAutoFit/>
          </a:bodyPr>
          <a:lstStyle/>
          <a:p>
            <a:pPr>
              <a:spcBef>
                <a:spcPts val="200"/>
              </a:spcBef>
            </a:pPr>
            <a:r>
              <a:rPr lang="pl-PL" sz="1900" dirty="0">
                <a:latin typeface="Courier New" panose="02070309020205020404" pitchFamily="49" charset="0"/>
                <a:cs typeface="Courier New" panose="02070309020205020404" pitchFamily="49" charset="0"/>
              </a:rPr>
              <a:t>SELECT</a:t>
            </a:r>
            <a:r>
              <a:rPr lang="en-US" sz="1900" dirty="0">
                <a:latin typeface="Courier New" panose="02070309020205020404" pitchFamily="49" charset="0"/>
                <a:cs typeface="Courier New" panose="02070309020205020404" pitchFamily="49" charset="0"/>
              </a:rPr>
              <a:t> </a:t>
            </a:r>
            <a:r>
              <a:rPr lang="en-US" sz="1900" dirty="0" err="1">
                <a:latin typeface="Courier New" panose="02070309020205020404" pitchFamily="49" charset="0"/>
                <a:cs typeface="Courier New" panose="02070309020205020404" pitchFamily="49" charset="0"/>
              </a:rPr>
              <a:t>nazwisko</a:t>
            </a:r>
            <a:r>
              <a:rPr lang="en-US" sz="1900" dirty="0">
                <a:latin typeface="Courier New" panose="02070309020205020404" pitchFamily="49" charset="0"/>
                <a:cs typeface="Courier New" panose="02070309020205020404" pitchFamily="49" charset="0"/>
              </a:rPr>
              <a:t>,</a:t>
            </a:r>
            <a:r>
              <a:rPr lang="pl-PL" sz="1900" dirty="0">
                <a:latin typeface="Courier New" panose="02070309020205020404" pitchFamily="49" charset="0"/>
                <a:cs typeface="Courier New" panose="02070309020205020404" pitchFamily="49" charset="0"/>
              </a:rPr>
              <a:t> </a:t>
            </a:r>
            <a:r>
              <a:rPr lang="en-US" sz="1900" dirty="0" err="1">
                <a:latin typeface="Courier New" panose="02070309020205020404" pitchFamily="49" charset="0"/>
                <a:cs typeface="Courier New" panose="02070309020205020404" pitchFamily="49" charset="0"/>
              </a:rPr>
              <a:t>nazwa</a:t>
            </a:r>
            <a:endParaRPr lang="en-US" sz="1900" dirty="0">
              <a:latin typeface="Courier New" panose="02070309020205020404" pitchFamily="49" charset="0"/>
              <a:cs typeface="Courier New" panose="02070309020205020404" pitchFamily="49" charset="0"/>
            </a:endParaRPr>
          </a:p>
          <a:p>
            <a:pPr>
              <a:spcBef>
                <a:spcPts val="200"/>
              </a:spcBef>
            </a:pPr>
            <a:r>
              <a:rPr lang="pl-PL" sz="1900" dirty="0">
                <a:latin typeface="Courier New" panose="02070309020205020404" pitchFamily="49" charset="0"/>
                <a:cs typeface="Courier New" panose="02070309020205020404" pitchFamily="49" charset="0"/>
              </a:rPr>
              <a:t>FROM</a:t>
            </a:r>
            <a:r>
              <a:rPr lang="en-US" sz="1900" dirty="0">
                <a:latin typeface="Courier New" panose="02070309020205020404" pitchFamily="49" charset="0"/>
                <a:cs typeface="Courier New" panose="02070309020205020404" pitchFamily="49" charset="0"/>
              </a:rPr>
              <a:t> </a:t>
            </a:r>
            <a:r>
              <a:rPr lang="en-US" sz="1900" dirty="0" err="1">
                <a:latin typeface="Courier New" panose="02070309020205020404" pitchFamily="49" charset="0"/>
                <a:cs typeface="Courier New" panose="02070309020205020404" pitchFamily="49" charset="0"/>
              </a:rPr>
              <a:t>pracownicy</a:t>
            </a:r>
            <a:r>
              <a:rPr lang="en-US" sz="1900" dirty="0">
                <a:latin typeface="Courier New" panose="02070309020205020404" pitchFamily="49" charset="0"/>
                <a:cs typeface="Courier New" panose="02070309020205020404" pitchFamily="49" charset="0"/>
              </a:rPr>
              <a:t> p </a:t>
            </a:r>
            <a:endParaRPr lang="pl-PL" sz="1900" dirty="0">
              <a:latin typeface="Courier New" panose="02070309020205020404" pitchFamily="49" charset="0"/>
              <a:cs typeface="Courier New" panose="02070309020205020404" pitchFamily="49" charset="0"/>
            </a:endParaRPr>
          </a:p>
          <a:p>
            <a:pPr>
              <a:spcBef>
                <a:spcPts val="200"/>
              </a:spcBef>
            </a:pPr>
            <a:r>
              <a:rPr lang="pl-PL" sz="1900" dirty="0">
                <a:latin typeface="Courier New" panose="02070309020205020404" pitchFamily="49" charset="0"/>
                <a:cs typeface="Courier New" panose="02070309020205020404" pitchFamily="49" charset="0"/>
              </a:rPr>
              <a:t>INNER JOIN </a:t>
            </a:r>
            <a:r>
              <a:rPr lang="en-US" sz="1900" dirty="0" err="1">
                <a:latin typeface="Courier New" panose="02070309020205020404" pitchFamily="49" charset="0"/>
                <a:cs typeface="Courier New" panose="02070309020205020404" pitchFamily="49" charset="0"/>
              </a:rPr>
              <a:t>zespoły</a:t>
            </a:r>
            <a:r>
              <a:rPr lang="en-US" sz="1900" dirty="0">
                <a:latin typeface="Courier New" panose="02070309020205020404" pitchFamily="49" charset="0"/>
                <a:cs typeface="Courier New" panose="02070309020205020404" pitchFamily="49" charset="0"/>
              </a:rPr>
              <a:t> z</a:t>
            </a:r>
          </a:p>
          <a:p>
            <a:pPr>
              <a:spcBef>
                <a:spcPts val="200"/>
              </a:spcBef>
            </a:pPr>
            <a:r>
              <a:rPr lang="pl-PL" sz="1900" dirty="0">
                <a:latin typeface="Courier New" panose="02070309020205020404" pitchFamily="49" charset="0"/>
                <a:cs typeface="Courier New" panose="02070309020205020404" pitchFamily="49" charset="0"/>
              </a:rPr>
              <a:t>ON</a:t>
            </a:r>
            <a:r>
              <a:rPr lang="en-US" sz="1900" dirty="0">
                <a:latin typeface="Courier New" panose="02070309020205020404" pitchFamily="49" charset="0"/>
                <a:cs typeface="Courier New" panose="02070309020205020404" pitchFamily="49" charset="0"/>
              </a:rPr>
              <a:t> </a:t>
            </a:r>
            <a:r>
              <a:rPr lang="en-US" sz="1900" dirty="0" err="1">
                <a:latin typeface="Courier New" panose="02070309020205020404" pitchFamily="49" charset="0"/>
                <a:cs typeface="Courier New" panose="02070309020205020404" pitchFamily="49" charset="0"/>
              </a:rPr>
              <a:t>p.id_zesp</a:t>
            </a:r>
            <a:r>
              <a:rPr lang="pl-PL" sz="1900" dirty="0">
                <a:latin typeface="Courier New" panose="02070309020205020404" pitchFamily="49" charset="0"/>
                <a:cs typeface="Courier New" panose="02070309020205020404" pitchFamily="49" charset="0"/>
              </a:rPr>
              <a:t> </a:t>
            </a:r>
            <a:r>
              <a:rPr lang="en-US" sz="1900" dirty="0">
                <a:latin typeface="Courier New" panose="02070309020205020404" pitchFamily="49" charset="0"/>
                <a:cs typeface="Courier New" panose="02070309020205020404" pitchFamily="49" charset="0"/>
              </a:rPr>
              <a:t>=</a:t>
            </a:r>
            <a:r>
              <a:rPr lang="pl-PL" sz="1900" dirty="0">
                <a:latin typeface="Courier New" panose="02070309020205020404" pitchFamily="49" charset="0"/>
                <a:cs typeface="Courier New" panose="02070309020205020404" pitchFamily="49" charset="0"/>
              </a:rPr>
              <a:t> </a:t>
            </a:r>
            <a:r>
              <a:rPr lang="en-US" sz="1900" dirty="0" err="1">
                <a:latin typeface="Courier New" panose="02070309020205020404" pitchFamily="49" charset="0"/>
                <a:cs typeface="Courier New" panose="02070309020205020404" pitchFamily="49" charset="0"/>
              </a:rPr>
              <a:t>z.id_zesp</a:t>
            </a:r>
            <a:endParaRPr lang="en-US" sz="1900" dirty="0">
              <a:latin typeface="Courier New" panose="02070309020205020404" pitchFamily="49" charset="0"/>
              <a:cs typeface="Courier New" panose="02070309020205020404" pitchFamily="49" charset="0"/>
            </a:endParaRPr>
          </a:p>
          <a:p>
            <a:pPr>
              <a:spcBef>
                <a:spcPts val="200"/>
              </a:spcBef>
            </a:pPr>
            <a:r>
              <a:rPr lang="pl-PL" sz="1900" dirty="0">
                <a:latin typeface="Courier New" panose="02070309020205020404" pitchFamily="49" charset="0"/>
                <a:cs typeface="Courier New" panose="02070309020205020404" pitchFamily="49" charset="0"/>
              </a:rPr>
              <a:t>ORDER BY </a:t>
            </a:r>
            <a:r>
              <a:rPr lang="en-US" sz="1900" dirty="0" err="1">
                <a:latin typeface="Courier New" panose="02070309020205020404" pitchFamily="49" charset="0"/>
                <a:cs typeface="Courier New" panose="02070309020205020404" pitchFamily="49" charset="0"/>
              </a:rPr>
              <a:t>p.id_zesp</a:t>
            </a:r>
            <a:r>
              <a:rPr lang="en-US" sz="1900" dirty="0">
                <a:latin typeface="Courier New" panose="02070309020205020404" pitchFamily="49" charset="0"/>
                <a:cs typeface="Courier New" panose="02070309020205020404" pitchFamily="49" charset="0"/>
              </a:rPr>
              <a:t>;</a:t>
            </a:r>
            <a:endParaRPr lang="pl-PL" sz="1900" dirty="0">
              <a:latin typeface="Courier New" panose="02070309020205020404" pitchFamily="49" charset="0"/>
              <a:cs typeface="Courier New" panose="02070309020205020404" pitchFamily="49" charset="0"/>
            </a:endParaRPr>
          </a:p>
        </p:txBody>
      </p:sp>
      <p:cxnSp>
        <p:nvCxnSpPr>
          <p:cNvPr id="67" name="Łącznik prosty ze strzałką 66">
            <a:extLst>
              <a:ext uri="{FF2B5EF4-FFF2-40B4-BE49-F238E27FC236}">
                <a16:creationId xmlns:a16="http://schemas.microsoft.com/office/drawing/2014/main" id="{7B44E4B8-7B60-4AA4-A41D-CC02A5017AF0}"/>
              </a:ext>
            </a:extLst>
          </p:cNvPr>
          <p:cNvCxnSpPr>
            <a:cxnSpLocks/>
          </p:cNvCxnSpPr>
          <p:nvPr/>
        </p:nvCxnSpPr>
        <p:spPr>
          <a:xfrm>
            <a:off x="3068957" y="3528456"/>
            <a:ext cx="0" cy="753610"/>
          </a:xfrm>
          <a:prstGeom prst="straightConnector1">
            <a:avLst/>
          </a:prstGeom>
          <a:ln w="31750">
            <a:headEnd type="triangle"/>
            <a:tailEnd type="triangle"/>
          </a:ln>
        </p:spPr>
        <p:style>
          <a:lnRef idx="3">
            <a:schemeClr val="dk1"/>
          </a:lnRef>
          <a:fillRef idx="0">
            <a:schemeClr val="dk1"/>
          </a:fillRef>
          <a:effectRef idx="2">
            <a:schemeClr val="dk1"/>
          </a:effectRef>
          <a:fontRef idx="minor">
            <a:schemeClr val="tx1"/>
          </a:fontRef>
        </p:style>
      </p:cxnSp>
      <p:sp>
        <p:nvSpPr>
          <p:cNvPr id="70" name="pole tekstowe 69">
            <a:extLst>
              <a:ext uri="{FF2B5EF4-FFF2-40B4-BE49-F238E27FC236}">
                <a16:creationId xmlns:a16="http://schemas.microsoft.com/office/drawing/2014/main" id="{B3FB25BC-7516-4E26-ADB8-FBECE8D9559C}"/>
              </a:ext>
            </a:extLst>
          </p:cNvPr>
          <p:cNvSpPr txBox="1"/>
          <p:nvPr/>
        </p:nvSpPr>
        <p:spPr>
          <a:xfrm>
            <a:off x="6464707" y="1237660"/>
            <a:ext cx="4352217" cy="461665"/>
          </a:xfrm>
          <a:prstGeom prst="rect">
            <a:avLst/>
          </a:prstGeom>
          <a:noFill/>
        </p:spPr>
        <p:txBody>
          <a:bodyPr wrap="none" rtlCol="0">
            <a:spAutoFit/>
          </a:bodyPr>
          <a:lstStyle/>
          <a:p>
            <a:pPr>
              <a:spcBef>
                <a:spcPts val="600"/>
              </a:spcBef>
            </a:pPr>
            <a:r>
              <a:rPr lang="pl-PL" sz="2400" b="1" dirty="0">
                <a:cs typeface="Courier New" panose="02070309020205020404" pitchFamily="49" charset="0"/>
              </a:rPr>
              <a:t>Ilustracja konstrukcji INNER JOIN</a:t>
            </a:r>
          </a:p>
        </p:txBody>
      </p:sp>
      <p:sp>
        <p:nvSpPr>
          <p:cNvPr id="71" name="pole tekstowe 70">
            <a:extLst>
              <a:ext uri="{FF2B5EF4-FFF2-40B4-BE49-F238E27FC236}">
                <a16:creationId xmlns:a16="http://schemas.microsoft.com/office/drawing/2014/main" id="{92641CB4-AEF6-4532-A02E-AAC29EC9285A}"/>
              </a:ext>
            </a:extLst>
          </p:cNvPr>
          <p:cNvSpPr txBox="1"/>
          <p:nvPr/>
        </p:nvSpPr>
        <p:spPr>
          <a:xfrm>
            <a:off x="1664599" y="1094750"/>
            <a:ext cx="2922006" cy="830997"/>
          </a:xfrm>
          <a:prstGeom prst="rect">
            <a:avLst/>
          </a:prstGeom>
          <a:noFill/>
        </p:spPr>
        <p:txBody>
          <a:bodyPr wrap="square" rtlCol="0">
            <a:spAutoFit/>
          </a:bodyPr>
          <a:lstStyle/>
          <a:p>
            <a:pPr algn="ctr">
              <a:spcBef>
                <a:spcPts val="600"/>
              </a:spcBef>
            </a:pPr>
            <a:r>
              <a:rPr lang="pl-PL" sz="2400" b="1" dirty="0">
                <a:cs typeface="Courier New" panose="02070309020205020404" pitchFamily="49" charset="0"/>
              </a:rPr>
              <a:t>Inny zapis zapytania  z poprzedniego slajdu </a:t>
            </a:r>
          </a:p>
        </p:txBody>
      </p:sp>
    </p:spTree>
    <p:extLst>
      <p:ext uri="{BB962C8B-B14F-4D97-AF65-F5344CB8AC3E}">
        <p14:creationId xmlns:p14="http://schemas.microsoft.com/office/powerpoint/2010/main" val="3132897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lt">
                                    <p:tmPct val="10000"/>
                                  </p:iterate>
                                  <p:childTnLst>
                                    <p:set>
                                      <p:cBhvr>
                                        <p:cTn id="11" dur="1" fill="hold">
                                          <p:stCondLst>
                                            <p:cond delay="0"/>
                                          </p:stCondLst>
                                        </p:cTn>
                                        <p:tgtEl>
                                          <p:spTgt spid="64">
                                            <p:txEl>
                                              <p:pRg st="0" end="0"/>
                                            </p:txEl>
                                          </p:spTgt>
                                        </p:tgtEl>
                                        <p:attrNameLst>
                                          <p:attrName>style.visibility</p:attrName>
                                        </p:attrNameLst>
                                      </p:cBhvr>
                                      <p:to>
                                        <p:strVal val="visible"/>
                                      </p:to>
                                    </p:set>
                                    <p:animEffect transition="in" filter="wipe(left)">
                                      <p:cBhvr>
                                        <p:cTn id="12" dur="500"/>
                                        <p:tgtEl>
                                          <p:spTgt spid="6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lt">
                                    <p:tmPct val="10000"/>
                                  </p:iterate>
                                  <p:childTnLst>
                                    <p:set>
                                      <p:cBhvr>
                                        <p:cTn id="16" dur="1" fill="hold">
                                          <p:stCondLst>
                                            <p:cond delay="0"/>
                                          </p:stCondLst>
                                        </p:cTn>
                                        <p:tgtEl>
                                          <p:spTgt spid="64">
                                            <p:txEl>
                                              <p:pRg st="1" end="1"/>
                                            </p:txEl>
                                          </p:spTgt>
                                        </p:tgtEl>
                                        <p:attrNameLst>
                                          <p:attrName>style.visibility</p:attrName>
                                        </p:attrNameLst>
                                      </p:cBhvr>
                                      <p:to>
                                        <p:strVal val="visible"/>
                                      </p:to>
                                    </p:set>
                                    <p:animEffect transition="in" filter="wipe(left)">
                                      <p:cBhvr>
                                        <p:cTn id="17" dur="500"/>
                                        <p:tgtEl>
                                          <p:spTgt spid="6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lt">
                                    <p:tmPct val="10000"/>
                                  </p:iterate>
                                  <p:childTnLst>
                                    <p:set>
                                      <p:cBhvr>
                                        <p:cTn id="21" dur="1" fill="hold">
                                          <p:stCondLst>
                                            <p:cond delay="0"/>
                                          </p:stCondLst>
                                        </p:cTn>
                                        <p:tgtEl>
                                          <p:spTgt spid="64">
                                            <p:txEl>
                                              <p:pRg st="2" end="2"/>
                                            </p:txEl>
                                          </p:spTgt>
                                        </p:tgtEl>
                                        <p:attrNameLst>
                                          <p:attrName>style.visibility</p:attrName>
                                        </p:attrNameLst>
                                      </p:cBhvr>
                                      <p:to>
                                        <p:strVal val="visible"/>
                                      </p:to>
                                    </p:set>
                                    <p:animEffect transition="in" filter="wipe(left)">
                                      <p:cBhvr>
                                        <p:cTn id="22" dur="500"/>
                                        <p:tgtEl>
                                          <p:spTgt spid="6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iterate type="lt">
                                    <p:tmPct val="10000"/>
                                  </p:iterate>
                                  <p:childTnLst>
                                    <p:set>
                                      <p:cBhvr>
                                        <p:cTn id="26" dur="1" fill="hold">
                                          <p:stCondLst>
                                            <p:cond delay="0"/>
                                          </p:stCondLst>
                                        </p:cTn>
                                        <p:tgtEl>
                                          <p:spTgt spid="64">
                                            <p:txEl>
                                              <p:pRg st="3" end="3"/>
                                            </p:txEl>
                                          </p:spTgt>
                                        </p:tgtEl>
                                        <p:attrNameLst>
                                          <p:attrName>style.visibility</p:attrName>
                                        </p:attrNameLst>
                                      </p:cBhvr>
                                      <p:to>
                                        <p:strVal val="visible"/>
                                      </p:to>
                                    </p:set>
                                    <p:animEffect transition="in" filter="wipe(left)">
                                      <p:cBhvr>
                                        <p:cTn id="27" dur="500"/>
                                        <p:tgtEl>
                                          <p:spTgt spid="6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5"/>
                                        </p:tgtEl>
                                        <p:attrNameLst>
                                          <p:attrName>style.visibility</p:attrName>
                                        </p:attrNameLst>
                                      </p:cBhvr>
                                      <p:to>
                                        <p:strVal val="visible"/>
                                      </p:to>
                                    </p:set>
                                    <p:animEffect transition="in" filter="fade">
                                      <p:cBhvr>
                                        <p:cTn id="32" dur="500"/>
                                        <p:tgtEl>
                                          <p:spTgt spid="6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lt">
                                    <p:tmPct val="10000"/>
                                  </p:iterate>
                                  <p:childTnLst>
                                    <p:set>
                                      <p:cBhvr>
                                        <p:cTn id="36" dur="1" fill="hold">
                                          <p:stCondLst>
                                            <p:cond delay="0"/>
                                          </p:stCondLst>
                                        </p:cTn>
                                        <p:tgtEl>
                                          <p:spTgt spid="65">
                                            <p:txEl>
                                              <p:pRg st="0" end="0"/>
                                            </p:txEl>
                                          </p:spTgt>
                                        </p:tgtEl>
                                        <p:attrNameLst>
                                          <p:attrName>style.visibility</p:attrName>
                                        </p:attrNameLst>
                                      </p:cBhvr>
                                      <p:to>
                                        <p:strVal val="visible"/>
                                      </p:to>
                                    </p:set>
                                    <p:animEffect transition="in" filter="wipe(left)">
                                      <p:cBhvr>
                                        <p:cTn id="37" dur="500"/>
                                        <p:tgtEl>
                                          <p:spTgt spid="6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lt">
                                    <p:tmPct val="10000"/>
                                  </p:iterate>
                                  <p:childTnLst>
                                    <p:set>
                                      <p:cBhvr>
                                        <p:cTn id="41" dur="1" fill="hold">
                                          <p:stCondLst>
                                            <p:cond delay="0"/>
                                          </p:stCondLst>
                                        </p:cTn>
                                        <p:tgtEl>
                                          <p:spTgt spid="65">
                                            <p:txEl>
                                              <p:pRg st="1" end="1"/>
                                            </p:txEl>
                                          </p:spTgt>
                                        </p:tgtEl>
                                        <p:attrNameLst>
                                          <p:attrName>style.visibility</p:attrName>
                                        </p:attrNameLst>
                                      </p:cBhvr>
                                      <p:to>
                                        <p:strVal val="visible"/>
                                      </p:to>
                                    </p:set>
                                    <p:animEffect transition="in" filter="wipe(left)">
                                      <p:cBhvr>
                                        <p:cTn id="42" dur="500"/>
                                        <p:tgtEl>
                                          <p:spTgt spid="65">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iterate type="lt">
                                    <p:tmPct val="10000"/>
                                  </p:iterate>
                                  <p:childTnLst>
                                    <p:set>
                                      <p:cBhvr>
                                        <p:cTn id="46" dur="1" fill="hold">
                                          <p:stCondLst>
                                            <p:cond delay="0"/>
                                          </p:stCondLst>
                                        </p:cTn>
                                        <p:tgtEl>
                                          <p:spTgt spid="65">
                                            <p:txEl>
                                              <p:pRg st="2" end="2"/>
                                            </p:txEl>
                                          </p:spTgt>
                                        </p:tgtEl>
                                        <p:attrNameLst>
                                          <p:attrName>style.visibility</p:attrName>
                                        </p:attrNameLst>
                                      </p:cBhvr>
                                      <p:to>
                                        <p:strVal val="visible"/>
                                      </p:to>
                                    </p:set>
                                    <p:animEffect transition="in" filter="wipe(left)">
                                      <p:cBhvr>
                                        <p:cTn id="47" dur="500"/>
                                        <p:tgtEl>
                                          <p:spTgt spid="65">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iterate type="lt">
                                    <p:tmPct val="10000"/>
                                  </p:iterate>
                                  <p:childTnLst>
                                    <p:set>
                                      <p:cBhvr>
                                        <p:cTn id="51" dur="1" fill="hold">
                                          <p:stCondLst>
                                            <p:cond delay="0"/>
                                          </p:stCondLst>
                                        </p:cTn>
                                        <p:tgtEl>
                                          <p:spTgt spid="65">
                                            <p:txEl>
                                              <p:pRg st="3" end="3"/>
                                            </p:txEl>
                                          </p:spTgt>
                                        </p:tgtEl>
                                        <p:attrNameLst>
                                          <p:attrName>style.visibility</p:attrName>
                                        </p:attrNameLst>
                                      </p:cBhvr>
                                      <p:to>
                                        <p:strVal val="visible"/>
                                      </p:to>
                                    </p:set>
                                    <p:animEffect transition="in" filter="wipe(left)">
                                      <p:cBhvr>
                                        <p:cTn id="52" dur="500"/>
                                        <p:tgtEl>
                                          <p:spTgt spid="65">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iterate type="lt">
                                    <p:tmPct val="10000"/>
                                  </p:iterate>
                                  <p:childTnLst>
                                    <p:set>
                                      <p:cBhvr>
                                        <p:cTn id="56" dur="1" fill="hold">
                                          <p:stCondLst>
                                            <p:cond delay="0"/>
                                          </p:stCondLst>
                                        </p:cTn>
                                        <p:tgtEl>
                                          <p:spTgt spid="65">
                                            <p:txEl>
                                              <p:pRg st="4" end="4"/>
                                            </p:txEl>
                                          </p:spTgt>
                                        </p:tgtEl>
                                        <p:attrNameLst>
                                          <p:attrName>style.visibility</p:attrName>
                                        </p:attrNameLst>
                                      </p:cBhvr>
                                      <p:to>
                                        <p:strVal val="visible"/>
                                      </p:to>
                                    </p:set>
                                    <p:animEffect transition="in" filter="wipe(left)">
                                      <p:cBhvr>
                                        <p:cTn id="57" dur="500"/>
                                        <p:tgtEl>
                                          <p:spTgt spid="65">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fade">
                                      <p:cBhvr>
                                        <p:cTn id="62" dur="500"/>
                                        <p:tgtEl>
                                          <p:spTgt spid="6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56">
                                            <p:txEl>
                                              <p:pRg st="0" end="0"/>
                                            </p:txEl>
                                          </p:spTgt>
                                        </p:tgtEl>
                                        <p:attrNameLst>
                                          <p:attrName>style.visibility</p:attrName>
                                        </p:attrNameLst>
                                      </p:cBhvr>
                                      <p:to>
                                        <p:strVal val="visible"/>
                                      </p:to>
                                    </p:set>
                                    <p:animEffect transition="in" filter="wipe(left)">
                                      <p:cBhvr>
                                        <p:cTn id="67" dur="500"/>
                                        <p:tgtEl>
                                          <p:spTgt spid="56">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56">
                                            <p:txEl>
                                              <p:pRg st="1" end="1"/>
                                            </p:txEl>
                                          </p:spTgt>
                                        </p:tgtEl>
                                        <p:attrNameLst>
                                          <p:attrName>style.visibility</p:attrName>
                                        </p:attrNameLst>
                                      </p:cBhvr>
                                      <p:to>
                                        <p:strVal val="visible"/>
                                      </p:to>
                                    </p:set>
                                    <p:animEffect transition="in" filter="wipe(left)">
                                      <p:cBhvr>
                                        <p:cTn id="72" dur="500"/>
                                        <p:tgtEl>
                                          <p:spTgt spid="56">
                                            <p:txEl>
                                              <p:pRg st="1" end="1"/>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56">
                                            <p:txEl>
                                              <p:pRg st="2" end="2"/>
                                            </p:txEl>
                                          </p:spTgt>
                                        </p:tgtEl>
                                        <p:attrNameLst>
                                          <p:attrName>style.visibility</p:attrName>
                                        </p:attrNameLst>
                                      </p:cBhvr>
                                      <p:to>
                                        <p:strVal val="visible"/>
                                      </p:to>
                                    </p:set>
                                    <p:animEffect transition="in" filter="wipe(left)">
                                      <p:cBhvr>
                                        <p:cTn id="77" dur="500"/>
                                        <p:tgtEl>
                                          <p:spTgt spid="56">
                                            <p:txEl>
                                              <p:pRg st="2" end="2"/>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56">
                                            <p:txEl>
                                              <p:pRg st="3" end="3"/>
                                            </p:txEl>
                                          </p:spTgt>
                                        </p:tgtEl>
                                        <p:attrNameLst>
                                          <p:attrName>style.visibility</p:attrName>
                                        </p:attrNameLst>
                                      </p:cBhvr>
                                      <p:to>
                                        <p:strVal val="visible"/>
                                      </p:to>
                                    </p:set>
                                    <p:animEffect transition="in" filter="wipe(left)">
                                      <p:cBhvr>
                                        <p:cTn id="82" dur="500"/>
                                        <p:tgtEl>
                                          <p:spTgt spid="56">
                                            <p:txEl>
                                              <p:pRg st="3" end="3"/>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70">
                                            <p:txEl>
                                              <p:pRg st="0" end="0"/>
                                            </p:txEl>
                                          </p:spTgt>
                                        </p:tgtEl>
                                        <p:attrNameLst>
                                          <p:attrName>style.visibility</p:attrName>
                                        </p:attrNameLst>
                                      </p:cBhvr>
                                      <p:to>
                                        <p:strVal val="visible"/>
                                      </p:to>
                                    </p:set>
                                    <p:animEffect transition="in" filter="wipe(left)">
                                      <p:cBhvr>
                                        <p:cTn id="87" dur="500"/>
                                        <p:tgtEl>
                                          <p:spTgt spid="70">
                                            <p:txEl>
                                              <p:pRg st="0" end="0"/>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71">
                                            <p:txEl>
                                              <p:pRg st="0" end="0"/>
                                            </p:txEl>
                                          </p:spTgt>
                                        </p:tgtEl>
                                        <p:attrNameLst>
                                          <p:attrName>style.visibility</p:attrName>
                                        </p:attrNameLst>
                                      </p:cBhvr>
                                      <p:to>
                                        <p:strVal val="visible"/>
                                      </p:to>
                                    </p:set>
                                    <p:animEffect transition="in" filter="wipe(left)">
                                      <p:cBhvr>
                                        <p:cTn id="92" dur="500"/>
                                        <p:tgtEl>
                                          <p:spTgt spid="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1"/>
          <p:cNvSpPr txBox="1">
            <a:spLocks/>
          </p:cNvSpPr>
          <p:nvPr/>
        </p:nvSpPr>
        <p:spPr>
          <a:xfrm>
            <a:off x="0" y="0"/>
            <a:ext cx="12192000" cy="857250"/>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pl-PL" sz="4000" dirty="0">
                <a:solidFill>
                  <a:srgbClr val="000000"/>
                </a:solidFill>
                <a:latin typeface="Minion-Regular"/>
              </a:rPr>
              <a:t>Połączenia </a:t>
            </a:r>
            <a:r>
              <a:rPr lang="pl-PL" sz="3400" dirty="0">
                <a:solidFill>
                  <a:srgbClr val="000000"/>
                </a:solidFill>
                <a:latin typeface="Minion-Regular"/>
              </a:rPr>
              <a:t>JOIN</a:t>
            </a:r>
            <a:r>
              <a:rPr lang="pl-PL" sz="4000" dirty="0">
                <a:solidFill>
                  <a:srgbClr val="000000"/>
                </a:solidFill>
                <a:latin typeface="Minion-Regular"/>
              </a:rPr>
              <a:t> </a:t>
            </a:r>
            <a:endParaRPr lang="pl-PL" sz="4000" b="1" dirty="0"/>
          </a:p>
        </p:txBody>
      </p:sp>
      <p:sp>
        <p:nvSpPr>
          <p:cNvPr id="4" name="Symbol zastępczy daty 3"/>
          <p:cNvSpPr>
            <a:spLocks noGrp="1"/>
          </p:cNvSpPr>
          <p:nvPr>
            <p:ph type="dt" sz="half" idx="10"/>
          </p:nvPr>
        </p:nvSpPr>
        <p:spPr>
          <a:xfrm>
            <a:off x="0" y="6492875"/>
            <a:ext cx="2743200" cy="365125"/>
          </a:xfrm>
        </p:spPr>
        <p:txBody>
          <a:bodyPr/>
          <a:lstStyle/>
          <a:p>
            <a:fld id="{1D684510-9475-4884-8951-D3414B1C6E4B}" type="datetime1">
              <a:rPr lang="pl-PL" smtClean="0"/>
              <a:t>25.11.2021</a:t>
            </a:fld>
            <a:endParaRPr lang="pl-PL" dirty="0"/>
          </a:p>
        </p:txBody>
      </p:sp>
      <p:grpSp>
        <p:nvGrpSpPr>
          <p:cNvPr id="6" name="Grupa 5">
            <a:extLst>
              <a:ext uri="{FF2B5EF4-FFF2-40B4-BE49-F238E27FC236}">
                <a16:creationId xmlns:a16="http://schemas.microsoft.com/office/drawing/2014/main" id="{5DADA057-0F3E-46F0-9528-D2DD74D2B6EF}"/>
              </a:ext>
            </a:extLst>
          </p:cNvPr>
          <p:cNvGrpSpPr/>
          <p:nvPr/>
        </p:nvGrpSpPr>
        <p:grpSpPr>
          <a:xfrm>
            <a:off x="4979786" y="2097744"/>
            <a:ext cx="1768819" cy="989046"/>
            <a:chOff x="4979786" y="2097744"/>
            <a:chExt cx="1768819" cy="989046"/>
          </a:xfrm>
        </p:grpSpPr>
        <p:grpSp>
          <p:nvGrpSpPr>
            <p:cNvPr id="5" name="Grupa 4">
              <a:extLst>
                <a:ext uri="{FF2B5EF4-FFF2-40B4-BE49-F238E27FC236}">
                  <a16:creationId xmlns:a16="http://schemas.microsoft.com/office/drawing/2014/main" id="{4C79E187-9A21-4A6B-9409-9B4C513BD200}"/>
                </a:ext>
              </a:extLst>
            </p:cNvPr>
            <p:cNvGrpSpPr/>
            <p:nvPr/>
          </p:nvGrpSpPr>
          <p:grpSpPr>
            <a:xfrm>
              <a:off x="4979786" y="2097745"/>
              <a:ext cx="1063690" cy="989045"/>
              <a:chOff x="3797559" y="1698171"/>
              <a:chExt cx="1063690" cy="989045"/>
            </a:xfrm>
          </p:grpSpPr>
          <p:sp>
            <p:nvSpPr>
              <p:cNvPr id="2" name="Owal 1">
                <a:extLst>
                  <a:ext uri="{FF2B5EF4-FFF2-40B4-BE49-F238E27FC236}">
                    <a16:creationId xmlns:a16="http://schemas.microsoft.com/office/drawing/2014/main" id="{8773BE75-9188-47E0-9334-EF0C7199EC87}"/>
                  </a:ext>
                </a:extLst>
              </p:cNvPr>
              <p:cNvSpPr/>
              <p:nvPr/>
            </p:nvSpPr>
            <p:spPr>
              <a:xfrm>
                <a:off x="3797559" y="1698171"/>
                <a:ext cx="1063690" cy="98904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pole tekstowe 2">
                <a:extLst>
                  <a:ext uri="{FF2B5EF4-FFF2-40B4-BE49-F238E27FC236}">
                    <a16:creationId xmlns:a16="http://schemas.microsoft.com/office/drawing/2014/main" id="{5BEA503C-275B-4FD4-A0DA-AB9FBCDA5115}"/>
                  </a:ext>
                </a:extLst>
              </p:cNvPr>
              <p:cNvSpPr txBox="1"/>
              <p:nvPr/>
            </p:nvSpPr>
            <p:spPr>
              <a:xfrm>
                <a:off x="4170546" y="2008027"/>
                <a:ext cx="332142" cy="384721"/>
              </a:xfrm>
              <a:prstGeom prst="rect">
                <a:avLst/>
              </a:prstGeom>
              <a:noFill/>
            </p:spPr>
            <p:txBody>
              <a:bodyPr wrap="none" rtlCol="0">
                <a:spAutoFit/>
              </a:bodyPr>
              <a:lstStyle/>
              <a:p>
                <a:r>
                  <a:rPr lang="pl-PL" sz="1900" b="1" dirty="0"/>
                  <a:t>A</a:t>
                </a:r>
              </a:p>
            </p:txBody>
          </p:sp>
        </p:grpSp>
        <p:grpSp>
          <p:nvGrpSpPr>
            <p:cNvPr id="10" name="Grupa 9">
              <a:extLst>
                <a:ext uri="{FF2B5EF4-FFF2-40B4-BE49-F238E27FC236}">
                  <a16:creationId xmlns:a16="http://schemas.microsoft.com/office/drawing/2014/main" id="{7E8C75DE-E443-4A3C-A8E9-A16CE85EB6F3}"/>
                </a:ext>
              </a:extLst>
            </p:cNvPr>
            <p:cNvGrpSpPr/>
            <p:nvPr/>
          </p:nvGrpSpPr>
          <p:grpSpPr>
            <a:xfrm>
              <a:off x="5684915" y="2097744"/>
              <a:ext cx="1063690" cy="989045"/>
              <a:chOff x="3797559" y="1698171"/>
              <a:chExt cx="1063690" cy="989045"/>
            </a:xfrm>
          </p:grpSpPr>
          <p:sp>
            <p:nvSpPr>
              <p:cNvPr id="11" name="Owal 10">
                <a:extLst>
                  <a:ext uri="{FF2B5EF4-FFF2-40B4-BE49-F238E27FC236}">
                    <a16:creationId xmlns:a16="http://schemas.microsoft.com/office/drawing/2014/main" id="{59958837-78EE-4DD6-B423-EF30806492AC}"/>
                  </a:ext>
                </a:extLst>
              </p:cNvPr>
              <p:cNvSpPr/>
              <p:nvPr/>
            </p:nvSpPr>
            <p:spPr>
              <a:xfrm>
                <a:off x="3797559" y="1698171"/>
                <a:ext cx="1063690" cy="98904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ole tekstowe 11">
                <a:extLst>
                  <a:ext uri="{FF2B5EF4-FFF2-40B4-BE49-F238E27FC236}">
                    <a16:creationId xmlns:a16="http://schemas.microsoft.com/office/drawing/2014/main" id="{640D62CB-E304-430F-9FF3-B33A171A7EA2}"/>
                  </a:ext>
                </a:extLst>
              </p:cNvPr>
              <p:cNvSpPr txBox="1"/>
              <p:nvPr/>
            </p:nvSpPr>
            <p:spPr>
              <a:xfrm>
                <a:off x="4170546" y="2008027"/>
                <a:ext cx="320922" cy="384721"/>
              </a:xfrm>
              <a:prstGeom prst="rect">
                <a:avLst/>
              </a:prstGeom>
              <a:noFill/>
            </p:spPr>
            <p:txBody>
              <a:bodyPr wrap="none" rtlCol="0">
                <a:spAutoFit/>
              </a:bodyPr>
              <a:lstStyle/>
              <a:p>
                <a:r>
                  <a:rPr lang="pl-PL" sz="1900" b="1" dirty="0"/>
                  <a:t>B</a:t>
                </a:r>
              </a:p>
            </p:txBody>
          </p:sp>
        </p:grpSp>
        <p:sp>
          <p:nvSpPr>
            <p:cNvPr id="7" name="Dowolny kształt: kształt 6">
              <a:extLst>
                <a:ext uri="{FF2B5EF4-FFF2-40B4-BE49-F238E27FC236}">
                  <a16:creationId xmlns:a16="http://schemas.microsoft.com/office/drawing/2014/main" id="{45B6B0C2-1540-43CE-9F19-E728F3C4A350}"/>
                </a:ext>
              </a:extLst>
            </p:cNvPr>
            <p:cNvSpPr/>
            <p:nvPr/>
          </p:nvSpPr>
          <p:spPr>
            <a:xfrm>
              <a:off x="5684915" y="2228373"/>
              <a:ext cx="356656" cy="721997"/>
            </a:xfrm>
            <a:custGeom>
              <a:avLst/>
              <a:gdLst>
                <a:gd name="connsiteX0" fmla="*/ 177282 w 373225"/>
                <a:gd name="connsiteY0" fmla="*/ 0 h 727788"/>
                <a:gd name="connsiteX1" fmla="*/ 121298 w 373225"/>
                <a:gd name="connsiteY1" fmla="*/ 74645 h 727788"/>
                <a:gd name="connsiteX2" fmla="*/ 27992 w 373225"/>
                <a:gd name="connsiteY2" fmla="*/ 261257 h 727788"/>
                <a:gd name="connsiteX3" fmla="*/ 0 w 373225"/>
                <a:gd name="connsiteY3" fmla="*/ 438539 h 727788"/>
                <a:gd name="connsiteX4" fmla="*/ 65314 w 373225"/>
                <a:gd name="connsiteY4" fmla="*/ 569167 h 727788"/>
                <a:gd name="connsiteX5" fmla="*/ 139959 w 373225"/>
                <a:gd name="connsiteY5" fmla="*/ 662473 h 727788"/>
                <a:gd name="connsiteX6" fmla="*/ 177282 w 373225"/>
                <a:gd name="connsiteY6" fmla="*/ 727788 h 727788"/>
                <a:gd name="connsiteX7" fmla="*/ 307910 w 373225"/>
                <a:gd name="connsiteY7" fmla="*/ 606490 h 727788"/>
                <a:gd name="connsiteX8" fmla="*/ 345233 w 373225"/>
                <a:gd name="connsiteY8" fmla="*/ 457200 h 727788"/>
                <a:gd name="connsiteX9" fmla="*/ 373225 w 373225"/>
                <a:gd name="connsiteY9" fmla="*/ 326571 h 727788"/>
                <a:gd name="connsiteX10" fmla="*/ 335902 w 373225"/>
                <a:gd name="connsiteY10" fmla="*/ 205273 h 727788"/>
                <a:gd name="connsiteX11" fmla="*/ 270588 w 373225"/>
                <a:gd name="connsiteY11" fmla="*/ 121298 h 727788"/>
                <a:gd name="connsiteX12" fmla="*/ 177282 w 373225"/>
                <a:gd name="connsiteY12" fmla="*/ 0 h 727788"/>
                <a:gd name="connsiteX0" fmla="*/ 177282 w 373225"/>
                <a:gd name="connsiteY0" fmla="*/ 0 h 727788"/>
                <a:gd name="connsiteX1" fmla="*/ 121298 w 373225"/>
                <a:gd name="connsiteY1" fmla="*/ 74645 h 727788"/>
                <a:gd name="connsiteX2" fmla="*/ 78455 w 373225"/>
                <a:gd name="connsiteY2" fmla="*/ 110490 h 727788"/>
                <a:gd name="connsiteX3" fmla="*/ 27992 w 373225"/>
                <a:gd name="connsiteY3" fmla="*/ 261257 h 727788"/>
                <a:gd name="connsiteX4" fmla="*/ 0 w 373225"/>
                <a:gd name="connsiteY4" fmla="*/ 438539 h 727788"/>
                <a:gd name="connsiteX5" fmla="*/ 65314 w 373225"/>
                <a:gd name="connsiteY5" fmla="*/ 569167 h 727788"/>
                <a:gd name="connsiteX6" fmla="*/ 139959 w 373225"/>
                <a:gd name="connsiteY6" fmla="*/ 662473 h 727788"/>
                <a:gd name="connsiteX7" fmla="*/ 177282 w 373225"/>
                <a:gd name="connsiteY7" fmla="*/ 727788 h 727788"/>
                <a:gd name="connsiteX8" fmla="*/ 307910 w 373225"/>
                <a:gd name="connsiteY8" fmla="*/ 606490 h 727788"/>
                <a:gd name="connsiteX9" fmla="*/ 345233 w 373225"/>
                <a:gd name="connsiteY9" fmla="*/ 457200 h 727788"/>
                <a:gd name="connsiteX10" fmla="*/ 373225 w 373225"/>
                <a:gd name="connsiteY10" fmla="*/ 326571 h 727788"/>
                <a:gd name="connsiteX11" fmla="*/ 335902 w 373225"/>
                <a:gd name="connsiteY11" fmla="*/ 205273 h 727788"/>
                <a:gd name="connsiteX12" fmla="*/ 270588 w 373225"/>
                <a:gd name="connsiteY12" fmla="*/ 121298 h 727788"/>
                <a:gd name="connsiteX13" fmla="*/ 177282 w 373225"/>
                <a:gd name="connsiteY13" fmla="*/ 0 h 727788"/>
                <a:gd name="connsiteX0" fmla="*/ 177282 w 373225"/>
                <a:gd name="connsiteY0" fmla="*/ 0 h 727788"/>
                <a:gd name="connsiteX1" fmla="*/ 121298 w 373225"/>
                <a:gd name="connsiteY1" fmla="*/ 74645 h 727788"/>
                <a:gd name="connsiteX2" fmla="*/ 78455 w 373225"/>
                <a:gd name="connsiteY2" fmla="*/ 110490 h 727788"/>
                <a:gd name="connsiteX3" fmla="*/ 27992 w 373225"/>
                <a:gd name="connsiteY3" fmla="*/ 261257 h 727788"/>
                <a:gd name="connsiteX4" fmla="*/ 0 w 373225"/>
                <a:gd name="connsiteY4" fmla="*/ 438539 h 727788"/>
                <a:gd name="connsiteX5" fmla="*/ 65314 w 373225"/>
                <a:gd name="connsiteY5" fmla="*/ 569167 h 727788"/>
                <a:gd name="connsiteX6" fmla="*/ 139959 w 373225"/>
                <a:gd name="connsiteY6" fmla="*/ 662473 h 727788"/>
                <a:gd name="connsiteX7" fmla="*/ 177282 w 373225"/>
                <a:gd name="connsiteY7" fmla="*/ 727788 h 727788"/>
                <a:gd name="connsiteX8" fmla="*/ 307910 w 373225"/>
                <a:gd name="connsiteY8" fmla="*/ 606490 h 727788"/>
                <a:gd name="connsiteX9" fmla="*/ 345233 w 373225"/>
                <a:gd name="connsiteY9" fmla="*/ 457200 h 727788"/>
                <a:gd name="connsiteX10" fmla="*/ 373225 w 373225"/>
                <a:gd name="connsiteY10" fmla="*/ 326571 h 727788"/>
                <a:gd name="connsiteX11" fmla="*/ 335902 w 373225"/>
                <a:gd name="connsiteY11" fmla="*/ 205273 h 727788"/>
                <a:gd name="connsiteX12" fmla="*/ 270588 w 373225"/>
                <a:gd name="connsiteY12" fmla="*/ 121298 h 727788"/>
                <a:gd name="connsiteX13" fmla="*/ 177282 w 373225"/>
                <a:gd name="connsiteY13" fmla="*/ 0 h 727788"/>
                <a:gd name="connsiteX0" fmla="*/ 177282 w 373225"/>
                <a:gd name="connsiteY0" fmla="*/ 0 h 727788"/>
                <a:gd name="connsiteX1" fmla="*/ 121298 w 373225"/>
                <a:gd name="connsiteY1" fmla="*/ 74645 h 727788"/>
                <a:gd name="connsiteX2" fmla="*/ 78455 w 373225"/>
                <a:gd name="connsiteY2" fmla="*/ 110490 h 727788"/>
                <a:gd name="connsiteX3" fmla="*/ 14657 w 373225"/>
                <a:gd name="connsiteY3" fmla="*/ 247922 h 727788"/>
                <a:gd name="connsiteX4" fmla="*/ 0 w 373225"/>
                <a:gd name="connsiteY4" fmla="*/ 438539 h 727788"/>
                <a:gd name="connsiteX5" fmla="*/ 65314 w 373225"/>
                <a:gd name="connsiteY5" fmla="*/ 569167 h 727788"/>
                <a:gd name="connsiteX6" fmla="*/ 139959 w 373225"/>
                <a:gd name="connsiteY6" fmla="*/ 662473 h 727788"/>
                <a:gd name="connsiteX7" fmla="*/ 177282 w 373225"/>
                <a:gd name="connsiteY7" fmla="*/ 727788 h 727788"/>
                <a:gd name="connsiteX8" fmla="*/ 307910 w 373225"/>
                <a:gd name="connsiteY8" fmla="*/ 606490 h 727788"/>
                <a:gd name="connsiteX9" fmla="*/ 345233 w 373225"/>
                <a:gd name="connsiteY9" fmla="*/ 457200 h 727788"/>
                <a:gd name="connsiteX10" fmla="*/ 373225 w 373225"/>
                <a:gd name="connsiteY10" fmla="*/ 326571 h 727788"/>
                <a:gd name="connsiteX11" fmla="*/ 335902 w 373225"/>
                <a:gd name="connsiteY11" fmla="*/ 205273 h 727788"/>
                <a:gd name="connsiteX12" fmla="*/ 270588 w 373225"/>
                <a:gd name="connsiteY12" fmla="*/ 121298 h 727788"/>
                <a:gd name="connsiteX13" fmla="*/ 177282 w 373225"/>
                <a:gd name="connsiteY13" fmla="*/ 0 h 727788"/>
                <a:gd name="connsiteX0" fmla="*/ 173472 w 369415"/>
                <a:gd name="connsiteY0" fmla="*/ 0 h 727788"/>
                <a:gd name="connsiteX1" fmla="*/ 117488 w 369415"/>
                <a:gd name="connsiteY1" fmla="*/ 74645 h 727788"/>
                <a:gd name="connsiteX2" fmla="*/ 74645 w 369415"/>
                <a:gd name="connsiteY2" fmla="*/ 110490 h 727788"/>
                <a:gd name="connsiteX3" fmla="*/ 10847 w 369415"/>
                <a:gd name="connsiteY3" fmla="*/ 247922 h 727788"/>
                <a:gd name="connsiteX4" fmla="*/ 0 w 369415"/>
                <a:gd name="connsiteY4" fmla="*/ 440444 h 727788"/>
                <a:gd name="connsiteX5" fmla="*/ 61504 w 369415"/>
                <a:gd name="connsiteY5" fmla="*/ 569167 h 727788"/>
                <a:gd name="connsiteX6" fmla="*/ 136149 w 369415"/>
                <a:gd name="connsiteY6" fmla="*/ 662473 h 727788"/>
                <a:gd name="connsiteX7" fmla="*/ 173472 w 369415"/>
                <a:gd name="connsiteY7" fmla="*/ 727788 h 727788"/>
                <a:gd name="connsiteX8" fmla="*/ 304100 w 369415"/>
                <a:gd name="connsiteY8" fmla="*/ 606490 h 727788"/>
                <a:gd name="connsiteX9" fmla="*/ 341423 w 369415"/>
                <a:gd name="connsiteY9" fmla="*/ 457200 h 727788"/>
                <a:gd name="connsiteX10" fmla="*/ 369415 w 369415"/>
                <a:gd name="connsiteY10" fmla="*/ 326571 h 727788"/>
                <a:gd name="connsiteX11" fmla="*/ 332092 w 369415"/>
                <a:gd name="connsiteY11" fmla="*/ 205273 h 727788"/>
                <a:gd name="connsiteX12" fmla="*/ 266778 w 369415"/>
                <a:gd name="connsiteY12" fmla="*/ 121298 h 727788"/>
                <a:gd name="connsiteX13" fmla="*/ 173472 w 369415"/>
                <a:gd name="connsiteY13" fmla="*/ 0 h 727788"/>
                <a:gd name="connsiteX0" fmla="*/ 177998 w 373941"/>
                <a:gd name="connsiteY0" fmla="*/ 0 h 727788"/>
                <a:gd name="connsiteX1" fmla="*/ 122014 w 373941"/>
                <a:gd name="connsiteY1" fmla="*/ 74645 h 727788"/>
                <a:gd name="connsiteX2" fmla="*/ 79171 w 373941"/>
                <a:gd name="connsiteY2" fmla="*/ 110490 h 727788"/>
                <a:gd name="connsiteX3" fmla="*/ 15373 w 373941"/>
                <a:gd name="connsiteY3" fmla="*/ 247922 h 727788"/>
                <a:gd name="connsiteX4" fmla="*/ 4526 w 373941"/>
                <a:gd name="connsiteY4" fmla="*/ 440444 h 727788"/>
                <a:gd name="connsiteX5" fmla="*/ 66030 w 373941"/>
                <a:gd name="connsiteY5" fmla="*/ 569167 h 727788"/>
                <a:gd name="connsiteX6" fmla="*/ 140675 w 373941"/>
                <a:gd name="connsiteY6" fmla="*/ 662473 h 727788"/>
                <a:gd name="connsiteX7" fmla="*/ 177998 w 373941"/>
                <a:gd name="connsiteY7" fmla="*/ 727788 h 727788"/>
                <a:gd name="connsiteX8" fmla="*/ 308626 w 373941"/>
                <a:gd name="connsiteY8" fmla="*/ 606490 h 727788"/>
                <a:gd name="connsiteX9" fmla="*/ 345949 w 373941"/>
                <a:gd name="connsiteY9" fmla="*/ 457200 h 727788"/>
                <a:gd name="connsiteX10" fmla="*/ 373941 w 373941"/>
                <a:gd name="connsiteY10" fmla="*/ 326571 h 727788"/>
                <a:gd name="connsiteX11" fmla="*/ 336618 w 373941"/>
                <a:gd name="connsiteY11" fmla="*/ 205273 h 727788"/>
                <a:gd name="connsiteX12" fmla="*/ 271304 w 373941"/>
                <a:gd name="connsiteY12" fmla="*/ 121298 h 727788"/>
                <a:gd name="connsiteX13" fmla="*/ 177998 w 373941"/>
                <a:gd name="connsiteY13" fmla="*/ 0 h 727788"/>
                <a:gd name="connsiteX0" fmla="*/ 177998 w 373941"/>
                <a:gd name="connsiteY0" fmla="*/ 0 h 727788"/>
                <a:gd name="connsiteX1" fmla="*/ 122014 w 373941"/>
                <a:gd name="connsiteY1" fmla="*/ 74645 h 727788"/>
                <a:gd name="connsiteX2" fmla="*/ 79171 w 373941"/>
                <a:gd name="connsiteY2" fmla="*/ 110490 h 727788"/>
                <a:gd name="connsiteX3" fmla="*/ 15373 w 373941"/>
                <a:gd name="connsiteY3" fmla="*/ 247922 h 727788"/>
                <a:gd name="connsiteX4" fmla="*/ 4526 w 373941"/>
                <a:gd name="connsiteY4" fmla="*/ 440444 h 727788"/>
                <a:gd name="connsiteX5" fmla="*/ 43170 w 373941"/>
                <a:gd name="connsiteY5" fmla="*/ 536782 h 727788"/>
                <a:gd name="connsiteX6" fmla="*/ 140675 w 373941"/>
                <a:gd name="connsiteY6" fmla="*/ 662473 h 727788"/>
                <a:gd name="connsiteX7" fmla="*/ 177998 w 373941"/>
                <a:gd name="connsiteY7" fmla="*/ 727788 h 727788"/>
                <a:gd name="connsiteX8" fmla="*/ 308626 w 373941"/>
                <a:gd name="connsiteY8" fmla="*/ 606490 h 727788"/>
                <a:gd name="connsiteX9" fmla="*/ 345949 w 373941"/>
                <a:gd name="connsiteY9" fmla="*/ 457200 h 727788"/>
                <a:gd name="connsiteX10" fmla="*/ 373941 w 373941"/>
                <a:gd name="connsiteY10" fmla="*/ 326571 h 727788"/>
                <a:gd name="connsiteX11" fmla="*/ 336618 w 373941"/>
                <a:gd name="connsiteY11" fmla="*/ 205273 h 727788"/>
                <a:gd name="connsiteX12" fmla="*/ 271304 w 373941"/>
                <a:gd name="connsiteY12" fmla="*/ 121298 h 727788"/>
                <a:gd name="connsiteX13" fmla="*/ 177998 w 373941"/>
                <a:gd name="connsiteY13" fmla="*/ 0 h 727788"/>
                <a:gd name="connsiteX0" fmla="*/ 177998 w 373941"/>
                <a:gd name="connsiteY0" fmla="*/ 0 h 727788"/>
                <a:gd name="connsiteX1" fmla="*/ 122014 w 373941"/>
                <a:gd name="connsiteY1" fmla="*/ 74645 h 727788"/>
                <a:gd name="connsiteX2" fmla="*/ 79171 w 373941"/>
                <a:gd name="connsiteY2" fmla="*/ 110490 h 727788"/>
                <a:gd name="connsiteX3" fmla="*/ 15373 w 373941"/>
                <a:gd name="connsiteY3" fmla="*/ 247922 h 727788"/>
                <a:gd name="connsiteX4" fmla="*/ 4526 w 373941"/>
                <a:gd name="connsiteY4" fmla="*/ 440444 h 727788"/>
                <a:gd name="connsiteX5" fmla="*/ 43170 w 373941"/>
                <a:gd name="connsiteY5" fmla="*/ 536782 h 727788"/>
                <a:gd name="connsiteX6" fmla="*/ 140675 w 373941"/>
                <a:gd name="connsiteY6" fmla="*/ 662473 h 727788"/>
                <a:gd name="connsiteX7" fmla="*/ 177998 w 373941"/>
                <a:gd name="connsiteY7" fmla="*/ 727788 h 727788"/>
                <a:gd name="connsiteX8" fmla="*/ 308626 w 373941"/>
                <a:gd name="connsiteY8" fmla="*/ 606490 h 727788"/>
                <a:gd name="connsiteX9" fmla="*/ 345949 w 373941"/>
                <a:gd name="connsiteY9" fmla="*/ 457200 h 727788"/>
                <a:gd name="connsiteX10" fmla="*/ 373941 w 373941"/>
                <a:gd name="connsiteY10" fmla="*/ 326571 h 727788"/>
                <a:gd name="connsiteX11" fmla="*/ 336618 w 373941"/>
                <a:gd name="connsiteY11" fmla="*/ 205273 h 727788"/>
                <a:gd name="connsiteX12" fmla="*/ 271304 w 373941"/>
                <a:gd name="connsiteY12" fmla="*/ 121298 h 727788"/>
                <a:gd name="connsiteX13" fmla="*/ 177998 w 373941"/>
                <a:gd name="connsiteY13" fmla="*/ 0 h 727788"/>
                <a:gd name="connsiteX0" fmla="*/ 177998 w 373941"/>
                <a:gd name="connsiteY0" fmla="*/ 0 h 727788"/>
                <a:gd name="connsiteX1" fmla="*/ 122014 w 373941"/>
                <a:gd name="connsiteY1" fmla="*/ 74645 h 727788"/>
                <a:gd name="connsiteX2" fmla="*/ 79171 w 373941"/>
                <a:gd name="connsiteY2" fmla="*/ 110490 h 727788"/>
                <a:gd name="connsiteX3" fmla="*/ 15373 w 373941"/>
                <a:gd name="connsiteY3" fmla="*/ 247922 h 727788"/>
                <a:gd name="connsiteX4" fmla="*/ 4526 w 373941"/>
                <a:gd name="connsiteY4" fmla="*/ 440444 h 727788"/>
                <a:gd name="connsiteX5" fmla="*/ 43170 w 373941"/>
                <a:gd name="connsiteY5" fmla="*/ 536782 h 727788"/>
                <a:gd name="connsiteX6" fmla="*/ 129245 w 373941"/>
                <a:gd name="connsiteY6" fmla="*/ 673903 h 727788"/>
                <a:gd name="connsiteX7" fmla="*/ 177998 w 373941"/>
                <a:gd name="connsiteY7" fmla="*/ 727788 h 727788"/>
                <a:gd name="connsiteX8" fmla="*/ 308626 w 373941"/>
                <a:gd name="connsiteY8" fmla="*/ 606490 h 727788"/>
                <a:gd name="connsiteX9" fmla="*/ 345949 w 373941"/>
                <a:gd name="connsiteY9" fmla="*/ 457200 h 727788"/>
                <a:gd name="connsiteX10" fmla="*/ 373941 w 373941"/>
                <a:gd name="connsiteY10" fmla="*/ 326571 h 727788"/>
                <a:gd name="connsiteX11" fmla="*/ 336618 w 373941"/>
                <a:gd name="connsiteY11" fmla="*/ 205273 h 727788"/>
                <a:gd name="connsiteX12" fmla="*/ 271304 w 373941"/>
                <a:gd name="connsiteY12" fmla="*/ 121298 h 727788"/>
                <a:gd name="connsiteX13" fmla="*/ 177998 w 373941"/>
                <a:gd name="connsiteY13" fmla="*/ 0 h 727788"/>
                <a:gd name="connsiteX0" fmla="*/ 177998 w 373941"/>
                <a:gd name="connsiteY0" fmla="*/ 0 h 727788"/>
                <a:gd name="connsiteX1" fmla="*/ 118204 w 373941"/>
                <a:gd name="connsiteY1" fmla="*/ 49880 h 727788"/>
                <a:gd name="connsiteX2" fmla="*/ 79171 w 373941"/>
                <a:gd name="connsiteY2" fmla="*/ 110490 h 727788"/>
                <a:gd name="connsiteX3" fmla="*/ 15373 w 373941"/>
                <a:gd name="connsiteY3" fmla="*/ 247922 h 727788"/>
                <a:gd name="connsiteX4" fmla="*/ 4526 w 373941"/>
                <a:gd name="connsiteY4" fmla="*/ 440444 h 727788"/>
                <a:gd name="connsiteX5" fmla="*/ 43170 w 373941"/>
                <a:gd name="connsiteY5" fmla="*/ 536782 h 727788"/>
                <a:gd name="connsiteX6" fmla="*/ 129245 w 373941"/>
                <a:gd name="connsiteY6" fmla="*/ 673903 h 727788"/>
                <a:gd name="connsiteX7" fmla="*/ 177998 w 373941"/>
                <a:gd name="connsiteY7" fmla="*/ 727788 h 727788"/>
                <a:gd name="connsiteX8" fmla="*/ 308626 w 373941"/>
                <a:gd name="connsiteY8" fmla="*/ 606490 h 727788"/>
                <a:gd name="connsiteX9" fmla="*/ 345949 w 373941"/>
                <a:gd name="connsiteY9" fmla="*/ 457200 h 727788"/>
                <a:gd name="connsiteX10" fmla="*/ 373941 w 373941"/>
                <a:gd name="connsiteY10" fmla="*/ 326571 h 727788"/>
                <a:gd name="connsiteX11" fmla="*/ 336618 w 373941"/>
                <a:gd name="connsiteY11" fmla="*/ 205273 h 727788"/>
                <a:gd name="connsiteX12" fmla="*/ 271304 w 373941"/>
                <a:gd name="connsiteY12" fmla="*/ 121298 h 727788"/>
                <a:gd name="connsiteX13" fmla="*/ 177998 w 373941"/>
                <a:gd name="connsiteY13" fmla="*/ 0 h 727788"/>
                <a:gd name="connsiteX0" fmla="*/ 177998 w 373941"/>
                <a:gd name="connsiteY0" fmla="*/ 0 h 727788"/>
                <a:gd name="connsiteX1" fmla="*/ 118204 w 373941"/>
                <a:gd name="connsiteY1" fmla="*/ 49880 h 727788"/>
                <a:gd name="connsiteX2" fmla="*/ 79171 w 373941"/>
                <a:gd name="connsiteY2" fmla="*/ 110490 h 727788"/>
                <a:gd name="connsiteX3" fmla="*/ 15373 w 373941"/>
                <a:gd name="connsiteY3" fmla="*/ 247922 h 727788"/>
                <a:gd name="connsiteX4" fmla="*/ 4526 w 373941"/>
                <a:gd name="connsiteY4" fmla="*/ 440444 h 727788"/>
                <a:gd name="connsiteX5" fmla="*/ 43170 w 373941"/>
                <a:gd name="connsiteY5" fmla="*/ 536782 h 727788"/>
                <a:gd name="connsiteX6" fmla="*/ 129245 w 373941"/>
                <a:gd name="connsiteY6" fmla="*/ 673903 h 727788"/>
                <a:gd name="connsiteX7" fmla="*/ 177998 w 373941"/>
                <a:gd name="connsiteY7" fmla="*/ 727788 h 727788"/>
                <a:gd name="connsiteX8" fmla="*/ 308626 w 373941"/>
                <a:gd name="connsiteY8" fmla="*/ 606490 h 727788"/>
                <a:gd name="connsiteX9" fmla="*/ 345949 w 373941"/>
                <a:gd name="connsiteY9" fmla="*/ 457200 h 727788"/>
                <a:gd name="connsiteX10" fmla="*/ 373941 w 373941"/>
                <a:gd name="connsiteY10" fmla="*/ 326571 h 727788"/>
                <a:gd name="connsiteX11" fmla="*/ 336618 w 373941"/>
                <a:gd name="connsiteY11" fmla="*/ 205273 h 727788"/>
                <a:gd name="connsiteX12" fmla="*/ 244634 w 373941"/>
                <a:gd name="connsiteY12" fmla="*/ 47003 h 727788"/>
                <a:gd name="connsiteX13" fmla="*/ 177998 w 373941"/>
                <a:gd name="connsiteY13" fmla="*/ 0 h 727788"/>
                <a:gd name="connsiteX0" fmla="*/ 177998 w 373941"/>
                <a:gd name="connsiteY0" fmla="*/ 0 h 727788"/>
                <a:gd name="connsiteX1" fmla="*/ 118204 w 373941"/>
                <a:gd name="connsiteY1" fmla="*/ 49880 h 727788"/>
                <a:gd name="connsiteX2" fmla="*/ 79171 w 373941"/>
                <a:gd name="connsiteY2" fmla="*/ 110490 h 727788"/>
                <a:gd name="connsiteX3" fmla="*/ 15373 w 373941"/>
                <a:gd name="connsiteY3" fmla="*/ 247922 h 727788"/>
                <a:gd name="connsiteX4" fmla="*/ 4526 w 373941"/>
                <a:gd name="connsiteY4" fmla="*/ 440444 h 727788"/>
                <a:gd name="connsiteX5" fmla="*/ 43170 w 373941"/>
                <a:gd name="connsiteY5" fmla="*/ 536782 h 727788"/>
                <a:gd name="connsiteX6" fmla="*/ 129245 w 373941"/>
                <a:gd name="connsiteY6" fmla="*/ 673903 h 727788"/>
                <a:gd name="connsiteX7" fmla="*/ 177998 w 373941"/>
                <a:gd name="connsiteY7" fmla="*/ 727788 h 727788"/>
                <a:gd name="connsiteX8" fmla="*/ 308626 w 373941"/>
                <a:gd name="connsiteY8" fmla="*/ 606490 h 727788"/>
                <a:gd name="connsiteX9" fmla="*/ 345949 w 373941"/>
                <a:gd name="connsiteY9" fmla="*/ 457200 h 727788"/>
                <a:gd name="connsiteX10" fmla="*/ 373941 w 373941"/>
                <a:gd name="connsiteY10" fmla="*/ 326571 h 727788"/>
                <a:gd name="connsiteX11" fmla="*/ 336618 w 373941"/>
                <a:gd name="connsiteY11" fmla="*/ 205273 h 727788"/>
                <a:gd name="connsiteX12" fmla="*/ 244634 w 373941"/>
                <a:gd name="connsiteY12" fmla="*/ 47003 h 727788"/>
                <a:gd name="connsiteX13" fmla="*/ 177998 w 373941"/>
                <a:gd name="connsiteY13" fmla="*/ 0 h 727788"/>
                <a:gd name="connsiteX0" fmla="*/ 177998 w 373941"/>
                <a:gd name="connsiteY0" fmla="*/ 0 h 727788"/>
                <a:gd name="connsiteX1" fmla="*/ 118204 w 373941"/>
                <a:gd name="connsiteY1" fmla="*/ 49880 h 727788"/>
                <a:gd name="connsiteX2" fmla="*/ 79171 w 373941"/>
                <a:gd name="connsiteY2" fmla="*/ 110490 h 727788"/>
                <a:gd name="connsiteX3" fmla="*/ 15373 w 373941"/>
                <a:gd name="connsiteY3" fmla="*/ 247922 h 727788"/>
                <a:gd name="connsiteX4" fmla="*/ 4526 w 373941"/>
                <a:gd name="connsiteY4" fmla="*/ 440444 h 727788"/>
                <a:gd name="connsiteX5" fmla="*/ 43170 w 373941"/>
                <a:gd name="connsiteY5" fmla="*/ 536782 h 727788"/>
                <a:gd name="connsiteX6" fmla="*/ 129245 w 373941"/>
                <a:gd name="connsiteY6" fmla="*/ 673903 h 727788"/>
                <a:gd name="connsiteX7" fmla="*/ 177998 w 373941"/>
                <a:gd name="connsiteY7" fmla="*/ 727788 h 727788"/>
                <a:gd name="connsiteX8" fmla="*/ 308626 w 373941"/>
                <a:gd name="connsiteY8" fmla="*/ 606490 h 727788"/>
                <a:gd name="connsiteX9" fmla="*/ 345949 w 373941"/>
                <a:gd name="connsiteY9" fmla="*/ 457200 h 727788"/>
                <a:gd name="connsiteX10" fmla="*/ 373941 w 373941"/>
                <a:gd name="connsiteY10" fmla="*/ 326571 h 727788"/>
                <a:gd name="connsiteX11" fmla="*/ 336618 w 373941"/>
                <a:gd name="connsiteY11" fmla="*/ 205273 h 727788"/>
                <a:gd name="connsiteX12" fmla="*/ 313152 w 373941"/>
                <a:gd name="connsiteY12" fmla="*/ 146687 h 727788"/>
                <a:gd name="connsiteX13" fmla="*/ 244634 w 373941"/>
                <a:gd name="connsiteY13" fmla="*/ 47003 h 727788"/>
                <a:gd name="connsiteX14" fmla="*/ 177998 w 373941"/>
                <a:gd name="connsiteY14" fmla="*/ 0 h 727788"/>
                <a:gd name="connsiteX0" fmla="*/ 179966 w 375909"/>
                <a:gd name="connsiteY0" fmla="*/ 0 h 727788"/>
                <a:gd name="connsiteX1" fmla="*/ 120172 w 375909"/>
                <a:gd name="connsiteY1" fmla="*/ 49880 h 727788"/>
                <a:gd name="connsiteX2" fmla="*/ 81139 w 375909"/>
                <a:gd name="connsiteY2" fmla="*/ 110490 h 727788"/>
                <a:gd name="connsiteX3" fmla="*/ 7816 w 375909"/>
                <a:gd name="connsiteY3" fmla="*/ 286022 h 727788"/>
                <a:gd name="connsiteX4" fmla="*/ 6494 w 375909"/>
                <a:gd name="connsiteY4" fmla="*/ 440444 h 727788"/>
                <a:gd name="connsiteX5" fmla="*/ 45138 w 375909"/>
                <a:gd name="connsiteY5" fmla="*/ 536782 h 727788"/>
                <a:gd name="connsiteX6" fmla="*/ 131213 w 375909"/>
                <a:gd name="connsiteY6" fmla="*/ 673903 h 727788"/>
                <a:gd name="connsiteX7" fmla="*/ 179966 w 375909"/>
                <a:gd name="connsiteY7" fmla="*/ 727788 h 727788"/>
                <a:gd name="connsiteX8" fmla="*/ 310594 w 375909"/>
                <a:gd name="connsiteY8" fmla="*/ 606490 h 727788"/>
                <a:gd name="connsiteX9" fmla="*/ 347917 w 375909"/>
                <a:gd name="connsiteY9" fmla="*/ 457200 h 727788"/>
                <a:gd name="connsiteX10" fmla="*/ 375909 w 375909"/>
                <a:gd name="connsiteY10" fmla="*/ 326571 h 727788"/>
                <a:gd name="connsiteX11" fmla="*/ 338586 w 375909"/>
                <a:gd name="connsiteY11" fmla="*/ 205273 h 727788"/>
                <a:gd name="connsiteX12" fmla="*/ 315120 w 375909"/>
                <a:gd name="connsiteY12" fmla="*/ 146687 h 727788"/>
                <a:gd name="connsiteX13" fmla="*/ 246602 w 375909"/>
                <a:gd name="connsiteY13" fmla="*/ 47003 h 727788"/>
                <a:gd name="connsiteX14" fmla="*/ 179966 w 375909"/>
                <a:gd name="connsiteY14" fmla="*/ 0 h 727788"/>
                <a:gd name="connsiteX0" fmla="*/ 179966 w 375909"/>
                <a:gd name="connsiteY0" fmla="*/ 0 h 727788"/>
                <a:gd name="connsiteX1" fmla="*/ 120172 w 375909"/>
                <a:gd name="connsiteY1" fmla="*/ 49880 h 727788"/>
                <a:gd name="connsiteX2" fmla="*/ 77329 w 375909"/>
                <a:gd name="connsiteY2" fmla="*/ 108585 h 727788"/>
                <a:gd name="connsiteX3" fmla="*/ 7816 w 375909"/>
                <a:gd name="connsiteY3" fmla="*/ 286022 h 727788"/>
                <a:gd name="connsiteX4" fmla="*/ 6494 w 375909"/>
                <a:gd name="connsiteY4" fmla="*/ 440444 h 727788"/>
                <a:gd name="connsiteX5" fmla="*/ 45138 w 375909"/>
                <a:gd name="connsiteY5" fmla="*/ 536782 h 727788"/>
                <a:gd name="connsiteX6" fmla="*/ 131213 w 375909"/>
                <a:gd name="connsiteY6" fmla="*/ 673903 h 727788"/>
                <a:gd name="connsiteX7" fmla="*/ 179966 w 375909"/>
                <a:gd name="connsiteY7" fmla="*/ 727788 h 727788"/>
                <a:gd name="connsiteX8" fmla="*/ 310594 w 375909"/>
                <a:gd name="connsiteY8" fmla="*/ 606490 h 727788"/>
                <a:gd name="connsiteX9" fmla="*/ 347917 w 375909"/>
                <a:gd name="connsiteY9" fmla="*/ 457200 h 727788"/>
                <a:gd name="connsiteX10" fmla="*/ 375909 w 375909"/>
                <a:gd name="connsiteY10" fmla="*/ 326571 h 727788"/>
                <a:gd name="connsiteX11" fmla="*/ 338586 w 375909"/>
                <a:gd name="connsiteY11" fmla="*/ 205273 h 727788"/>
                <a:gd name="connsiteX12" fmla="*/ 315120 w 375909"/>
                <a:gd name="connsiteY12" fmla="*/ 146687 h 727788"/>
                <a:gd name="connsiteX13" fmla="*/ 246602 w 375909"/>
                <a:gd name="connsiteY13" fmla="*/ 47003 h 727788"/>
                <a:gd name="connsiteX14" fmla="*/ 179966 w 375909"/>
                <a:gd name="connsiteY14" fmla="*/ 0 h 727788"/>
                <a:gd name="connsiteX0" fmla="*/ 179966 w 375909"/>
                <a:gd name="connsiteY0" fmla="*/ 0 h 727788"/>
                <a:gd name="connsiteX1" fmla="*/ 120172 w 375909"/>
                <a:gd name="connsiteY1" fmla="*/ 49880 h 727788"/>
                <a:gd name="connsiteX2" fmla="*/ 77329 w 375909"/>
                <a:gd name="connsiteY2" fmla="*/ 108585 h 727788"/>
                <a:gd name="connsiteX3" fmla="*/ 7816 w 375909"/>
                <a:gd name="connsiteY3" fmla="*/ 286022 h 727788"/>
                <a:gd name="connsiteX4" fmla="*/ 6494 w 375909"/>
                <a:gd name="connsiteY4" fmla="*/ 440444 h 727788"/>
                <a:gd name="connsiteX5" fmla="*/ 45138 w 375909"/>
                <a:gd name="connsiteY5" fmla="*/ 536782 h 727788"/>
                <a:gd name="connsiteX6" fmla="*/ 131213 w 375909"/>
                <a:gd name="connsiteY6" fmla="*/ 673903 h 727788"/>
                <a:gd name="connsiteX7" fmla="*/ 179966 w 375909"/>
                <a:gd name="connsiteY7" fmla="*/ 727788 h 727788"/>
                <a:gd name="connsiteX8" fmla="*/ 310594 w 375909"/>
                <a:gd name="connsiteY8" fmla="*/ 606490 h 727788"/>
                <a:gd name="connsiteX9" fmla="*/ 347917 w 375909"/>
                <a:gd name="connsiteY9" fmla="*/ 457200 h 727788"/>
                <a:gd name="connsiteX10" fmla="*/ 375909 w 375909"/>
                <a:gd name="connsiteY10" fmla="*/ 326571 h 727788"/>
                <a:gd name="connsiteX11" fmla="*/ 338586 w 375909"/>
                <a:gd name="connsiteY11" fmla="*/ 205273 h 727788"/>
                <a:gd name="connsiteX12" fmla="*/ 307500 w 375909"/>
                <a:gd name="connsiteY12" fmla="*/ 131447 h 727788"/>
                <a:gd name="connsiteX13" fmla="*/ 246602 w 375909"/>
                <a:gd name="connsiteY13" fmla="*/ 47003 h 727788"/>
                <a:gd name="connsiteX14" fmla="*/ 179966 w 375909"/>
                <a:gd name="connsiteY14" fmla="*/ 0 h 727788"/>
                <a:gd name="connsiteX0" fmla="*/ 179966 w 379719"/>
                <a:gd name="connsiteY0" fmla="*/ 0 h 727788"/>
                <a:gd name="connsiteX1" fmla="*/ 120172 w 379719"/>
                <a:gd name="connsiteY1" fmla="*/ 49880 h 727788"/>
                <a:gd name="connsiteX2" fmla="*/ 77329 w 379719"/>
                <a:gd name="connsiteY2" fmla="*/ 108585 h 727788"/>
                <a:gd name="connsiteX3" fmla="*/ 7816 w 379719"/>
                <a:gd name="connsiteY3" fmla="*/ 286022 h 727788"/>
                <a:gd name="connsiteX4" fmla="*/ 6494 w 379719"/>
                <a:gd name="connsiteY4" fmla="*/ 440444 h 727788"/>
                <a:gd name="connsiteX5" fmla="*/ 45138 w 379719"/>
                <a:gd name="connsiteY5" fmla="*/ 536782 h 727788"/>
                <a:gd name="connsiteX6" fmla="*/ 131213 w 379719"/>
                <a:gd name="connsiteY6" fmla="*/ 673903 h 727788"/>
                <a:gd name="connsiteX7" fmla="*/ 179966 w 379719"/>
                <a:gd name="connsiteY7" fmla="*/ 727788 h 727788"/>
                <a:gd name="connsiteX8" fmla="*/ 310594 w 379719"/>
                <a:gd name="connsiteY8" fmla="*/ 606490 h 727788"/>
                <a:gd name="connsiteX9" fmla="*/ 347917 w 379719"/>
                <a:gd name="connsiteY9" fmla="*/ 457200 h 727788"/>
                <a:gd name="connsiteX10" fmla="*/ 379719 w 379719"/>
                <a:gd name="connsiteY10" fmla="*/ 326571 h 727788"/>
                <a:gd name="connsiteX11" fmla="*/ 338586 w 379719"/>
                <a:gd name="connsiteY11" fmla="*/ 205273 h 727788"/>
                <a:gd name="connsiteX12" fmla="*/ 307500 w 379719"/>
                <a:gd name="connsiteY12" fmla="*/ 131447 h 727788"/>
                <a:gd name="connsiteX13" fmla="*/ 246602 w 379719"/>
                <a:gd name="connsiteY13" fmla="*/ 47003 h 727788"/>
                <a:gd name="connsiteX14" fmla="*/ 179966 w 379719"/>
                <a:gd name="connsiteY14" fmla="*/ 0 h 727788"/>
                <a:gd name="connsiteX0" fmla="*/ 179966 w 379719"/>
                <a:gd name="connsiteY0" fmla="*/ 0 h 727788"/>
                <a:gd name="connsiteX1" fmla="*/ 120172 w 379719"/>
                <a:gd name="connsiteY1" fmla="*/ 49880 h 727788"/>
                <a:gd name="connsiteX2" fmla="*/ 77329 w 379719"/>
                <a:gd name="connsiteY2" fmla="*/ 108585 h 727788"/>
                <a:gd name="connsiteX3" fmla="*/ 7816 w 379719"/>
                <a:gd name="connsiteY3" fmla="*/ 286022 h 727788"/>
                <a:gd name="connsiteX4" fmla="*/ 6494 w 379719"/>
                <a:gd name="connsiteY4" fmla="*/ 440444 h 727788"/>
                <a:gd name="connsiteX5" fmla="*/ 45138 w 379719"/>
                <a:gd name="connsiteY5" fmla="*/ 536782 h 727788"/>
                <a:gd name="connsiteX6" fmla="*/ 131213 w 379719"/>
                <a:gd name="connsiteY6" fmla="*/ 673903 h 727788"/>
                <a:gd name="connsiteX7" fmla="*/ 179966 w 379719"/>
                <a:gd name="connsiteY7" fmla="*/ 727788 h 727788"/>
                <a:gd name="connsiteX8" fmla="*/ 310594 w 379719"/>
                <a:gd name="connsiteY8" fmla="*/ 606490 h 727788"/>
                <a:gd name="connsiteX9" fmla="*/ 347917 w 379719"/>
                <a:gd name="connsiteY9" fmla="*/ 457200 h 727788"/>
                <a:gd name="connsiteX10" fmla="*/ 379719 w 379719"/>
                <a:gd name="connsiteY10" fmla="*/ 326571 h 727788"/>
                <a:gd name="connsiteX11" fmla="*/ 350016 w 379719"/>
                <a:gd name="connsiteY11" fmla="*/ 218608 h 727788"/>
                <a:gd name="connsiteX12" fmla="*/ 307500 w 379719"/>
                <a:gd name="connsiteY12" fmla="*/ 131447 h 727788"/>
                <a:gd name="connsiteX13" fmla="*/ 246602 w 379719"/>
                <a:gd name="connsiteY13" fmla="*/ 47003 h 727788"/>
                <a:gd name="connsiteX14" fmla="*/ 179966 w 379719"/>
                <a:gd name="connsiteY14" fmla="*/ 0 h 727788"/>
                <a:gd name="connsiteX0" fmla="*/ 179966 w 379719"/>
                <a:gd name="connsiteY0" fmla="*/ 0 h 727788"/>
                <a:gd name="connsiteX1" fmla="*/ 120172 w 379719"/>
                <a:gd name="connsiteY1" fmla="*/ 49880 h 727788"/>
                <a:gd name="connsiteX2" fmla="*/ 77329 w 379719"/>
                <a:gd name="connsiteY2" fmla="*/ 108585 h 727788"/>
                <a:gd name="connsiteX3" fmla="*/ 7816 w 379719"/>
                <a:gd name="connsiteY3" fmla="*/ 286022 h 727788"/>
                <a:gd name="connsiteX4" fmla="*/ 6494 w 379719"/>
                <a:gd name="connsiteY4" fmla="*/ 440444 h 727788"/>
                <a:gd name="connsiteX5" fmla="*/ 45138 w 379719"/>
                <a:gd name="connsiteY5" fmla="*/ 536782 h 727788"/>
                <a:gd name="connsiteX6" fmla="*/ 131213 w 379719"/>
                <a:gd name="connsiteY6" fmla="*/ 673903 h 727788"/>
                <a:gd name="connsiteX7" fmla="*/ 179966 w 379719"/>
                <a:gd name="connsiteY7" fmla="*/ 727788 h 727788"/>
                <a:gd name="connsiteX8" fmla="*/ 310594 w 379719"/>
                <a:gd name="connsiteY8" fmla="*/ 606490 h 727788"/>
                <a:gd name="connsiteX9" fmla="*/ 363157 w 379719"/>
                <a:gd name="connsiteY9" fmla="*/ 457200 h 727788"/>
                <a:gd name="connsiteX10" fmla="*/ 379719 w 379719"/>
                <a:gd name="connsiteY10" fmla="*/ 326571 h 727788"/>
                <a:gd name="connsiteX11" fmla="*/ 350016 w 379719"/>
                <a:gd name="connsiteY11" fmla="*/ 218608 h 727788"/>
                <a:gd name="connsiteX12" fmla="*/ 307500 w 379719"/>
                <a:gd name="connsiteY12" fmla="*/ 131447 h 727788"/>
                <a:gd name="connsiteX13" fmla="*/ 246602 w 379719"/>
                <a:gd name="connsiteY13" fmla="*/ 47003 h 727788"/>
                <a:gd name="connsiteX14" fmla="*/ 179966 w 379719"/>
                <a:gd name="connsiteY14" fmla="*/ 0 h 727788"/>
                <a:gd name="connsiteX0" fmla="*/ 179966 w 379719"/>
                <a:gd name="connsiteY0" fmla="*/ 0 h 727788"/>
                <a:gd name="connsiteX1" fmla="*/ 120172 w 379719"/>
                <a:gd name="connsiteY1" fmla="*/ 49880 h 727788"/>
                <a:gd name="connsiteX2" fmla="*/ 77329 w 379719"/>
                <a:gd name="connsiteY2" fmla="*/ 108585 h 727788"/>
                <a:gd name="connsiteX3" fmla="*/ 7816 w 379719"/>
                <a:gd name="connsiteY3" fmla="*/ 286022 h 727788"/>
                <a:gd name="connsiteX4" fmla="*/ 6494 w 379719"/>
                <a:gd name="connsiteY4" fmla="*/ 440444 h 727788"/>
                <a:gd name="connsiteX5" fmla="*/ 45138 w 379719"/>
                <a:gd name="connsiteY5" fmla="*/ 536782 h 727788"/>
                <a:gd name="connsiteX6" fmla="*/ 131213 w 379719"/>
                <a:gd name="connsiteY6" fmla="*/ 673903 h 727788"/>
                <a:gd name="connsiteX7" fmla="*/ 179966 w 379719"/>
                <a:gd name="connsiteY7" fmla="*/ 727788 h 727788"/>
                <a:gd name="connsiteX8" fmla="*/ 310594 w 379719"/>
                <a:gd name="connsiteY8" fmla="*/ 606490 h 727788"/>
                <a:gd name="connsiteX9" fmla="*/ 363157 w 379719"/>
                <a:gd name="connsiteY9" fmla="*/ 457200 h 727788"/>
                <a:gd name="connsiteX10" fmla="*/ 379719 w 379719"/>
                <a:gd name="connsiteY10" fmla="*/ 326571 h 727788"/>
                <a:gd name="connsiteX11" fmla="*/ 350016 w 379719"/>
                <a:gd name="connsiteY11" fmla="*/ 218608 h 727788"/>
                <a:gd name="connsiteX12" fmla="*/ 307500 w 379719"/>
                <a:gd name="connsiteY12" fmla="*/ 131447 h 727788"/>
                <a:gd name="connsiteX13" fmla="*/ 246602 w 379719"/>
                <a:gd name="connsiteY13" fmla="*/ 47003 h 727788"/>
                <a:gd name="connsiteX14" fmla="*/ 179966 w 379719"/>
                <a:gd name="connsiteY14" fmla="*/ 0 h 727788"/>
                <a:gd name="connsiteX0" fmla="*/ 179966 w 379719"/>
                <a:gd name="connsiteY0" fmla="*/ 0 h 727788"/>
                <a:gd name="connsiteX1" fmla="*/ 120172 w 379719"/>
                <a:gd name="connsiteY1" fmla="*/ 49880 h 727788"/>
                <a:gd name="connsiteX2" fmla="*/ 77329 w 379719"/>
                <a:gd name="connsiteY2" fmla="*/ 108585 h 727788"/>
                <a:gd name="connsiteX3" fmla="*/ 7816 w 379719"/>
                <a:gd name="connsiteY3" fmla="*/ 286022 h 727788"/>
                <a:gd name="connsiteX4" fmla="*/ 6494 w 379719"/>
                <a:gd name="connsiteY4" fmla="*/ 440444 h 727788"/>
                <a:gd name="connsiteX5" fmla="*/ 45138 w 379719"/>
                <a:gd name="connsiteY5" fmla="*/ 536782 h 727788"/>
                <a:gd name="connsiteX6" fmla="*/ 131213 w 379719"/>
                <a:gd name="connsiteY6" fmla="*/ 673903 h 727788"/>
                <a:gd name="connsiteX7" fmla="*/ 179966 w 379719"/>
                <a:gd name="connsiteY7" fmla="*/ 727788 h 727788"/>
                <a:gd name="connsiteX8" fmla="*/ 304879 w 379719"/>
                <a:gd name="connsiteY8" fmla="*/ 604585 h 727788"/>
                <a:gd name="connsiteX9" fmla="*/ 363157 w 379719"/>
                <a:gd name="connsiteY9" fmla="*/ 457200 h 727788"/>
                <a:gd name="connsiteX10" fmla="*/ 379719 w 379719"/>
                <a:gd name="connsiteY10" fmla="*/ 326571 h 727788"/>
                <a:gd name="connsiteX11" fmla="*/ 350016 w 379719"/>
                <a:gd name="connsiteY11" fmla="*/ 218608 h 727788"/>
                <a:gd name="connsiteX12" fmla="*/ 307500 w 379719"/>
                <a:gd name="connsiteY12" fmla="*/ 131447 h 727788"/>
                <a:gd name="connsiteX13" fmla="*/ 246602 w 379719"/>
                <a:gd name="connsiteY13" fmla="*/ 47003 h 727788"/>
                <a:gd name="connsiteX14" fmla="*/ 179966 w 379719"/>
                <a:gd name="connsiteY14" fmla="*/ 0 h 727788"/>
                <a:gd name="connsiteX0" fmla="*/ 179966 w 387339"/>
                <a:gd name="connsiteY0" fmla="*/ 0 h 727788"/>
                <a:gd name="connsiteX1" fmla="*/ 120172 w 387339"/>
                <a:gd name="connsiteY1" fmla="*/ 49880 h 727788"/>
                <a:gd name="connsiteX2" fmla="*/ 77329 w 387339"/>
                <a:gd name="connsiteY2" fmla="*/ 108585 h 727788"/>
                <a:gd name="connsiteX3" fmla="*/ 7816 w 387339"/>
                <a:gd name="connsiteY3" fmla="*/ 286022 h 727788"/>
                <a:gd name="connsiteX4" fmla="*/ 6494 w 387339"/>
                <a:gd name="connsiteY4" fmla="*/ 440444 h 727788"/>
                <a:gd name="connsiteX5" fmla="*/ 45138 w 387339"/>
                <a:gd name="connsiteY5" fmla="*/ 536782 h 727788"/>
                <a:gd name="connsiteX6" fmla="*/ 131213 w 387339"/>
                <a:gd name="connsiteY6" fmla="*/ 673903 h 727788"/>
                <a:gd name="connsiteX7" fmla="*/ 179966 w 387339"/>
                <a:gd name="connsiteY7" fmla="*/ 727788 h 727788"/>
                <a:gd name="connsiteX8" fmla="*/ 304879 w 387339"/>
                <a:gd name="connsiteY8" fmla="*/ 604585 h 727788"/>
                <a:gd name="connsiteX9" fmla="*/ 363157 w 387339"/>
                <a:gd name="connsiteY9" fmla="*/ 457200 h 727788"/>
                <a:gd name="connsiteX10" fmla="*/ 387339 w 387339"/>
                <a:gd name="connsiteY10" fmla="*/ 345621 h 727788"/>
                <a:gd name="connsiteX11" fmla="*/ 350016 w 387339"/>
                <a:gd name="connsiteY11" fmla="*/ 218608 h 727788"/>
                <a:gd name="connsiteX12" fmla="*/ 307500 w 387339"/>
                <a:gd name="connsiteY12" fmla="*/ 131447 h 727788"/>
                <a:gd name="connsiteX13" fmla="*/ 246602 w 387339"/>
                <a:gd name="connsiteY13" fmla="*/ 47003 h 727788"/>
                <a:gd name="connsiteX14" fmla="*/ 179966 w 387339"/>
                <a:gd name="connsiteY14" fmla="*/ 0 h 727788"/>
                <a:gd name="connsiteX0" fmla="*/ 179966 w 381624"/>
                <a:gd name="connsiteY0" fmla="*/ 0 h 727788"/>
                <a:gd name="connsiteX1" fmla="*/ 120172 w 381624"/>
                <a:gd name="connsiteY1" fmla="*/ 49880 h 727788"/>
                <a:gd name="connsiteX2" fmla="*/ 77329 w 381624"/>
                <a:gd name="connsiteY2" fmla="*/ 108585 h 727788"/>
                <a:gd name="connsiteX3" fmla="*/ 7816 w 381624"/>
                <a:gd name="connsiteY3" fmla="*/ 286022 h 727788"/>
                <a:gd name="connsiteX4" fmla="*/ 6494 w 381624"/>
                <a:gd name="connsiteY4" fmla="*/ 440444 h 727788"/>
                <a:gd name="connsiteX5" fmla="*/ 45138 w 381624"/>
                <a:gd name="connsiteY5" fmla="*/ 536782 h 727788"/>
                <a:gd name="connsiteX6" fmla="*/ 131213 w 381624"/>
                <a:gd name="connsiteY6" fmla="*/ 673903 h 727788"/>
                <a:gd name="connsiteX7" fmla="*/ 179966 w 381624"/>
                <a:gd name="connsiteY7" fmla="*/ 727788 h 727788"/>
                <a:gd name="connsiteX8" fmla="*/ 304879 w 381624"/>
                <a:gd name="connsiteY8" fmla="*/ 604585 h 727788"/>
                <a:gd name="connsiteX9" fmla="*/ 363157 w 381624"/>
                <a:gd name="connsiteY9" fmla="*/ 457200 h 727788"/>
                <a:gd name="connsiteX10" fmla="*/ 381624 w 381624"/>
                <a:gd name="connsiteY10" fmla="*/ 347526 h 727788"/>
                <a:gd name="connsiteX11" fmla="*/ 350016 w 381624"/>
                <a:gd name="connsiteY11" fmla="*/ 218608 h 727788"/>
                <a:gd name="connsiteX12" fmla="*/ 307500 w 381624"/>
                <a:gd name="connsiteY12" fmla="*/ 131447 h 727788"/>
                <a:gd name="connsiteX13" fmla="*/ 246602 w 381624"/>
                <a:gd name="connsiteY13" fmla="*/ 47003 h 727788"/>
                <a:gd name="connsiteX14" fmla="*/ 179966 w 381624"/>
                <a:gd name="connsiteY14" fmla="*/ 0 h 727788"/>
                <a:gd name="connsiteX0" fmla="*/ 179966 w 381624"/>
                <a:gd name="connsiteY0" fmla="*/ 0 h 727788"/>
                <a:gd name="connsiteX1" fmla="*/ 120172 w 381624"/>
                <a:gd name="connsiteY1" fmla="*/ 49880 h 727788"/>
                <a:gd name="connsiteX2" fmla="*/ 77329 w 381624"/>
                <a:gd name="connsiteY2" fmla="*/ 108585 h 727788"/>
                <a:gd name="connsiteX3" fmla="*/ 7816 w 381624"/>
                <a:gd name="connsiteY3" fmla="*/ 286022 h 727788"/>
                <a:gd name="connsiteX4" fmla="*/ 6494 w 381624"/>
                <a:gd name="connsiteY4" fmla="*/ 440444 h 727788"/>
                <a:gd name="connsiteX5" fmla="*/ 45138 w 381624"/>
                <a:gd name="connsiteY5" fmla="*/ 536782 h 727788"/>
                <a:gd name="connsiteX6" fmla="*/ 131213 w 381624"/>
                <a:gd name="connsiteY6" fmla="*/ 673903 h 727788"/>
                <a:gd name="connsiteX7" fmla="*/ 179966 w 381624"/>
                <a:gd name="connsiteY7" fmla="*/ 727788 h 727788"/>
                <a:gd name="connsiteX8" fmla="*/ 304879 w 381624"/>
                <a:gd name="connsiteY8" fmla="*/ 604585 h 727788"/>
                <a:gd name="connsiteX9" fmla="*/ 363157 w 381624"/>
                <a:gd name="connsiteY9" fmla="*/ 457200 h 727788"/>
                <a:gd name="connsiteX10" fmla="*/ 381624 w 381624"/>
                <a:gd name="connsiteY10" fmla="*/ 347526 h 727788"/>
                <a:gd name="connsiteX11" fmla="*/ 350016 w 381624"/>
                <a:gd name="connsiteY11" fmla="*/ 218608 h 727788"/>
                <a:gd name="connsiteX12" fmla="*/ 307500 w 381624"/>
                <a:gd name="connsiteY12" fmla="*/ 131447 h 727788"/>
                <a:gd name="connsiteX13" fmla="*/ 246602 w 381624"/>
                <a:gd name="connsiteY13" fmla="*/ 47003 h 727788"/>
                <a:gd name="connsiteX14" fmla="*/ 179966 w 381624"/>
                <a:gd name="connsiteY14" fmla="*/ 0 h 727788"/>
                <a:gd name="connsiteX0" fmla="*/ 179966 w 381624"/>
                <a:gd name="connsiteY0" fmla="*/ 0 h 727788"/>
                <a:gd name="connsiteX1" fmla="*/ 120172 w 381624"/>
                <a:gd name="connsiteY1" fmla="*/ 49880 h 727788"/>
                <a:gd name="connsiteX2" fmla="*/ 77329 w 381624"/>
                <a:gd name="connsiteY2" fmla="*/ 108585 h 727788"/>
                <a:gd name="connsiteX3" fmla="*/ 7816 w 381624"/>
                <a:gd name="connsiteY3" fmla="*/ 286022 h 727788"/>
                <a:gd name="connsiteX4" fmla="*/ 6494 w 381624"/>
                <a:gd name="connsiteY4" fmla="*/ 440444 h 727788"/>
                <a:gd name="connsiteX5" fmla="*/ 33708 w 381624"/>
                <a:gd name="connsiteY5" fmla="*/ 538687 h 727788"/>
                <a:gd name="connsiteX6" fmla="*/ 131213 w 381624"/>
                <a:gd name="connsiteY6" fmla="*/ 673903 h 727788"/>
                <a:gd name="connsiteX7" fmla="*/ 179966 w 381624"/>
                <a:gd name="connsiteY7" fmla="*/ 727788 h 727788"/>
                <a:gd name="connsiteX8" fmla="*/ 304879 w 381624"/>
                <a:gd name="connsiteY8" fmla="*/ 604585 h 727788"/>
                <a:gd name="connsiteX9" fmla="*/ 363157 w 381624"/>
                <a:gd name="connsiteY9" fmla="*/ 457200 h 727788"/>
                <a:gd name="connsiteX10" fmla="*/ 381624 w 381624"/>
                <a:gd name="connsiteY10" fmla="*/ 347526 h 727788"/>
                <a:gd name="connsiteX11" fmla="*/ 350016 w 381624"/>
                <a:gd name="connsiteY11" fmla="*/ 218608 h 727788"/>
                <a:gd name="connsiteX12" fmla="*/ 307500 w 381624"/>
                <a:gd name="connsiteY12" fmla="*/ 131447 h 727788"/>
                <a:gd name="connsiteX13" fmla="*/ 246602 w 381624"/>
                <a:gd name="connsiteY13" fmla="*/ 47003 h 727788"/>
                <a:gd name="connsiteX14" fmla="*/ 179966 w 381624"/>
                <a:gd name="connsiteY14" fmla="*/ 0 h 727788"/>
                <a:gd name="connsiteX0" fmla="*/ 179966 w 381624"/>
                <a:gd name="connsiteY0" fmla="*/ 0 h 727788"/>
                <a:gd name="connsiteX1" fmla="*/ 120172 w 381624"/>
                <a:gd name="connsiteY1" fmla="*/ 49880 h 727788"/>
                <a:gd name="connsiteX2" fmla="*/ 77329 w 381624"/>
                <a:gd name="connsiteY2" fmla="*/ 108585 h 727788"/>
                <a:gd name="connsiteX3" fmla="*/ 7816 w 381624"/>
                <a:gd name="connsiteY3" fmla="*/ 286022 h 727788"/>
                <a:gd name="connsiteX4" fmla="*/ 6494 w 381624"/>
                <a:gd name="connsiteY4" fmla="*/ 440444 h 727788"/>
                <a:gd name="connsiteX5" fmla="*/ 33708 w 381624"/>
                <a:gd name="connsiteY5" fmla="*/ 538687 h 727788"/>
                <a:gd name="connsiteX6" fmla="*/ 131213 w 381624"/>
                <a:gd name="connsiteY6" fmla="*/ 673903 h 727788"/>
                <a:gd name="connsiteX7" fmla="*/ 179966 w 381624"/>
                <a:gd name="connsiteY7" fmla="*/ 727788 h 727788"/>
                <a:gd name="connsiteX8" fmla="*/ 304879 w 381624"/>
                <a:gd name="connsiteY8" fmla="*/ 604585 h 727788"/>
                <a:gd name="connsiteX9" fmla="*/ 363157 w 381624"/>
                <a:gd name="connsiteY9" fmla="*/ 457200 h 727788"/>
                <a:gd name="connsiteX10" fmla="*/ 381624 w 381624"/>
                <a:gd name="connsiteY10" fmla="*/ 347526 h 727788"/>
                <a:gd name="connsiteX11" fmla="*/ 350016 w 381624"/>
                <a:gd name="connsiteY11" fmla="*/ 218608 h 727788"/>
                <a:gd name="connsiteX12" fmla="*/ 307500 w 381624"/>
                <a:gd name="connsiteY12" fmla="*/ 131447 h 727788"/>
                <a:gd name="connsiteX13" fmla="*/ 246602 w 381624"/>
                <a:gd name="connsiteY13" fmla="*/ 47003 h 727788"/>
                <a:gd name="connsiteX14" fmla="*/ 179966 w 381624"/>
                <a:gd name="connsiteY14" fmla="*/ 0 h 727788"/>
                <a:gd name="connsiteX0" fmla="*/ 179966 w 381624"/>
                <a:gd name="connsiteY0" fmla="*/ 0 h 727788"/>
                <a:gd name="connsiteX1" fmla="*/ 120172 w 381624"/>
                <a:gd name="connsiteY1" fmla="*/ 49880 h 727788"/>
                <a:gd name="connsiteX2" fmla="*/ 77329 w 381624"/>
                <a:gd name="connsiteY2" fmla="*/ 108585 h 727788"/>
                <a:gd name="connsiteX3" fmla="*/ 7816 w 381624"/>
                <a:gd name="connsiteY3" fmla="*/ 286022 h 727788"/>
                <a:gd name="connsiteX4" fmla="*/ 6494 w 381624"/>
                <a:gd name="connsiteY4" fmla="*/ 440444 h 727788"/>
                <a:gd name="connsiteX5" fmla="*/ 33708 w 381624"/>
                <a:gd name="connsiteY5" fmla="*/ 538687 h 727788"/>
                <a:gd name="connsiteX6" fmla="*/ 110258 w 381624"/>
                <a:gd name="connsiteY6" fmla="*/ 671998 h 727788"/>
                <a:gd name="connsiteX7" fmla="*/ 179966 w 381624"/>
                <a:gd name="connsiteY7" fmla="*/ 727788 h 727788"/>
                <a:gd name="connsiteX8" fmla="*/ 304879 w 381624"/>
                <a:gd name="connsiteY8" fmla="*/ 604585 h 727788"/>
                <a:gd name="connsiteX9" fmla="*/ 363157 w 381624"/>
                <a:gd name="connsiteY9" fmla="*/ 457200 h 727788"/>
                <a:gd name="connsiteX10" fmla="*/ 381624 w 381624"/>
                <a:gd name="connsiteY10" fmla="*/ 347526 h 727788"/>
                <a:gd name="connsiteX11" fmla="*/ 350016 w 381624"/>
                <a:gd name="connsiteY11" fmla="*/ 218608 h 727788"/>
                <a:gd name="connsiteX12" fmla="*/ 307500 w 381624"/>
                <a:gd name="connsiteY12" fmla="*/ 131447 h 727788"/>
                <a:gd name="connsiteX13" fmla="*/ 246602 w 381624"/>
                <a:gd name="connsiteY13" fmla="*/ 47003 h 727788"/>
                <a:gd name="connsiteX14" fmla="*/ 179966 w 381624"/>
                <a:gd name="connsiteY14" fmla="*/ 0 h 727788"/>
                <a:gd name="connsiteX0" fmla="*/ 179966 w 381624"/>
                <a:gd name="connsiteY0" fmla="*/ 0 h 727788"/>
                <a:gd name="connsiteX1" fmla="*/ 120172 w 381624"/>
                <a:gd name="connsiteY1" fmla="*/ 49880 h 727788"/>
                <a:gd name="connsiteX2" fmla="*/ 77329 w 381624"/>
                <a:gd name="connsiteY2" fmla="*/ 108585 h 727788"/>
                <a:gd name="connsiteX3" fmla="*/ 7816 w 381624"/>
                <a:gd name="connsiteY3" fmla="*/ 286022 h 727788"/>
                <a:gd name="connsiteX4" fmla="*/ 6494 w 381624"/>
                <a:gd name="connsiteY4" fmla="*/ 440444 h 727788"/>
                <a:gd name="connsiteX5" fmla="*/ 33708 w 381624"/>
                <a:gd name="connsiteY5" fmla="*/ 538687 h 727788"/>
                <a:gd name="connsiteX6" fmla="*/ 110258 w 381624"/>
                <a:gd name="connsiteY6" fmla="*/ 671998 h 727788"/>
                <a:gd name="connsiteX7" fmla="*/ 179966 w 381624"/>
                <a:gd name="connsiteY7" fmla="*/ 727788 h 727788"/>
                <a:gd name="connsiteX8" fmla="*/ 320119 w 381624"/>
                <a:gd name="connsiteY8" fmla="*/ 574105 h 727788"/>
                <a:gd name="connsiteX9" fmla="*/ 363157 w 381624"/>
                <a:gd name="connsiteY9" fmla="*/ 457200 h 727788"/>
                <a:gd name="connsiteX10" fmla="*/ 381624 w 381624"/>
                <a:gd name="connsiteY10" fmla="*/ 347526 h 727788"/>
                <a:gd name="connsiteX11" fmla="*/ 350016 w 381624"/>
                <a:gd name="connsiteY11" fmla="*/ 218608 h 727788"/>
                <a:gd name="connsiteX12" fmla="*/ 307500 w 381624"/>
                <a:gd name="connsiteY12" fmla="*/ 131447 h 727788"/>
                <a:gd name="connsiteX13" fmla="*/ 246602 w 381624"/>
                <a:gd name="connsiteY13" fmla="*/ 47003 h 727788"/>
                <a:gd name="connsiteX14" fmla="*/ 179966 w 381624"/>
                <a:gd name="connsiteY14" fmla="*/ 0 h 727788"/>
                <a:gd name="connsiteX0" fmla="*/ 179966 w 381624"/>
                <a:gd name="connsiteY0" fmla="*/ 0 h 731598"/>
                <a:gd name="connsiteX1" fmla="*/ 120172 w 381624"/>
                <a:gd name="connsiteY1" fmla="*/ 49880 h 731598"/>
                <a:gd name="connsiteX2" fmla="*/ 77329 w 381624"/>
                <a:gd name="connsiteY2" fmla="*/ 108585 h 731598"/>
                <a:gd name="connsiteX3" fmla="*/ 7816 w 381624"/>
                <a:gd name="connsiteY3" fmla="*/ 286022 h 731598"/>
                <a:gd name="connsiteX4" fmla="*/ 6494 w 381624"/>
                <a:gd name="connsiteY4" fmla="*/ 440444 h 731598"/>
                <a:gd name="connsiteX5" fmla="*/ 33708 w 381624"/>
                <a:gd name="connsiteY5" fmla="*/ 538687 h 731598"/>
                <a:gd name="connsiteX6" fmla="*/ 110258 w 381624"/>
                <a:gd name="connsiteY6" fmla="*/ 671998 h 731598"/>
                <a:gd name="connsiteX7" fmla="*/ 187586 w 381624"/>
                <a:gd name="connsiteY7" fmla="*/ 731598 h 731598"/>
                <a:gd name="connsiteX8" fmla="*/ 320119 w 381624"/>
                <a:gd name="connsiteY8" fmla="*/ 574105 h 731598"/>
                <a:gd name="connsiteX9" fmla="*/ 363157 w 381624"/>
                <a:gd name="connsiteY9" fmla="*/ 457200 h 731598"/>
                <a:gd name="connsiteX10" fmla="*/ 381624 w 381624"/>
                <a:gd name="connsiteY10" fmla="*/ 347526 h 731598"/>
                <a:gd name="connsiteX11" fmla="*/ 350016 w 381624"/>
                <a:gd name="connsiteY11" fmla="*/ 218608 h 731598"/>
                <a:gd name="connsiteX12" fmla="*/ 307500 w 381624"/>
                <a:gd name="connsiteY12" fmla="*/ 131447 h 731598"/>
                <a:gd name="connsiteX13" fmla="*/ 246602 w 381624"/>
                <a:gd name="connsiteY13" fmla="*/ 47003 h 731598"/>
                <a:gd name="connsiteX14" fmla="*/ 179966 w 381624"/>
                <a:gd name="connsiteY14" fmla="*/ 0 h 731598"/>
                <a:gd name="connsiteX0" fmla="*/ 179966 w 381624"/>
                <a:gd name="connsiteY0" fmla="*/ 0 h 731598"/>
                <a:gd name="connsiteX1" fmla="*/ 120172 w 381624"/>
                <a:gd name="connsiteY1" fmla="*/ 49880 h 731598"/>
                <a:gd name="connsiteX2" fmla="*/ 77329 w 381624"/>
                <a:gd name="connsiteY2" fmla="*/ 108585 h 731598"/>
                <a:gd name="connsiteX3" fmla="*/ 7816 w 381624"/>
                <a:gd name="connsiteY3" fmla="*/ 286022 h 731598"/>
                <a:gd name="connsiteX4" fmla="*/ 6494 w 381624"/>
                <a:gd name="connsiteY4" fmla="*/ 440444 h 731598"/>
                <a:gd name="connsiteX5" fmla="*/ 33708 w 381624"/>
                <a:gd name="connsiteY5" fmla="*/ 538687 h 731598"/>
                <a:gd name="connsiteX6" fmla="*/ 110258 w 381624"/>
                <a:gd name="connsiteY6" fmla="*/ 671998 h 731598"/>
                <a:gd name="connsiteX7" fmla="*/ 187586 w 381624"/>
                <a:gd name="connsiteY7" fmla="*/ 731598 h 731598"/>
                <a:gd name="connsiteX8" fmla="*/ 320119 w 381624"/>
                <a:gd name="connsiteY8" fmla="*/ 574105 h 731598"/>
                <a:gd name="connsiteX9" fmla="*/ 363157 w 381624"/>
                <a:gd name="connsiteY9" fmla="*/ 457200 h 731598"/>
                <a:gd name="connsiteX10" fmla="*/ 381624 w 381624"/>
                <a:gd name="connsiteY10" fmla="*/ 347526 h 731598"/>
                <a:gd name="connsiteX11" fmla="*/ 350016 w 381624"/>
                <a:gd name="connsiteY11" fmla="*/ 218608 h 731598"/>
                <a:gd name="connsiteX12" fmla="*/ 307500 w 381624"/>
                <a:gd name="connsiteY12" fmla="*/ 131447 h 731598"/>
                <a:gd name="connsiteX13" fmla="*/ 246602 w 381624"/>
                <a:gd name="connsiteY13" fmla="*/ 47003 h 731598"/>
                <a:gd name="connsiteX14" fmla="*/ 179966 w 381624"/>
                <a:gd name="connsiteY14" fmla="*/ 0 h 731598"/>
                <a:gd name="connsiteX0" fmla="*/ 179966 w 381624"/>
                <a:gd name="connsiteY0" fmla="*/ 0 h 731598"/>
                <a:gd name="connsiteX1" fmla="*/ 120172 w 381624"/>
                <a:gd name="connsiteY1" fmla="*/ 49880 h 731598"/>
                <a:gd name="connsiteX2" fmla="*/ 77329 w 381624"/>
                <a:gd name="connsiteY2" fmla="*/ 108585 h 731598"/>
                <a:gd name="connsiteX3" fmla="*/ 7816 w 381624"/>
                <a:gd name="connsiteY3" fmla="*/ 286022 h 731598"/>
                <a:gd name="connsiteX4" fmla="*/ 6494 w 381624"/>
                <a:gd name="connsiteY4" fmla="*/ 440444 h 731598"/>
                <a:gd name="connsiteX5" fmla="*/ 33708 w 381624"/>
                <a:gd name="connsiteY5" fmla="*/ 538687 h 731598"/>
                <a:gd name="connsiteX6" fmla="*/ 110258 w 381624"/>
                <a:gd name="connsiteY6" fmla="*/ 671998 h 731598"/>
                <a:gd name="connsiteX7" fmla="*/ 187586 w 381624"/>
                <a:gd name="connsiteY7" fmla="*/ 731598 h 731598"/>
                <a:gd name="connsiteX8" fmla="*/ 358219 w 381624"/>
                <a:gd name="connsiteY8" fmla="*/ 547435 h 731598"/>
                <a:gd name="connsiteX9" fmla="*/ 363157 w 381624"/>
                <a:gd name="connsiteY9" fmla="*/ 457200 h 731598"/>
                <a:gd name="connsiteX10" fmla="*/ 381624 w 381624"/>
                <a:gd name="connsiteY10" fmla="*/ 347526 h 731598"/>
                <a:gd name="connsiteX11" fmla="*/ 350016 w 381624"/>
                <a:gd name="connsiteY11" fmla="*/ 218608 h 731598"/>
                <a:gd name="connsiteX12" fmla="*/ 307500 w 381624"/>
                <a:gd name="connsiteY12" fmla="*/ 131447 h 731598"/>
                <a:gd name="connsiteX13" fmla="*/ 246602 w 381624"/>
                <a:gd name="connsiteY13" fmla="*/ 47003 h 731598"/>
                <a:gd name="connsiteX14" fmla="*/ 179966 w 381624"/>
                <a:gd name="connsiteY14" fmla="*/ 0 h 731598"/>
                <a:gd name="connsiteX0" fmla="*/ 179966 w 381624"/>
                <a:gd name="connsiteY0" fmla="*/ 0 h 731598"/>
                <a:gd name="connsiteX1" fmla="*/ 120172 w 381624"/>
                <a:gd name="connsiteY1" fmla="*/ 49880 h 731598"/>
                <a:gd name="connsiteX2" fmla="*/ 77329 w 381624"/>
                <a:gd name="connsiteY2" fmla="*/ 108585 h 731598"/>
                <a:gd name="connsiteX3" fmla="*/ 7816 w 381624"/>
                <a:gd name="connsiteY3" fmla="*/ 286022 h 731598"/>
                <a:gd name="connsiteX4" fmla="*/ 6494 w 381624"/>
                <a:gd name="connsiteY4" fmla="*/ 440444 h 731598"/>
                <a:gd name="connsiteX5" fmla="*/ 33708 w 381624"/>
                <a:gd name="connsiteY5" fmla="*/ 538687 h 731598"/>
                <a:gd name="connsiteX6" fmla="*/ 110258 w 381624"/>
                <a:gd name="connsiteY6" fmla="*/ 671998 h 731598"/>
                <a:gd name="connsiteX7" fmla="*/ 187586 w 381624"/>
                <a:gd name="connsiteY7" fmla="*/ 731598 h 731598"/>
                <a:gd name="connsiteX8" fmla="*/ 352504 w 381624"/>
                <a:gd name="connsiteY8" fmla="*/ 547435 h 731598"/>
                <a:gd name="connsiteX9" fmla="*/ 363157 w 381624"/>
                <a:gd name="connsiteY9" fmla="*/ 457200 h 731598"/>
                <a:gd name="connsiteX10" fmla="*/ 381624 w 381624"/>
                <a:gd name="connsiteY10" fmla="*/ 347526 h 731598"/>
                <a:gd name="connsiteX11" fmla="*/ 350016 w 381624"/>
                <a:gd name="connsiteY11" fmla="*/ 218608 h 731598"/>
                <a:gd name="connsiteX12" fmla="*/ 307500 w 381624"/>
                <a:gd name="connsiteY12" fmla="*/ 131447 h 731598"/>
                <a:gd name="connsiteX13" fmla="*/ 246602 w 381624"/>
                <a:gd name="connsiteY13" fmla="*/ 47003 h 731598"/>
                <a:gd name="connsiteX14" fmla="*/ 179966 w 381624"/>
                <a:gd name="connsiteY14" fmla="*/ 0 h 731598"/>
                <a:gd name="connsiteX0" fmla="*/ 179966 w 381624"/>
                <a:gd name="connsiteY0" fmla="*/ 0 h 731598"/>
                <a:gd name="connsiteX1" fmla="*/ 120172 w 381624"/>
                <a:gd name="connsiteY1" fmla="*/ 49880 h 731598"/>
                <a:gd name="connsiteX2" fmla="*/ 77329 w 381624"/>
                <a:gd name="connsiteY2" fmla="*/ 108585 h 731598"/>
                <a:gd name="connsiteX3" fmla="*/ 7816 w 381624"/>
                <a:gd name="connsiteY3" fmla="*/ 286022 h 731598"/>
                <a:gd name="connsiteX4" fmla="*/ 6494 w 381624"/>
                <a:gd name="connsiteY4" fmla="*/ 440444 h 731598"/>
                <a:gd name="connsiteX5" fmla="*/ 33708 w 381624"/>
                <a:gd name="connsiteY5" fmla="*/ 538687 h 731598"/>
                <a:gd name="connsiteX6" fmla="*/ 110258 w 381624"/>
                <a:gd name="connsiteY6" fmla="*/ 671998 h 731598"/>
                <a:gd name="connsiteX7" fmla="*/ 187586 w 381624"/>
                <a:gd name="connsiteY7" fmla="*/ 731598 h 731598"/>
                <a:gd name="connsiteX8" fmla="*/ 352504 w 381624"/>
                <a:gd name="connsiteY8" fmla="*/ 547435 h 731598"/>
                <a:gd name="connsiteX9" fmla="*/ 363157 w 381624"/>
                <a:gd name="connsiteY9" fmla="*/ 457200 h 731598"/>
                <a:gd name="connsiteX10" fmla="*/ 381624 w 381624"/>
                <a:gd name="connsiteY10" fmla="*/ 347526 h 731598"/>
                <a:gd name="connsiteX11" fmla="*/ 350016 w 381624"/>
                <a:gd name="connsiteY11" fmla="*/ 218608 h 731598"/>
                <a:gd name="connsiteX12" fmla="*/ 307500 w 381624"/>
                <a:gd name="connsiteY12" fmla="*/ 131447 h 731598"/>
                <a:gd name="connsiteX13" fmla="*/ 246602 w 381624"/>
                <a:gd name="connsiteY13" fmla="*/ 47003 h 731598"/>
                <a:gd name="connsiteX14" fmla="*/ 179966 w 381624"/>
                <a:gd name="connsiteY14" fmla="*/ 0 h 731598"/>
                <a:gd name="connsiteX0" fmla="*/ 179966 w 381624"/>
                <a:gd name="connsiteY0" fmla="*/ 0 h 731598"/>
                <a:gd name="connsiteX1" fmla="*/ 120172 w 381624"/>
                <a:gd name="connsiteY1" fmla="*/ 49880 h 731598"/>
                <a:gd name="connsiteX2" fmla="*/ 77329 w 381624"/>
                <a:gd name="connsiteY2" fmla="*/ 108585 h 731598"/>
                <a:gd name="connsiteX3" fmla="*/ 7816 w 381624"/>
                <a:gd name="connsiteY3" fmla="*/ 286022 h 731598"/>
                <a:gd name="connsiteX4" fmla="*/ 6494 w 381624"/>
                <a:gd name="connsiteY4" fmla="*/ 440444 h 731598"/>
                <a:gd name="connsiteX5" fmla="*/ 33708 w 381624"/>
                <a:gd name="connsiteY5" fmla="*/ 538687 h 731598"/>
                <a:gd name="connsiteX6" fmla="*/ 110258 w 381624"/>
                <a:gd name="connsiteY6" fmla="*/ 671998 h 731598"/>
                <a:gd name="connsiteX7" fmla="*/ 187586 w 381624"/>
                <a:gd name="connsiteY7" fmla="*/ 731598 h 731598"/>
                <a:gd name="connsiteX8" fmla="*/ 363157 w 381624"/>
                <a:gd name="connsiteY8" fmla="*/ 457200 h 731598"/>
                <a:gd name="connsiteX9" fmla="*/ 381624 w 381624"/>
                <a:gd name="connsiteY9" fmla="*/ 347526 h 731598"/>
                <a:gd name="connsiteX10" fmla="*/ 350016 w 381624"/>
                <a:gd name="connsiteY10" fmla="*/ 218608 h 731598"/>
                <a:gd name="connsiteX11" fmla="*/ 307500 w 381624"/>
                <a:gd name="connsiteY11" fmla="*/ 131447 h 731598"/>
                <a:gd name="connsiteX12" fmla="*/ 246602 w 381624"/>
                <a:gd name="connsiteY12" fmla="*/ 47003 h 731598"/>
                <a:gd name="connsiteX13" fmla="*/ 179966 w 381624"/>
                <a:gd name="connsiteY13" fmla="*/ 0 h 731598"/>
                <a:gd name="connsiteX0" fmla="*/ 179966 w 381624"/>
                <a:gd name="connsiteY0" fmla="*/ 0 h 731598"/>
                <a:gd name="connsiteX1" fmla="*/ 120172 w 381624"/>
                <a:gd name="connsiteY1" fmla="*/ 49880 h 731598"/>
                <a:gd name="connsiteX2" fmla="*/ 77329 w 381624"/>
                <a:gd name="connsiteY2" fmla="*/ 108585 h 731598"/>
                <a:gd name="connsiteX3" fmla="*/ 7816 w 381624"/>
                <a:gd name="connsiteY3" fmla="*/ 286022 h 731598"/>
                <a:gd name="connsiteX4" fmla="*/ 6494 w 381624"/>
                <a:gd name="connsiteY4" fmla="*/ 440444 h 731598"/>
                <a:gd name="connsiteX5" fmla="*/ 33708 w 381624"/>
                <a:gd name="connsiteY5" fmla="*/ 538687 h 731598"/>
                <a:gd name="connsiteX6" fmla="*/ 110258 w 381624"/>
                <a:gd name="connsiteY6" fmla="*/ 671998 h 731598"/>
                <a:gd name="connsiteX7" fmla="*/ 187586 w 381624"/>
                <a:gd name="connsiteY7" fmla="*/ 731598 h 731598"/>
                <a:gd name="connsiteX8" fmla="*/ 363157 w 381624"/>
                <a:gd name="connsiteY8" fmla="*/ 457200 h 731598"/>
                <a:gd name="connsiteX9" fmla="*/ 381624 w 381624"/>
                <a:gd name="connsiteY9" fmla="*/ 347526 h 731598"/>
                <a:gd name="connsiteX10" fmla="*/ 350016 w 381624"/>
                <a:gd name="connsiteY10" fmla="*/ 218608 h 731598"/>
                <a:gd name="connsiteX11" fmla="*/ 307500 w 381624"/>
                <a:gd name="connsiteY11" fmla="*/ 131447 h 731598"/>
                <a:gd name="connsiteX12" fmla="*/ 246602 w 381624"/>
                <a:gd name="connsiteY12" fmla="*/ 47003 h 731598"/>
                <a:gd name="connsiteX13" fmla="*/ 179966 w 381624"/>
                <a:gd name="connsiteY13" fmla="*/ 0 h 731598"/>
                <a:gd name="connsiteX0" fmla="*/ 179966 w 381624"/>
                <a:gd name="connsiteY0" fmla="*/ 0 h 731598"/>
                <a:gd name="connsiteX1" fmla="*/ 120172 w 381624"/>
                <a:gd name="connsiteY1" fmla="*/ 49880 h 731598"/>
                <a:gd name="connsiteX2" fmla="*/ 77329 w 381624"/>
                <a:gd name="connsiteY2" fmla="*/ 108585 h 731598"/>
                <a:gd name="connsiteX3" fmla="*/ 7816 w 381624"/>
                <a:gd name="connsiteY3" fmla="*/ 286022 h 731598"/>
                <a:gd name="connsiteX4" fmla="*/ 6494 w 381624"/>
                <a:gd name="connsiteY4" fmla="*/ 440444 h 731598"/>
                <a:gd name="connsiteX5" fmla="*/ 33708 w 381624"/>
                <a:gd name="connsiteY5" fmla="*/ 538687 h 731598"/>
                <a:gd name="connsiteX6" fmla="*/ 110258 w 381624"/>
                <a:gd name="connsiteY6" fmla="*/ 671998 h 731598"/>
                <a:gd name="connsiteX7" fmla="*/ 187586 w 381624"/>
                <a:gd name="connsiteY7" fmla="*/ 731598 h 731598"/>
                <a:gd name="connsiteX8" fmla="*/ 363157 w 381624"/>
                <a:gd name="connsiteY8" fmla="*/ 457200 h 731598"/>
                <a:gd name="connsiteX9" fmla="*/ 381624 w 381624"/>
                <a:gd name="connsiteY9" fmla="*/ 347526 h 731598"/>
                <a:gd name="connsiteX10" fmla="*/ 350016 w 381624"/>
                <a:gd name="connsiteY10" fmla="*/ 218608 h 731598"/>
                <a:gd name="connsiteX11" fmla="*/ 307500 w 381624"/>
                <a:gd name="connsiteY11" fmla="*/ 131447 h 731598"/>
                <a:gd name="connsiteX12" fmla="*/ 246602 w 381624"/>
                <a:gd name="connsiteY12" fmla="*/ 47003 h 731598"/>
                <a:gd name="connsiteX13" fmla="*/ 179966 w 381624"/>
                <a:gd name="connsiteY13" fmla="*/ 0 h 731598"/>
                <a:gd name="connsiteX0" fmla="*/ 179966 w 381624"/>
                <a:gd name="connsiteY0" fmla="*/ 0 h 731598"/>
                <a:gd name="connsiteX1" fmla="*/ 120172 w 381624"/>
                <a:gd name="connsiteY1" fmla="*/ 49880 h 731598"/>
                <a:gd name="connsiteX2" fmla="*/ 77329 w 381624"/>
                <a:gd name="connsiteY2" fmla="*/ 108585 h 731598"/>
                <a:gd name="connsiteX3" fmla="*/ 7816 w 381624"/>
                <a:gd name="connsiteY3" fmla="*/ 286022 h 731598"/>
                <a:gd name="connsiteX4" fmla="*/ 6494 w 381624"/>
                <a:gd name="connsiteY4" fmla="*/ 440444 h 731598"/>
                <a:gd name="connsiteX5" fmla="*/ 33708 w 381624"/>
                <a:gd name="connsiteY5" fmla="*/ 538687 h 731598"/>
                <a:gd name="connsiteX6" fmla="*/ 110258 w 381624"/>
                <a:gd name="connsiteY6" fmla="*/ 671998 h 731598"/>
                <a:gd name="connsiteX7" fmla="*/ 187586 w 381624"/>
                <a:gd name="connsiteY7" fmla="*/ 731598 h 731598"/>
                <a:gd name="connsiteX8" fmla="*/ 368872 w 381624"/>
                <a:gd name="connsiteY8" fmla="*/ 457200 h 731598"/>
                <a:gd name="connsiteX9" fmla="*/ 381624 w 381624"/>
                <a:gd name="connsiteY9" fmla="*/ 347526 h 731598"/>
                <a:gd name="connsiteX10" fmla="*/ 350016 w 381624"/>
                <a:gd name="connsiteY10" fmla="*/ 218608 h 731598"/>
                <a:gd name="connsiteX11" fmla="*/ 307500 w 381624"/>
                <a:gd name="connsiteY11" fmla="*/ 131447 h 731598"/>
                <a:gd name="connsiteX12" fmla="*/ 246602 w 381624"/>
                <a:gd name="connsiteY12" fmla="*/ 47003 h 731598"/>
                <a:gd name="connsiteX13" fmla="*/ 179966 w 381624"/>
                <a:gd name="connsiteY13" fmla="*/ 0 h 731598"/>
                <a:gd name="connsiteX0" fmla="*/ 179966 w 381624"/>
                <a:gd name="connsiteY0" fmla="*/ 0 h 733503"/>
                <a:gd name="connsiteX1" fmla="*/ 120172 w 381624"/>
                <a:gd name="connsiteY1" fmla="*/ 49880 h 733503"/>
                <a:gd name="connsiteX2" fmla="*/ 77329 w 381624"/>
                <a:gd name="connsiteY2" fmla="*/ 108585 h 733503"/>
                <a:gd name="connsiteX3" fmla="*/ 7816 w 381624"/>
                <a:gd name="connsiteY3" fmla="*/ 286022 h 733503"/>
                <a:gd name="connsiteX4" fmla="*/ 6494 w 381624"/>
                <a:gd name="connsiteY4" fmla="*/ 440444 h 733503"/>
                <a:gd name="connsiteX5" fmla="*/ 33708 w 381624"/>
                <a:gd name="connsiteY5" fmla="*/ 538687 h 733503"/>
                <a:gd name="connsiteX6" fmla="*/ 110258 w 381624"/>
                <a:gd name="connsiteY6" fmla="*/ 671998 h 733503"/>
                <a:gd name="connsiteX7" fmla="*/ 179966 w 381624"/>
                <a:gd name="connsiteY7" fmla="*/ 733503 h 733503"/>
                <a:gd name="connsiteX8" fmla="*/ 368872 w 381624"/>
                <a:gd name="connsiteY8" fmla="*/ 457200 h 733503"/>
                <a:gd name="connsiteX9" fmla="*/ 381624 w 381624"/>
                <a:gd name="connsiteY9" fmla="*/ 347526 h 733503"/>
                <a:gd name="connsiteX10" fmla="*/ 350016 w 381624"/>
                <a:gd name="connsiteY10" fmla="*/ 218608 h 733503"/>
                <a:gd name="connsiteX11" fmla="*/ 307500 w 381624"/>
                <a:gd name="connsiteY11" fmla="*/ 131447 h 733503"/>
                <a:gd name="connsiteX12" fmla="*/ 246602 w 381624"/>
                <a:gd name="connsiteY12" fmla="*/ 47003 h 733503"/>
                <a:gd name="connsiteX13" fmla="*/ 179966 w 381624"/>
                <a:gd name="connsiteY13" fmla="*/ 0 h 733503"/>
                <a:gd name="connsiteX0" fmla="*/ 179966 w 381624"/>
                <a:gd name="connsiteY0" fmla="*/ 0 h 733503"/>
                <a:gd name="connsiteX1" fmla="*/ 120172 w 381624"/>
                <a:gd name="connsiteY1" fmla="*/ 49880 h 733503"/>
                <a:gd name="connsiteX2" fmla="*/ 77329 w 381624"/>
                <a:gd name="connsiteY2" fmla="*/ 108585 h 733503"/>
                <a:gd name="connsiteX3" fmla="*/ 7816 w 381624"/>
                <a:gd name="connsiteY3" fmla="*/ 286022 h 733503"/>
                <a:gd name="connsiteX4" fmla="*/ 6494 w 381624"/>
                <a:gd name="connsiteY4" fmla="*/ 440444 h 733503"/>
                <a:gd name="connsiteX5" fmla="*/ 33708 w 381624"/>
                <a:gd name="connsiteY5" fmla="*/ 538687 h 733503"/>
                <a:gd name="connsiteX6" fmla="*/ 110258 w 381624"/>
                <a:gd name="connsiteY6" fmla="*/ 671998 h 733503"/>
                <a:gd name="connsiteX7" fmla="*/ 179966 w 381624"/>
                <a:gd name="connsiteY7" fmla="*/ 733503 h 733503"/>
                <a:gd name="connsiteX8" fmla="*/ 284640 w 381624"/>
                <a:gd name="connsiteY8" fmla="*/ 619127 h 733503"/>
                <a:gd name="connsiteX9" fmla="*/ 368872 w 381624"/>
                <a:gd name="connsiteY9" fmla="*/ 457200 h 733503"/>
                <a:gd name="connsiteX10" fmla="*/ 381624 w 381624"/>
                <a:gd name="connsiteY10" fmla="*/ 347526 h 733503"/>
                <a:gd name="connsiteX11" fmla="*/ 350016 w 381624"/>
                <a:gd name="connsiteY11" fmla="*/ 218608 h 733503"/>
                <a:gd name="connsiteX12" fmla="*/ 307500 w 381624"/>
                <a:gd name="connsiteY12" fmla="*/ 131447 h 733503"/>
                <a:gd name="connsiteX13" fmla="*/ 246602 w 381624"/>
                <a:gd name="connsiteY13" fmla="*/ 47003 h 733503"/>
                <a:gd name="connsiteX14" fmla="*/ 179966 w 381624"/>
                <a:gd name="connsiteY14" fmla="*/ 0 h 733503"/>
                <a:gd name="connsiteX0" fmla="*/ 179966 w 381624"/>
                <a:gd name="connsiteY0" fmla="*/ 0 h 733503"/>
                <a:gd name="connsiteX1" fmla="*/ 120172 w 381624"/>
                <a:gd name="connsiteY1" fmla="*/ 49880 h 733503"/>
                <a:gd name="connsiteX2" fmla="*/ 77329 w 381624"/>
                <a:gd name="connsiteY2" fmla="*/ 108585 h 733503"/>
                <a:gd name="connsiteX3" fmla="*/ 7816 w 381624"/>
                <a:gd name="connsiteY3" fmla="*/ 286022 h 733503"/>
                <a:gd name="connsiteX4" fmla="*/ 6494 w 381624"/>
                <a:gd name="connsiteY4" fmla="*/ 440444 h 733503"/>
                <a:gd name="connsiteX5" fmla="*/ 33708 w 381624"/>
                <a:gd name="connsiteY5" fmla="*/ 538687 h 733503"/>
                <a:gd name="connsiteX6" fmla="*/ 110258 w 381624"/>
                <a:gd name="connsiteY6" fmla="*/ 671998 h 733503"/>
                <a:gd name="connsiteX7" fmla="*/ 179966 w 381624"/>
                <a:gd name="connsiteY7" fmla="*/ 733503 h 733503"/>
                <a:gd name="connsiteX8" fmla="*/ 294778 w 381624"/>
                <a:gd name="connsiteY8" fmla="*/ 623008 h 733503"/>
                <a:gd name="connsiteX9" fmla="*/ 368872 w 381624"/>
                <a:gd name="connsiteY9" fmla="*/ 457200 h 733503"/>
                <a:gd name="connsiteX10" fmla="*/ 381624 w 381624"/>
                <a:gd name="connsiteY10" fmla="*/ 347526 h 733503"/>
                <a:gd name="connsiteX11" fmla="*/ 350016 w 381624"/>
                <a:gd name="connsiteY11" fmla="*/ 218608 h 733503"/>
                <a:gd name="connsiteX12" fmla="*/ 307500 w 381624"/>
                <a:gd name="connsiteY12" fmla="*/ 131447 h 733503"/>
                <a:gd name="connsiteX13" fmla="*/ 246602 w 381624"/>
                <a:gd name="connsiteY13" fmla="*/ 47003 h 733503"/>
                <a:gd name="connsiteX14" fmla="*/ 179966 w 381624"/>
                <a:gd name="connsiteY14" fmla="*/ 0 h 733503"/>
                <a:gd name="connsiteX0" fmla="*/ 179966 w 381624"/>
                <a:gd name="connsiteY0" fmla="*/ 0 h 735443"/>
                <a:gd name="connsiteX1" fmla="*/ 120172 w 381624"/>
                <a:gd name="connsiteY1" fmla="*/ 49880 h 735443"/>
                <a:gd name="connsiteX2" fmla="*/ 77329 w 381624"/>
                <a:gd name="connsiteY2" fmla="*/ 108585 h 735443"/>
                <a:gd name="connsiteX3" fmla="*/ 7816 w 381624"/>
                <a:gd name="connsiteY3" fmla="*/ 286022 h 735443"/>
                <a:gd name="connsiteX4" fmla="*/ 6494 w 381624"/>
                <a:gd name="connsiteY4" fmla="*/ 440444 h 735443"/>
                <a:gd name="connsiteX5" fmla="*/ 33708 w 381624"/>
                <a:gd name="connsiteY5" fmla="*/ 538687 h 735443"/>
                <a:gd name="connsiteX6" fmla="*/ 110258 w 381624"/>
                <a:gd name="connsiteY6" fmla="*/ 671998 h 735443"/>
                <a:gd name="connsiteX7" fmla="*/ 192131 w 381624"/>
                <a:gd name="connsiteY7" fmla="*/ 735443 h 735443"/>
                <a:gd name="connsiteX8" fmla="*/ 294778 w 381624"/>
                <a:gd name="connsiteY8" fmla="*/ 623008 h 735443"/>
                <a:gd name="connsiteX9" fmla="*/ 368872 w 381624"/>
                <a:gd name="connsiteY9" fmla="*/ 457200 h 735443"/>
                <a:gd name="connsiteX10" fmla="*/ 381624 w 381624"/>
                <a:gd name="connsiteY10" fmla="*/ 347526 h 735443"/>
                <a:gd name="connsiteX11" fmla="*/ 350016 w 381624"/>
                <a:gd name="connsiteY11" fmla="*/ 218608 h 735443"/>
                <a:gd name="connsiteX12" fmla="*/ 307500 w 381624"/>
                <a:gd name="connsiteY12" fmla="*/ 131447 h 735443"/>
                <a:gd name="connsiteX13" fmla="*/ 246602 w 381624"/>
                <a:gd name="connsiteY13" fmla="*/ 47003 h 735443"/>
                <a:gd name="connsiteX14" fmla="*/ 179966 w 381624"/>
                <a:gd name="connsiteY14" fmla="*/ 0 h 735443"/>
                <a:gd name="connsiteX0" fmla="*/ 179966 w 381624"/>
                <a:gd name="connsiteY0" fmla="*/ 0 h 735443"/>
                <a:gd name="connsiteX1" fmla="*/ 120172 w 381624"/>
                <a:gd name="connsiteY1" fmla="*/ 49880 h 735443"/>
                <a:gd name="connsiteX2" fmla="*/ 83412 w 381624"/>
                <a:gd name="connsiteY2" fmla="*/ 106645 h 735443"/>
                <a:gd name="connsiteX3" fmla="*/ 7816 w 381624"/>
                <a:gd name="connsiteY3" fmla="*/ 286022 h 735443"/>
                <a:gd name="connsiteX4" fmla="*/ 6494 w 381624"/>
                <a:gd name="connsiteY4" fmla="*/ 440444 h 735443"/>
                <a:gd name="connsiteX5" fmla="*/ 33708 w 381624"/>
                <a:gd name="connsiteY5" fmla="*/ 538687 h 735443"/>
                <a:gd name="connsiteX6" fmla="*/ 110258 w 381624"/>
                <a:gd name="connsiteY6" fmla="*/ 671998 h 735443"/>
                <a:gd name="connsiteX7" fmla="*/ 192131 w 381624"/>
                <a:gd name="connsiteY7" fmla="*/ 735443 h 735443"/>
                <a:gd name="connsiteX8" fmla="*/ 294778 w 381624"/>
                <a:gd name="connsiteY8" fmla="*/ 623008 h 735443"/>
                <a:gd name="connsiteX9" fmla="*/ 368872 w 381624"/>
                <a:gd name="connsiteY9" fmla="*/ 457200 h 735443"/>
                <a:gd name="connsiteX10" fmla="*/ 381624 w 381624"/>
                <a:gd name="connsiteY10" fmla="*/ 347526 h 735443"/>
                <a:gd name="connsiteX11" fmla="*/ 350016 w 381624"/>
                <a:gd name="connsiteY11" fmla="*/ 218608 h 735443"/>
                <a:gd name="connsiteX12" fmla="*/ 307500 w 381624"/>
                <a:gd name="connsiteY12" fmla="*/ 131447 h 735443"/>
                <a:gd name="connsiteX13" fmla="*/ 246602 w 381624"/>
                <a:gd name="connsiteY13" fmla="*/ 47003 h 735443"/>
                <a:gd name="connsiteX14" fmla="*/ 179966 w 381624"/>
                <a:gd name="connsiteY14" fmla="*/ 0 h 735443"/>
                <a:gd name="connsiteX0" fmla="*/ 179966 w 381624"/>
                <a:gd name="connsiteY0" fmla="*/ 0 h 735443"/>
                <a:gd name="connsiteX1" fmla="*/ 136393 w 381624"/>
                <a:gd name="connsiteY1" fmla="*/ 49880 h 735443"/>
                <a:gd name="connsiteX2" fmla="*/ 83412 w 381624"/>
                <a:gd name="connsiteY2" fmla="*/ 106645 h 735443"/>
                <a:gd name="connsiteX3" fmla="*/ 7816 w 381624"/>
                <a:gd name="connsiteY3" fmla="*/ 286022 h 735443"/>
                <a:gd name="connsiteX4" fmla="*/ 6494 w 381624"/>
                <a:gd name="connsiteY4" fmla="*/ 440444 h 735443"/>
                <a:gd name="connsiteX5" fmla="*/ 33708 w 381624"/>
                <a:gd name="connsiteY5" fmla="*/ 538687 h 735443"/>
                <a:gd name="connsiteX6" fmla="*/ 110258 w 381624"/>
                <a:gd name="connsiteY6" fmla="*/ 671998 h 735443"/>
                <a:gd name="connsiteX7" fmla="*/ 192131 w 381624"/>
                <a:gd name="connsiteY7" fmla="*/ 735443 h 735443"/>
                <a:gd name="connsiteX8" fmla="*/ 294778 w 381624"/>
                <a:gd name="connsiteY8" fmla="*/ 623008 h 735443"/>
                <a:gd name="connsiteX9" fmla="*/ 368872 w 381624"/>
                <a:gd name="connsiteY9" fmla="*/ 457200 h 735443"/>
                <a:gd name="connsiteX10" fmla="*/ 381624 w 381624"/>
                <a:gd name="connsiteY10" fmla="*/ 347526 h 735443"/>
                <a:gd name="connsiteX11" fmla="*/ 350016 w 381624"/>
                <a:gd name="connsiteY11" fmla="*/ 218608 h 735443"/>
                <a:gd name="connsiteX12" fmla="*/ 307500 w 381624"/>
                <a:gd name="connsiteY12" fmla="*/ 131447 h 735443"/>
                <a:gd name="connsiteX13" fmla="*/ 246602 w 381624"/>
                <a:gd name="connsiteY13" fmla="*/ 47003 h 735443"/>
                <a:gd name="connsiteX14" fmla="*/ 179966 w 381624"/>
                <a:gd name="connsiteY14" fmla="*/ 0 h 735443"/>
                <a:gd name="connsiteX0" fmla="*/ 179966 w 381624"/>
                <a:gd name="connsiteY0" fmla="*/ 0 h 735443"/>
                <a:gd name="connsiteX1" fmla="*/ 136393 w 381624"/>
                <a:gd name="connsiteY1" fmla="*/ 49880 h 735443"/>
                <a:gd name="connsiteX2" fmla="*/ 75302 w 381624"/>
                <a:gd name="connsiteY2" fmla="*/ 135752 h 735443"/>
                <a:gd name="connsiteX3" fmla="*/ 7816 w 381624"/>
                <a:gd name="connsiteY3" fmla="*/ 286022 h 735443"/>
                <a:gd name="connsiteX4" fmla="*/ 6494 w 381624"/>
                <a:gd name="connsiteY4" fmla="*/ 440444 h 735443"/>
                <a:gd name="connsiteX5" fmla="*/ 33708 w 381624"/>
                <a:gd name="connsiteY5" fmla="*/ 538687 h 735443"/>
                <a:gd name="connsiteX6" fmla="*/ 110258 w 381624"/>
                <a:gd name="connsiteY6" fmla="*/ 671998 h 735443"/>
                <a:gd name="connsiteX7" fmla="*/ 192131 w 381624"/>
                <a:gd name="connsiteY7" fmla="*/ 735443 h 735443"/>
                <a:gd name="connsiteX8" fmla="*/ 294778 w 381624"/>
                <a:gd name="connsiteY8" fmla="*/ 623008 h 735443"/>
                <a:gd name="connsiteX9" fmla="*/ 368872 w 381624"/>
                <a:gd name="connsiteY9" fmla="*/ 457200 h 735443"/>
                <a:gd name="connsiteX10" fmla="*/ 381624 w 381624"/>
                <a:gd name="connsiteY10" fmla="*/ 347526 h 735443"/>
                <a:gd name="connsiteX11" fmla="*/ 350016 w 381624"/>
                <a:gd name="connsiteY11" fmla="*/ 218608 h 735443"/>
                <a:gd name="connsiteX12" fmla="*/ 307500 w 381624"/>
                <a:gd name="connsiteY12" fmla="*/ 131447 h 735443"/>
                <a:gd name="connsiteX13" fmla="*/ 246602 w 381624"/>
                <a:gd name="connsiteY13" fmla="*/ 47003 h 735443"/>
                <a:gd name="connsiteX14" fmla="*/ 179966 w 381624"/>
                <a:gd name="connsiteY14" fmla="*/ 0 h 735443"/>
                <a:gd name="connsiteX0" fmla="*/ 179966 w 381624"/>
                <a:gd name="connsiteY0" fmla="*/ 0 h 735443"/>
                <a:gd name="connsiteX1" fmla="*/ 136393 w 381624"/>
                <a:gd name="connsiteY1" fmla="*/ 49880 h 735443"/>
                <a:gd name="connsiteX2" fmla="*/ 85439 w 381624"/>
                <a:gd name="connsiteY2" fmla="*/ 110526 h 735443"/>
                <a:gd name="connsiteX3" fmla="*/ 7816 w 381624"/>
                <a:gd name="connsiteY3" fmla="*/ 286022 h 735443"/>
                <a:gd name="connsiteX4" fmla="*/ 6494 w 381624"/>
                <a:gd name="connsiteY4" fmla="*/ 440444 h 735443"/>
                <a:gd name="connsiteX5" fmla="*/ 33708 w 381624"/>
                <a:gd name="connsiteY5" fmla="*/ 538687 h 735443"/>
                <a:gd name="connsiteX6" fmla="*/ 110258 w 381624"/>
                <a:gd name="connsiteY6" fmla="*/ 671998 h 735443"/>
                <a:gd name="connsiteX7" fmla="*/ 192131 w 381624"/>
                <a:gd name="connsiteY7" fmla="*/ 735443 h 735443"/>
                <a:gd name="connsiteX8" fmla="*/ 294778 w 381624"/>
                <a:gd name="connsiteY8" fmla="*/ 623008 h 735443"/>
                <a:gd name="connsiteX9" fmla="*/ 368872 w 381624"/>
                <a:gd name="connsiteY9" fmla="*/ 457200 h 735443"/>
                <a:gd name="connsiteX10" fmla="*/ 381624 w 381624"/>
                <a:gd name="connsiteY10" fmla="*/ 347526 h 735443"/>
                <a:gd name="connsiteX11" fmla="*/ 350016 w 381624"/>
                <a:gd name="connsiteY11" fmla="*/ 218608 h 735443"/>
                <a:gd name="connsiteX12" fmla="*/ 307500 w 381624"/>
                <a:gd name="connsiteY12" fmla="*/ 131447 h 735443"/>
                <a:gd name="connsiteX13" fmla="*/ 246602 w 381624"/>
                <a:gd name="connsiteY13" fmla="*/ 47003 h 735443"/>
                <a:gd name="connsiteX14" fmla="*/ 179966 w 381624"/>
                <a:gd name="connsiteY14" fmla="*/ 0 h 735443"/>
                <a:gd name="connsiteX0" fmla="*/ 179966 w 379596"/>
                <a:gd name="connsiteY0" fmla="*/ 0 h 735443"/>
                <a:gd name="connsiteX1" fmla="*/ 136393 w 379596"/>
                <a:gd name="connsiteY1" fmla="*/ 49880 h 735443"/>
                <a:gd name="connsiteX2" fmla="*/ 85439 w 379596"/>
                <a:gd name="connsiteY2" fmla="*/ 110526 h 735443"/>
                <a:gd name="connsiteX3" fmla="*/ 7816 w 379596"/>
                <a:gd name="connsiteY3" fmla="*/ 286022 h 735443"/>
                <a:gd name="connsiteX4" fmla="*/ 6494 w 379596"/>
                <a:gd name="connsiteY4" fmla="*/ 440444 h 735443"/>
                <a:gd name="connsiteX5" fmla="*/ 33708 w 379596"/>
                <a:gd name="connsiteY5" fmla="*/ 538687 h 735443"/>
                <a:gd name="connsiteX6" fmla="*/ 110258 w 379596"/>
                <a:gd name="connsiteY6" fmla="*/ 671998 h 735443"/>
                <a:gd name="connsiteX7" fmla="*/ 192131 w 379596"/>
                <a:gd name="connsiteY7" fmla="*/ 735443 h 735443"/>
                <a:gd name="connsiteX8" fmla="*/ 294778 w 379596"/>
                <a:gd name="connsiteY8" fmla="*/ 623008 h 735443"/>
                <a:gd name="connsiteX9" fmla="*/ 368872 w 379596"/>
                <a:gd name="connsiteY9" fmla="*/ 457200 h 735443"/>
                <a:gd name="connsiteX10" fmla="*/ 379596 w 379596"/>
                <a:gd name="connsiteY10" fmla="*/ 347526 h 735443"/>
                <a:gd name="connsiteX11" fmla="*/ 350016 w 379596"/>
                <a:gd name="connsiteY11" fmla="*/ 218608 h 735443"/>
                <a:gd name="connsiteX12" fmla="*/ 307500 w 379596"/>
                <a:gd name="connsiteY12" fmla="*/ 131447 h 735443"/>
                <a:gd name="connsiteX13" fmla="*/ 246602 w 379596"/>
                <a:gd name="connsiteY13" fmla="*/ 47003 h 735443"/>
                <a:gd name="connsiteX14" fmla="*/ 179966 w 379596"/>
                <a:gd name="connsiteY14" fmla="*/ 0 h 735443"/>
                <a:gd name="connsiteX0" fmla="*/ 179966 w 379596"/>
                <a:gd name="connsiteY0" fmla="*/ 0 h 735443"/>
                <a:gd name="connsiteX1" fmla="*/ 136393 w 379596"/>
                <a:gd name="connsiteY1" fmla="*/ 49880 h 735443"/>
                <a:gd name="connsiteX2" fmla="*/ 85439 w 379596"/>
                <a:gd name="connsiteY2" fmla="*/ 110526 h 735443"/>
                <a:gd name="connsiteX3" fmla="*/ 7816 w 379596"/>
                <a:gd name="connsiteY3" fmla="*/ 286022 h 735443"/>
                <a:gd name="connsiteX4" fmla="*/ 6494 w 379596"/>
                <a:gd name="connsiteY4" fmla="*/ 440444 h 735443"/>
                <a:gd name="connsiteX5" fmla="*/ 33708 w 379596"/>
                <a:gd name="connsiteY5" fmla="*/ 538687 h 735443"/>
                <a:gd name="connsiteX6" fmla="*/ 110258 w 379596"/>
                <a:gd name="connsiteY6" fmla="*/ 671998 h 735443"/>
                <a:gd name="connsiteX7" fmla="*/ 192131 w 379596"/>
                <a:gd name="connsiteY7" fmla="*/ 735443 h 735443"/>
                <a:gd name="connsiteX8" fmla="*/ 300861 w 379596"/>
                <a:gd name="connsiteY8" fmla="*/ 623008 h 735443"/>
                <a:gd name="connsiteX9" fmla="*/ 368872 w 379596"/>
                <a:gd name="connsiteY9" fmla="*/ 457200 h 735443"/>
                <a:gd name="connsiteX10" fmla="*/ 379596 w 379596"/>
                <a:gd name="connsiteY10" fmla="*/ 347526 h 735443"/>
                <a:gd name="connsiteX11" fmla="*/ 350016 w 379596"/>
                <a:gd name="connsiteY11" fmla="*/ 218608 h 735443"/>
                <a:gd name="connsiteX12" fmla="*/ 307500 w 379596"/>
                <a:gd name="connsiteY12" fmla="*/ 131447 h 735443"/>
                <a:gd name="connsiteX13" fmla="*/ 246602 w 379596"/>
                <a:gd name="connsiteY13" fmla="*/ 47003 h 735443"/>
                <a:gd name="connsiteX14" fmla="*/ 179966 w 379596"/>
                <a:gd name="connsiteY14" fmla="*/ 0 h 735443"/>
                <a:gd name="connsiteX0" fmla="*/ 179966 w 379596"/>
                <a:gd name="connsiteY0" fmla="*/ 0 h 735443"/>
                <a:gd name="connsiteX1" fmla="*/ 136393 w 379596"/>
                <a:gd name="connsiteY1" fmla="*/ 49880 h 735443"/>
                <a:gd name="connsiteX2" fmla="*/ 85439 w 379596"/>
                <a:gd name="connsiteY2" fmla="*/ 110526 h 735443"/>
                <a:gd name="connsiteX3" fmla="*/ 7816 w 379596"/>
                <a:gd name="connsiteY3" fmla="*/ 286022 h 735443"/>
                <a:gd name="connsiteX4" fmla="*/ 6494 w 379596"/>
                <a:gd name="connsiteY4" fmla="*/ 440444 h 735443"/>
                <a:gd name="connsiteX5" fmla="*/ 33708 w 379596"/>
                <a:gd name="connsiteY5" fmla="*/ 538687 h 735443"/>
                <a:gd name="connsiteX6" fmla="*/ 110258 w 379596"/>
                <a:gd name="connsiteY6" fmla="*/ 671998 h 735443"/>
                <a:gd name="connsiteX7" fmla="*/ 192131 w 379596"/>
                <a:gd name="connsiteY7" fmla="*/ 735443 h 735443"/>
                <a:gd name="connsiteX8" fmla="*/ 300861 w 379596"/>
                <a:gd name="connsiteY8" fmla="*/ 623008 h 735443"/>
                <a:gd name="connsiteX9" fmla="*/ 374955 w 379596"/>
                <a:gd name="connsiteY9" fmla="*/ 459140 h 735443"/>
                <a:gd name="connsiteX10" fmla="*/ 379596 w 379596"/>
                <a:gd name="connsiteY10" fmla="*/ 347526 h 735443"/>
                <a:gd name="connsiteX11" fmla="*/ 350016 w 379596"/>
                <a:gd name="connsiteY11" fmla="*/ 218608 h 735443"/>
                <a:gd name="connsiteX12" fmla="*/ 307500 w 379596"/>
                <a:gd name="connsiteY12" fmla="*/ 131447 h 735443"/>
                <a:gd name="connsiteX13" fmla="*/ 246602 w 379596"/>
                <a:gd name="connsiteY13" fmla="*/ 47003 h 735443"/>
                <a:gd name="connsiteX14" fmla="*/ 179966 w 379596"/>
                <a:gd name="connsiteY14" fmla="*/ 0 h 73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9596" h="735443">
                  <a:moveTo>
                    <a:pt x="179966" y="0"/>
                  </a:moveTo>
                  <a:lnTo>
                    <a:pt x="136393" y="49880"/>
                  </a:lnTo>
                  <a:cubicBezTo>
                    <a:pt x="127192" y="63733"/>
                    <a:pt x="94640" y="96673"/>
                    <a:pt x="85439" y="110526"/>
                  </a:cubicBezTo>
                  <a:cubicBezTo>
                    <a:pt x="49568" y="160782"/>
                    <a:pt x="24637" y="235766"/>
                    <a:pt x="7816" y="286022"/>
                  </a:cubicBezTo>
                  <a:cubicBezTo>
                    <a:pt x="4200" y="350196"/>
                    <a:pt x="-7035" y="341980"/>
                    <a:pt x="6494" y="440444"/>
                  </a:cubicBezTo>
                  <a:lnTo>
                    <a:pt x="33708" y="538687"/>
                  </a:lnTo>
                  <a:cubicBezTo>
                    <a:pt x="64305" y="599634"/>
                    <a:pt x="77756" y="630101"/>
                    <a:pt x="110258" y="671998"/>
                  </a:cubicBezTo>
                  <a:cubicBezTo>
                    <a:pt x="136034" y="691865"/>
                    <a:pt x="153020" y="713671"/>
                    <a:pt x="192131" y="735443"/>
                  </a:cubicBezTo>
                  <a:cubicBezTo>
                    <a:pt x="219925" y="726631"/>
                    <a:pt x="269377" y="669058"/>
                    <a:pt x="300861" y="623008"/>
                  </a:cubicBezTo>
                  <a:cubicBezTo>
                    <a:pt x="332345" y="576958"/>
                    <a:pt x="357521" y="504407"/>
                    <a:pt x="374955" y="459140"/>
                  </a:cubicBezTo>
                  <a:lnTo>
                    <a:pt x="379596" y="347526"/>
                  </a:lnTo>
                  <a:cubicBezTo>
                    <a:pt x="372870" y="281693"/>
                    <a:pt x="360552" y="261581"/>
                    <a:pt x="350016" y="218608"/>
                  </a:cubicBezTo>
                  <a:cubicBezTo>
                    <a:pt x="339250" y="191167"/>
                    <a:pt x="322831" y="157825"/>
                    <a:pt x="307500" y="131447"/>
                  </a:cubicBezTo>
                  <a:cubicBezTo>
                    <a:pt x="292169" y="105069"/>
                    <a:pt x="268493" y="73991"/>
                    <a:pt x="246602" y="47003"/>
                  </a:cubicBezTo>
                  <a:lnTo>
                    <a:pt x="17996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grpSp>
      <p:grpSp>
        <p:nvGrpSpPr>
          <p:cNvPr id="8" name="Grupa 7">
            <a:extLst>
              <a:ext uri="{FF2B5EF4-FFF2-40B4-BE49-F238E27FC236}">
                <a16:creationId xmlns:a16="http://schemas.microsoft.com/office/drawing/2014/main" id="{5E7E9DD5-184D-4E8D-8E8D-DAFB148F15E2}"/>
              </a:ext>
            </a:extLst>
          </p:cNvPr>
          <p:cNvGrpSpPr/>
          <p:nvPr/>
        </p:nvGrpSpPr>
        <p:grpSpPr>
          <a:xfrm>
            <a:off x="779455" y="1020141"/>
            <a:ext cx="2694969" cy="1820042"/>
            <a:chOff x="779455" y="1020141"/>
            <a:chExt cx="2694969" cy="1820042"/>
          </a:xfrm>
        </p:grpSpPr>
        <p:grpSp>
          <p:nvGrpSpPr>
            <p:cNvPr id="13" name="Grupa 12">
              <a:extLst>
                <a:ext uri="{FF2B5EF4-FFF2-40B4-BE49-F238E27FC236}">
                  <a16:creationId xmlns:a16="http://schemas.microsoft.com/office/drawing/2014/main" id="{781BCE5F-2E6E-4987-853E-0C5C1D577A75}"/>
                </a:ext>
              </a:extLst>
            </p:cNvPr>
            <p:cNvGrpSpPr/>
            <p:nvPr/>
          </p:nvGrpSpPr>
          <p:grpSpPr>
            <a:xfrm>
              <a:off x="779455" y="1020142"/>
              <a:ext cx="1063690" cy="989045"/>
              <a:chOff x="3797559" y="1698171"/>
              <a:chExt cx="1063690" cy="989045"/>
            </a:xfrm>
            <a:solidFill>
              <a:schemeClr val="accent1"/>
            </a:solidFill>
          </p:grpSpPr>
          <p:sp>
            <p:nvSpPr>
              <p:cNvPr id="14" name="Owal 13">
                <a:extLst>
                  <a:ext uri="{FF2B5EF4-FFF2-40B4-BE49-F238E27FC236}">
                    <a16:creationId xmlns:a16="http://schemas.microsoft.com/office/drawing/2014/main" id="{B8ABB6A4-ADCD-4286-BC2B-69D1ADBE7741}"/>
                  </a:ext>
                </a:extLst>
              </p:cNvPr>
              <p:cNvSpPr/>
              <p:nvPr/>
            </p:nvSpPr>
            <p:spPr>
              <a:xfrm>
                <a:off x="3797559" y="1698171"/>
                <a:ext cx="1063690" cy="989045"/>
              </a:xfrm>
              <a:prstGeom prst="ellips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pole tekstowe 14">
                <a:extLst>
                  <a:ext uri="{FF2B5EF4-FFF2-40B4-BE49-F238E27FC236}">
                    <a16:creationId xmlns:a16="http://schemas.microsoft.com/office/drawing/2014/main" id="{686F0560-4A73-4F8E-9CA6-27C91D3C718C}"/>
                  </a:ext>
                </a:extLst>
              </p:cNvPr>
              <p:cNvSpPr txBox="1"/>
              <p:nvPr/>
            </p:nvSpPr>
            <p:spPr>
              <a:xfrm>
                <a:off x="4170546" y="2008027"/>
                <a:ext cx="332142" cy="384721"/>
              </a:xfrm>
              <a:prstGeom prst="rect">
                <a:avLst/>
              </a:prstGeom>
              <a:grpFill/>
            </p:spPr>
            <p:txBody>
              <a:bodyPr wrap="none" rtlCol="0">
                <a:spAutoFit/>
              </a:bodyPr>
              <a:lstStyle/>
              <a:p>
                <a:r>
                  <a:rPr lang="pl-PL" sz="1900" b="1" dirty="0"/>
                  <a:t>A</a:t>
                </a:r>
              </a:p>
            </p:txBody>
          </p:sp>
        </p:grpSp>
        <p:grpSp>
          <p:nvGrpSpPr>
            <p:cNvPr id="16" name="Grupa 15">
              <a:extLst>
                <a:ext uri="{FF2B5EF4-FFF2-40B4-BE49-F238E27FC236}">
                  <a16:creationId xmlns:a16="http://schemas.microsoft.com/office/drawing/2014/main" id="{0072D45F-23AF-4F7D-9914-58D314E3F5B1}"/>
                </a:ext>
              </a:extLst>
            </p:cNvPr>
            <p:cNvGrpSpPr/>
            <p:nvPr/>
          </p:nvGrpSpPr>
          <p:grpSpPr>
            <a:xfrm>
              <a:off x="1484584" y="1020141"/>
              <a:ext cx="1063690" cy="989045"/>
              <a:chOff x="3797559" y="1698171"/>
              <a:chExt cx="1063690" cy="989045"/>
            </a:xfrm>
          </p:grpSpPr>
          <p:sp>
            <p:nvSpPr>
              <p:cNvPr id="17" name="Owal 16">
                <a:extLst>
                  <a:ext uri="{FF2B5EF4-FFF2-40B4-BE49-F238E27FC236}">
                    <a16:creationId xmlns:a16="http://schemas.microsoft.com/office/drawing/2014/main" id="{F4B60AC3-0155-4A0D-82CA-5AE809ABAA84}"/>
                  </a:ext>
                </a:extLst>
              </p:cNvPr>
              <p:cNvSpPr/>
              <p:nvPr/>
            </p:nvSpPr>
            <p:spPr>
              <a:xfrm>
                <a:off x="3797559" y="1698171"/>
                <a:ext cx="1063690" cy="98904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pole tekstowe 17">
                <a:extLst>
                  <a:ext uri="{FF2B5EF4-FFF2-40B4-BE49-F238E27FC236}">
                    <a16:creationId xmlns:a16="http://schemas.microsoft.com/office/drawing/2014/main" id="{4FAFFB18-EA27-45E9-8923-A559773FD1B8}"/>
                  </a:ext>
                </a:extLst>
              </p:cNvPr>
              <p:cNvSpPr txBox="1"/>
              <p:nvPr/>
            </p:nvSpPr>
            <p:spPr>
              <a:xfrm>
                <a:off x="4170546" y="2008027"/>
                <a:ext cx="320922" cy="384721"/>
              </a:xfrm>
              <a:prstGeom prst="rect">
                <a:avLst/>
              </a:prstGeom>
              <a:noFill/>
            </p:spPr>
            <p:txBody>
              <a:bodyPr wrap="none" rtlCol="0">
                <a:spAutoFit/>
              </a:bodyPr>
              <a:lstStyle/>
              <a:p>
                <a:r>
                  <a:rPr lang="pl-PL" sz="1900" b="1" dirty="0"/>
                  <a:t>B</a:t>
                </a:r>
              </a:p>
            </p:txBody>
          </p:sp>
        </p:grpSp>
        <p:sp>
          <p:nvSpPr>
            <p:cNvPr id="55" name="pole tekstowe 54">
              <a:extLst>
                <a:ext uri="{FF2B5EF4-FFF2-40B4-BE49-F238E27FC236}">
                  <a16:creationId xmlns:a16="http://schemas.microsoft.com/office/drawing/2014/main" id="{81BFDB28-E9A9-4642-B777-B38144AF8141}"/>
                </a:ext>
              </a:extLst>
            </p:cNvPr>
            <p:cNvSpPr txBox="1"/>
            <p:nvPr/>
          </p:nvSpPr>
          <p:spPr>
            <a:xfrm>
              <a:off x="779455" y="2009186"/>
              <a:ext cx="2694969" cy="830997"/>
            </a:xfrm>
            <a:prstGeom prst="rect">
              <a:avLst/>
            </a:prstGeom>
            <a:noFill/>
          </p:spPr>
          <p:txBody>
            <a:bodyPr wrap="none" rtlCol="0">
              <a:spAutoFit/>
            </a:bodyPr>
            <a:lstStyle/>
            <a:p>
              <a:r>
                <a:rPr lang="pl-PL" sz="1200" dirty="0">
                  <a:latin typeface="Courier New" panose="02070309020205020404" pitchFamily="49" charset="0"/>
                  <a:cs typeface="Courier New" panose="02070309020205020404" pitchFamily="49" charset="0"/>
                </a:rPr>
                <a:t>SELECT &lt;</a:t>
              </a:r>
              <a:r>
                <a:rPr lang="pl-PL" sz="1200" dirty="0" err="1">
                  <a:latin typeface="Courier New" panose="02070309020205020404" pitchFamily="49" charset="0"/>
                  <a:cs typeface="Courier New" panose="02070309020205020404" pitchFamily="49" charset="0"/>
                </a:rPr>
                <a:t>atrybuty_projekcji</a:t>
              </a:r>
              <a:r>
                <a:rPr lang="pl-PL" sz="1200" dirty="0">
                  <a:latin typeface="Courier New" panose="02070309020205020404" pitchFamily="49" charset="0"/>
                  <a:cs typeface="Courier New" panose="02070309020205020404" pitchFamily="49" charset="0"/>
                </a:rPr>
                <a:t>&gt;</a:t>
              </a:r>
            </a:p>
            <a:p>
              <a:r>
                <a:rPr lang="pl-PL" sz="1200" dirty="0">
                  <a:latin typeface="Courier New" panose="02070309020205020404" pitchFamily="49" charset="0"/>
                  <a:cs typeface="Courier New" panose="02070309020205020404" pitchFamily="49" charset="0"/>
                </a:rPr>
                <a:t>FROM </a:t>
              </a:r>
              <a:r>
                <a:rPr lang="pl-PL" sz="1200" dirty="0" err="1">
                  <a:latin typeface="Courier New" panose="02070309020205020404" pitchFamily="49" charset="0"/>
                  <a:cs typeface="Courier New" panose="02070309020205020404" pitchFamily="49" charset="0"/>
                </a:rPr>
                <a:t>tabelaA</a:t>
              </a:r>
              <a:r>
                <a:rPr lang="pl-PL" sz="1200" dirty="0">
                  <a:latin typeface="Courier New" panose="02070309020205020404" pitchFamily="49" charset="0"/>
                  <a:cs typeface="Courier New" panose="02070309020205020404" pitchFamily="49" charset="0"/>
                </a:rPr>
                <a:t> a</a:t>
              </a:r>
            </a:p>
            <a:p>
              <a:r>
                <a:rPr lang="pl-PL" sz="1200" dirty="0">
                  <a:latin typeface="Courier New" panose="02070309020205020404" pitchFamily="49" charset="0"/>
                  <a:cs typeface="Courier New" panose="02070309020205020404" pitchFamily="49" charset="0"/>
                </a:rPr>
                <a:t>LEFT JOIN </a:t>
              </a:r>
              <a:r>
                <a:rPr lang="pl-PL" sz="1200" dirty="0" err="1">
                  <a:latin typeface="Courier New" panose="02070309020205020404" pitchFamily="49" charset="0"/>
                  <a:cs typeface="Courier New" panose="02070309020205020404" pitchFamily="49" charset="0"/>
                </a:rPr>
                <a:t>tabelaB</a:t>
              </a:r>
              <a:r>
                <a:rPr lang="pl-PL" sz="1200" dirty="0">
                  <a:latin typeface="Courier New" panose="02070309020205020404" pitchFamily="49" charset="0"/>
                  <a:cs typeface="Courier New" panose="02070309020205020404" pitchFamily="49" charset="0"/>
                </a:rPr>
                <a:t> b</a:t>
              </a:r>
            </a:p>
            <a:p>
              <a:r>
                <a:rPr lang="pl-PL" sz="1200" dirty="0">
                  <a:latin typeface="Courier New" panose="02070309020205020404" pitchFamily="49" charset="0"/>
                  <a:cs typeface="Courier New" panose="02070309020205020404" pitchFamily="49" charset="0"/>
                </a:rPr>
                <a:t>ON </a:t>
              </a:r>
              <a:r>
                <a:rPr lang="pl-PL" sz="1200" dirty="0" err="1">
                  <a:latin typeface="Courier New" panose="02070309020205020404" pitchFamily="49" charset="0"/>
                  <a:cs typeface="Courier New" panose="02070309020205020404" pitchFamily="49" charset="0"/>
                </a:rPr>
                <a:t>a.klucz</a:t>
              </a:r>
              <a:r>
                <a:rPr lang="pl-PL" sz="1200" dirty="0">
                  <a:latin typeface="Courier New" panose="02070309020205020404" pitchFamily="49" charset="0"/>
                  <a:cs typeface="Courier New" panose="02070309020205020404" pitchFamily="49" charset="0"/>
                </a:rPr>
                <a:t> = </a:t>
              </a:r>
              <a:r>
                <a:rPr lang="pl-PL" sz="1200" dirty="0" err="1">
                  <a:latin typeface="Courier New" panose="02070309020205020404" pitchFamily="49" charset="0"/>
                  <a:cs typeface="Courier New" panose="02070309020205020404" pitchFamily="49" charset="0"/>
                </a:rPr>
                <a:t>b.klucz</a:t>
              </a:r>
              <a:endParaRPr lang="pl-PL" sz="1200" dirty="0">
                <a:latin typeface="Courier New" panose="02070309020205020404" pitchFamily="49" charset="0"/>
                <a:cs typeface="Courier New" panose="02070309020205020404" pitchFamily="49" charset="0"/>
              </a:endParaRPr>
            </a:p>
          </p:txBody>
        </p:sp>
      </p:grpSp>
      <p:sp>
        <p:nvSpPr>
          <p:cNvPr id="56" name="pole tekstowe 55">
            <a:extLst>
              <a:ext uri="{FF2B5EF4-FFF2-40B4-BE49-F238E27FC236}">
                <a16:creationId xmlns:a16="http://schemas.microsoft.com/office/drawing/2014/main" id="{13EED10C-991A-428D-AA71-DA2E63B059F0}"/>
              </a:ext>
            </a:extLst>
          </p:cNvPr>
          <p:cNvSpPr txBox="1"/>
          <p:nvPr/>
        </p:nvSpPr>
        <p:spPr>
          <a:xfrm>
            <a:off x="4979786" y="3076634"/>
            <a:ext cx="2694969" cy="830997"/>
          </a:xfrm>
          <a:prstGeom prst="rect">
            <a:avLst/>
          </a:prstGeom>
          <a:noFill/>
        </p:spPr>
        <p:txBody>
          <a:bodyPr wrap="none" rtlCol="0">
            <a:spAutoFit/>
          </a:bodyPr>
          <a:lstStyle/>
          <a:p>
            <a:r>
              <a:rPr lang="pl-PL" sz="1200" dirty="0">
                <a:latin typeface="Courier New" panose="02070309020205020404" pitchFamily="49" charset="0"/>
                <a:cs typeface="Courier New" panose="02070309020205020404" pitchFamily="49" charset="0"/>
              </a:rPr>
              <a:t>SELECT &lt;</a:t>
            </a:r>
            <a:r>
              <a:rPr lang="pl-PL" sz="1200" dirty="0" err="1">
                <a:latin typeface="Courier New" panose="02070309020205020404" pitchFamily="49" charset="0"/>
                <a:cs typeface="Courier New" panose="02070309020205020404" pitchFamily="49" charset="0"/>
              </a:rPr>
              <a:t>atrybuty_projekcji</a:t>
            </a:r>
            <a:r>
              <a:rPr lang="pl-PL" sz="1200" dirty="0">
                <a:latin typeface="Courier New" panose="02070309020205020404" pitchFamily="49" charset="0"/>
                <a:cs typeface="Courier New" panose="02070309020205020404" pitchFamily="49" charset="0"/>
              </a:rPr>
              <a:t>&gt;</a:t>
            </a:r>
          </a:p>
          <a:p>
            <a:r>
              <a:rPr lang="pl-PL" sz="1200" dirty="0">
                <a:latin typeface="Courier New" panose="02070309020205020404" pitchFamily="49" charset="0"/>
                <a:cs typeface="Courier New" panose="02070309020205020404" pitchFamily="49" charset="0"/>
              </a:rPr>
              <a:t>FROM </a:t>
            </a:r>
            <a:r>
              <a:rPr lang="pl-PL" sz="1200" dirty="0" err="1">
                <a:latin typeface="Courier New" panose="02070309020205020404" pitchFamily="49" charset="0"/>
                <a:cs typeface="Courier New" panose="02070309020205020404" pitchFamily="49" charset="0"/>
              </a:rPr>
              <a:t>tabelaA</a:t>
            </a:r>
            <a:r>
              <a:rPr lang="pl-PL" sz="1200" dirty="0">
                <a:latin typeface="Courier New" panose="02070309020205020404" pitchFamily="49" charset="0"/>
                <a:cs typeface="Courier New" panose="02070309020205020404" pitchFamily="49" charset="0"/>
              </a:rPr>
              <a:t> a</a:t>
            </a:r>
          </a:p>
          <a:p>
            <a:r>
              <a:rPr lang="pl-PL" sz="1200" dirty="0">
                <a:latin typeface="Courier New" panose="02070309020205020404" pitchFamily="49" charset="0"/>
                <a:cs typeface="Courier New" panose="02070309020205020404" pitchFamily="49" charset="0"/>
              </a:rPr>
              <a:t>INNER JOIN </a:t>
            </a:r>
            <a:r>
              <a:rPr lang="pl-PL" sz="1200" dirty="0" err="1">
                <a:latin typeface="Courier New" panose="02070309020205020404" pitchFamily="49" charset="0"/>
                <a:cs typeface="Courier New" panose="02070309020205020404" pitchFamily="49" charset="0"/>
              </a:rPr>
              <a:t>tabelaB</a:t>
            </a:r>
            <a:r>
              <a:rPr lang="pl-PL" sz="1200" dirty="0">
                <a:latin typeface="Courier New" panose="02070309020205020404" pitchFamily="49" charset="0"/>
                <a:cs typeface="Courier New" panose="02070309020205020404" pitchFamily="49" charset="0"/>
              </a:rPr>
              <a:t> b</a:t>
            </a:r>
          </a:p>
          <a:p>
            <a:r>
              <a:rPr lang="pl-PL" sz="1200" dirty="0">
                <a:latin typeface="Courier New" panose="02070309020205020404" pitchFamily="49" charset="0"/>
                <a:cs typeface="Courier New" panose="02070309020205020404" pitchFamily="49" charset="0"/>
              </a:rPr>
              <a:t>ON </a:t>
            </a:r>
            <a:r>
              <a:rPr lang="pl-PL" sz="1200" dirty="0" err="1">
                <a:latin typeface="Courier New" panose="02070309020205020404" pitchFamily="49" charset="0"/>
                <a:cs typeface="Courier New" panose="02070309020205020404" pitchFamily="49" charset="0"/>
              </a:rPr>
              <a:t>a.klucz</a:t>
            </a:r>
            <a:r>
              <a:rPr lang="pl-PL" sz="1200" dirty="0">
                <a:latin typeface="Courier New" panose="02070309020205020404" pitchFamily="49" charset="0"/>
                <a:cs typeface="Courier New" panose="02070309020205020404" pitchFamily="49" charset="0"/>
              </a:rPr>
              <a:t> = </a:t>
            </a:r>
            <a:r>
              <a:rPr lang="pl-PL" sz="1200" dirty="0" err="1">
                <a:latin typeface="Courier New" panose="02070309020205020404" pitchFamily="49" charset="0"/>
                <a:cs typeface="Courier New" panose="02070309020205020404" pitchFamily="49" charset="0"/>
              </a:rPr>
              <a:t>b.klucz</a:t>
            </a:r>
            <a:endParaRPr lang="pl-PL" sz="1200" dirty="0">
              <a:latin typeface="Courier New" panose="02070309020205020404" pitchFamily="49" charset="0"/>
              <a:cs typeface="Courier New" panose="02070309020205020404" pitchFamily="49" charset="0"/>
            </a:endParaRPr>
          </a:p>
        </p:txBody>
      </p:sp>
      <p:grpSp>
        <p:nvGrpSpPr>
          <p:cNvPr id="62" name="Grupa 61">
            <a:extLst>
              <a:ext uri="{FF2B5EF4-FFF2-40B4-BE49-F238E27FC236}">
                <a16:creationId xmlns:a16="http://schemas.microsoft.com/office/drawing/2014/main" id="{0C4D38CA-464D-4E76-8B0E-3110F450AC69}"/>
              </a:ext>
            </a:extLst>
          </p:cNvPr>
          <p:cNvGrpSpPr/>
          <p:nvPr/>
        </p:nvGrpSpPr>
        <p:grpSpPr>
          <a:xfrm>
            <a:off x="9180116" y="1108700"/>
            <a:ext cx="2787943" cy="1854869"/>
            <a:chOff x="9180116" y="1108700"/>
            <a:chExt cx="2787943" cy="1854869"/>
          </a:xfrm>
        </p:grpSpPr>
        <p:grpSp>
          <p:nvGrpSpPr>
            <p:cNvPr id="23" name="Grupa 22">
              <a:extLst>
                <a:ext uri="{FF2B5EF4-FFF2-40B4-BE49-F238E27FC236}">
                  <a16:creationId xmlns:a16="http://schemas.microsoft.com/office/drawing/2014/main" id="{EBCE31C2-8B1B-4141-8896-E6EAD27671A8}"/>
                </a:ext>
              </a:extLst>
            </p:cNvPr>
            <p:cNvGrpSpPr/>
            <p:nvPr/>
          </p:nvGrpSpPr>
          <p:grpSpPr>
            <a:xfrm>
              <a:off x="9885245" y="1108700"/>
              <a:ext cx="1063690" cy="989045"/>
              <a:chOff x="3797559" y="1698171"/>
              <a:chExt cx="1063690" cy="989045"/>
            </a:xfrm>
            <a:solidFill>
              <a:schemeClr val="accent1"/>
            </a:solidFill>
          </p:grpSpPr>
          <p:sp>
            <p:nvSpPr>
              <p:cNvPr id="24" name="Owal 23">
                <a:extLst>
                  <a:ext uri="{FF2B5EF4-FFF2-40B4-BE49-F238E27FC236}">
                    <a16:creationId xmlns:a16="http://schemas.microsoft.com/office/drawing/2014/main" id="{C75E7D79-29FA-414B-B9B2-A3198D4D7DC3}"/>
                  </a:ext>
                </a:extLst>
              </p:cNvPr>
              <p:cNvSpPr/>
              <p:nvPr/>
            </p:nvSpPr>
            <p:spPr>
              <a:xfrm>
                <a:off x="3797559" y="1698171"/>
                <a:ext cx="1063690" cy="989045"/>
              </a:xfrm>
              <a:prstGeom prst="ellips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pole tekstowe 24">
                <a:extLst>
                  <a:ext uri="{FF2B5EF4-FFF2-40B4-BE49-F238E27FC236}">
                    <a16:creationId xmlns:a16="http://schemas.microsoft.com/office/drawing/2014/main" id="{0AE273C0-DEFA-4C84-B41B-BD5FAB377679}"/>
                  </a:ext>
                </a:extLst>
              </p:cNvPr>
              <p:cNvSpPr txBox="1"/>
              <p:nvPr/>
            </p:nvSpPr>
            <p:spPr>
              <a:xfrm>
                <a:off x="4170546" y="2008027"/>
                <a:ext cx="320922" cy="384721"/>
              </a:xfrm>
              <a:prstGeom prst="rect">
                <a:avLst/>
              </a:prstGeom>
              <a:grpFill/>
            </p:spPr>
            <p:txBody>
              <a:bodyPr wrap="none" rtlCol="0">
                <a:spAutoFit/>
              </a:bodyPr>
              <a:lstStyle/>
              <a:p>
                <a:r>
                  <a:rPr lang="pl-PL" sz="1900" b="1" dirty="0"/>
                  <a:t>B</a:t>
                </a:r>
              </a:p>
            </p:txBody>
          </p:sp>
        </p:grpSp>
        <p:grpSp>
          <p:nvGrpSpPr>
            <p:cNvPr id="20" name="Grupa 19">
              <a:extLst>
                <a:ext uri="{FF2B5EF4-FFF2-40B4-BE49-F238E27FC236}">
                  <a16:creationId xmlns:a16="http://schemas.microsoft.com/office/drawing/2014/main" id="{A467F7FD-597C-41F2-B592-422B5DA3E5A9}"/>
                </a:ext>
              </a:extLst>
            </p:cNvPr>
            <p:cNvGrpSpPr/>
            <p:nvPr/>
          </p:nvGrpSpPr>
          <p:grpSpPr>
            <a:xfrm>
              <a:off x="9180116" y="1108701"/>
              <a:ext cx="1063690" cy="989045"/>
              <a:chOff x="3797559" y="1698171"/>
              <a:chExt cx="1063690" cy="989045"/>
            </a:xfrm>
            <a:noFill/>
          </p:grpSpPr>
          <p:sp>
            <p:nvSpPr>
              <p:cNvPr id="21" name="Owal 20">
                <a:extLst>
                  <a:ext uri="{FF2B5EF4-FFF2-40B4-BE49-F238E27FC236}">
                    <a16:creationId xmlns:a16="http://schemas.microsoft.com/office/drawing/2014/main" id="{3B69A0E5-9B75-4AD0-B019-CFE36F364D07}"/>
                  </a:ext>
                </a:extLst>
              </p:cNvPr>
              <p:cNvSpPr/>
              <p:nvPr/>
            </p:nvSpPr>
            <p:spPr>
              <a:xfrm>
                <a:off x="3797559" y="1698171"/>
                <a:ext cx="1063690" cy="989045"/>
              </a:xfrm>
              <a:prstGeom prst="ellips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2" name="pole tekstowe 21">
                <a:extLst>
                  <a:ext uri="{FF2B5EF4-FFF2-40B4-BE49-F238E27FC236}">
                    <a16:creationId xmlns:a16="http://schemas.microsoft.com/office/drawing/2014/main" id="{13FBE9D8-A2E7-471A-92F7-2AFE14DFB917}"/>
                  </a:ext>
                </a:extLst>
              </p:cNvPr>
              <p:cNvSpPr txBox="1"/>
              <p:nvPr/>
            </p:nvSpPr>
            <p:spPr>
              <a:xfrm>
                <a:off x="4170546" y="2008027"/>
                <a:ext cx="332142" cy="384721"/>
              </a:xfrm>
              <a:prstGeom prst="rect">
                <a:avLst/>
              </a:prstGeom>
              <a:grpFill/>
            </p:spPr>
            <p:txBody>
              <a:bodyPr wrap="none" rtlCol="0">
                <a:spAutoFit/>
              </a:bodyPr>
              <a:lstStyle/>
              <a:p>
                <a:r>
                  <a:rPr lang="pl-PL" sz="1900" b="1" dirty="0"/>
                  <a:t>A</a:t>
                </a:r>
              </a:p>
            </p:txBody>
          </p:sp>
        </p:grpSp>
        <p:sp>
          <p:nvSpPr>
            <p:cNvPr id="57" name="pole tekstowe 56">
              <a:extLst>
                <a:ext uri="{FF2B5EF4-FFF2-40B4-BE49-F238E27FC236}">
                  <a16:creationId xmlns:a16="http://schemas.microsoft.com/office/drawing/2014/main" id="{151C81FE-3006-4404-8574-0BC77D450064}"/>
                </a:ext>
              </a:extLst>
            </p:cNvPr>
            <p:cNvSpPr txBox="1"/>
            <p:nvPr/>
          </p:nvSpPr>
          <p:spPr>
            <a:xfrm>
              <a:off x="9180116" y="2132572"/>
              <a:ext cx="2787943" cy="830997"/>
            </a:xfrm>
            <a:prstGeom prst="rect">
              <a:avLst/>
            </a:prstGeom>
            <a:noFill/>
          </p:spPr>
          <p:txBody>
            <a:bodyPr wrap="none" rtlCol="0">
              <a:spAutoFit/>
            </a:bodyPr>
            <a:lstStyle/>
            <a:p>
              <a:r>
                <a:rPr lang="pl-PL" sz="1200" dirty="0">
                  <a:latin typeface="Courier New" panose="02070309020205020404" pitchFamily="49" charset="0"/>
                  <a:cs typeface="Courier New" panose="02070309020205020404" pitchFamily="49" charset="0"/>
                </a:rPr>
                <a:t>SELECT &lt;</a:t>
              </a:r>
              <a:r>
                <a:rPr lang="pl-PL" sz="1200" dirty="0" err="1">
                  <a:latin typeface="Courier New" panose="02070309020205020404" pitchFamily="49" charset="0"/>
                  <a:cs typeface="Courier New" panose="02070309020205020404" pitchFamily="49" charset="0"/>
                </a:rPr>
                <a:t>atrybuty_projekcji</a:t>
              </a:r>
              <a:r>
                <a:rPr lang="pl-PL" sz="1200" dirty="0">
                  <a:latin typeface="Courier New" panose="02070309020205020404" pitchFamily="49" charset="0"/>
                  <a:cs typeface="Courier New" panose="02070309020205020404" pitchFamily="49" charset="0"/>
                </a:rPr>
                <a:t>&gt;</a:t>
              </a:r>
            </a:p>
            <a:p>
              <a:r>
                <a:rPr lang="pl-PL" sz="1200" dirty="0">
                  <a:latin typeface="Courier New" panose="02070309020205020404" pitchFamily="49" charset="0"/>
                  <a:cs typeface="Courier New" panose="02070309020205020404" pitchFamily="49" charset="0"/>
                </a:rPr>
                <a:t>FROM </a:t>
              </a:r>
              <a:r>
                <a:rPr lang="pl-PL" sz="1200" dirty="0" err="1">
                  <a:latin typeface="Courier New" panose="02070309020205020404" pitchFamily="49" charset="0"/>
                  <a:cs typeface="Courier New" panose="02070309020205020404" pitchFamily="49" charset="0"/>
                </a:rPr>
                <a:t>tabelaA</a:t>
              </a:r>
              <a:r>
                <a:rPr lang="pl-PL" sz="1200" dirty="0">
                  <a:latin typeface="Courier New" panose="02070309020205020404" pitchFamily="49" charset="0"/>
                  <a:cs typeface="Courier New" panose="02070309020205020404" pitchFamily="49" charset="0"/>
                </a:rPr>
                <a:t> a</a:t>
              </a:r>
            </a:p>
            <a:p>
              <a:r>
                <a:rPr lang="pl-PL" sz="1200" dirty="0">
                  <a:latin typeface="Courier New" panose="02070309020205020404" pitchFamily="49" charset="0"/>
                  <a:cs typeface="Courier New" panose="02070309020205020404" pitchFamily="49" charset="0"/>
                </a:rPr>
                <a:t>RIGHT JOIN </a:t>
              </a:r>
              <a:r>
                <a:rPr lang="pl-PL" sz="1200" dirty="0" err="1">
                  <a:latin typeface="Courier New" panose="02070309020205020404" pitchFamily="49" charset="0"/>
                  <a:cs typeface="Courier New" panose="02070309020205020404" pitchFamily="49" charset="0"/>
                </a:rPr>
                <a:t>tabelaB</a:t>
              </a:r>
              <a:r>
                <a:rPr lang="pl-PL" sz="1200" dirty="0">
                  <a:latin typeface="Courier New" panose="02070309020205020404" pitchFamily="49" charset="0"/>
                  <a:cs typeface="Courier New" panose="02070309020205020404" pitchFamily="49" charset="0"/>
                </a:rPr>
                <a:t> b</a:t>
              </a:r>
            </a:p>
            <a:p>
              <a:r>
                <a:rPr lang="pl-PL" sz="1200" dirty="0">
                  <a:latin typeface="Courier New" panose="02070309020205020404" pitchFamily="49" charset="0"/>
                  <a:cs typeface="Courier New" panose="02070309020205020404" pitchFamily="49" charset="0"/>
                </a:rPr>
                <a:t>ON </a:t>
              </a:r>
              <a:r>
                <a:rPr lang="pl-PL" sz="1200" dirty="0" err="1">
                  <a:latin typeface="Courier New" panose="02070309020205020404" pitchFamily="49" charset="0"/>
                  <a:cs typeface="Courier New" panose="02070309020205020404" pitchFamily="49" charset="0"/>
                </a:rPr>
                <a:t>a.klucz</a:t>
              </a:r>
              <a:r>
                <a:rPr lang="pl-PL" sz="1200" dirty="0">
                  <a:latin typeface="Courier New" panose="02070309020205020404" pitchFamily="49" charset="0"/>
                  <a:cs typeface="Courier New" panose="02070309020205020404" pitchFamily="49" charset="0"/>
                </a:rPr>
                <a:t> = </a:t>
              </a:r>
              <a:r>
                <a:rPr lang="pl-PL" sz="1200" dirty="0" err="1">
                  <a:latin typeface="Courier New" panose="02070309020205020404" pitchFamily="49" charset="0"/>
                  <a:cs typeface="Courier New" panose="02070309020205020404" pitchFamily="49" charset="0"/>
                </a:rPr>
                <a:t>b.klucz</a:t>
              </a:r>
              <a:endParaRPr lang="pl-PL" sz="1200" dirty="0">
                <a:latin typeface="Courier New" panose="02070309020205020404" pitchFamily="49" charset="0"/>
                <a:cs typeface="Courier New" panose="02070309020205020404" pitchFamily="49" charset="0"/>
              </a:endParaRPr>
            </a:p>
          </p:txBody>
        </p:sp>
      </p:grpSp>
      <p:grpSp>
        <p:nvGrpSpPr>
          <p:cNvPr id="63" name="Grupa 62">
            <a:extLst>
              <a:ext uri="{FF2B5EF4-FFF2-40B4-BE49-F238E27FC236}">
                <a16:creationId xmlns:a16="http://schemas.microsoft.com/office/drawing/2014/main" id="{CAFA6971-0793-48FD-9916-C53AF6955418}"/>
              </a:ext>
            </a:extLst>
          </p:cNvPr>
          <p:cNvGrpSpPr/>
          <p:nvPr/>
        </p:nvGrpSpPr>
        <p:grpSpPr>
          <a:xfrm>
            <a:off x="774583" y="3130407"/>
            <a:ext cx="2787943" cy="2083198"/>
            <a:chOff x="774583" y="3130407"/>
            <a:chExt cx="2787943" cy="2083198"/>
          </a:xfrm>
        </p:grpSpPr>
        <p:grpSp>
          <p:nvGrpSpPr>
            <p:cNvPr id="39" name="Grupa 38">
              <a:extLst>
                <a:ext uri="{FF2B5EF4-FFF2-40B4-BE49-F238E27FC236}">
                  <a16:creationId xmlns:a16="http://schemas.microsoft.com/office/drawing/2014/main" id="{C936268B-51EC-40E0-8CAE-BBE551E04025}"/>
                </a:ext>
              </a:extLst>
            </p:cNvPr>
            <p:cNvGrpSpPr/>
            <p:nvPr/>
          </p:nvGrpSpPr>
          <p:grpSpPr>
            <a:xfrm>
              <a:off x="779455" y="3130407"/>
              <a:ext cx="1768819" cy="989046"/>
              <a:chOff x="829649" y="3428999"/>
              <a:chExt cx="1768819" cy="989046"/>
            </a:xfrm>
          </p:grpSpPr>
          <p:grpSp>
            <p:nvGrpSpPr>
              <p:cNvPr id="26" name="Grupa 25">
                <a:extLst>
                  <a:ext uri="{FF2B5EF4-FFF2-40B4-BE49-F238E27FC236}">
                    <a16:creationId xmlns:a16="http://schemas.microsoft.com/office/drawing/2014/main" id="{290FB9D9-FAE6-4350-A19E-9FDBD1C1182D}"/>
                  </a:ext>
                </a:extLst>
              </p:cNvPr>
              <p:cNvGrpSpPr/>
              <p:nvPr/>
            </p:nvGrpSpPr>
            <p:grpSpPr>
              <a:xfrm>
                <a:off x="829649" y="3429000"/>
                <a:ext cx="1063690" cy="989045"/>
                <a:chOff x="3797559" y="1698171"/>
                <a:chExt cx="1063690" cy="989045"/>
              </a:xfrm>
              <a:solidFill>
                <a:schemeClr val="accent1"/>
              </a:solidFill>
            </p:grpSpPr>
            <p:sp>
              <p:nvSpPr>
                <p:cNvPr id="27" name="Owal 26">
                  <a:extLst>
                    <a:ext uri="{FF2B5EF4-FFF2-40B4-BE49-F238E27FC236}">
                      <a16:creationId xmlns:a16="http://schemas.microsoft.com/office/drawing/2014/main" id="{6350C957-7D5F-4C15-9822-1DB0CE70EA9C}"/>
                    </a:ext>
                  </a:extLst>
                </p:cNvPr>
                <p:cNvSpPr/>
                <p:nvPr/>
              </p:nvSpPr>
              <p:spPr>
                <a:xfrm>
                  <a:off x="3797559" y="1698171"/>
                  <a:ext cx="1063690" cy="989045"/>
                </a:xfrm>
                <a:prstGeom prst="ellips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8" name="pole tekstowe 27">
                  <a:extLst>
                    <a:ext uri="{FF2B5EF4-FFF2-40B4-BE49-F238E27FC236}">
                      <a16:creationId xmlns:a16="http://schemas.microsoft.com/office/drawing/2014/main" id="{63473879-7779-46FF-8993-0269A5AD128A}"/>
                    </a:ext>
                  </a:extLst>
                </p:cNvPr>
                <p:cNvSpPr txBox="1"/>
                <p:nvPr/>
              </p:nvSpPr>
              <p:spPr>
                <a:xfrm>
                  <a:off x="4170546" y="2008027"/>
                  <a:ext cx="332142" cy="384721"/>
                </a:xfrm>
                <a:prstGeom prst="rect">
                  <a:avLst/>
                </a:prstGeom>
                <a:grpFill/>
              </p:spPr>
              <p:txBody>
                <a:bodyPr wrap="none" rtlCol="0">
                  <a:spAutoFit/>
                </a:bodyPr>
                <a:lstStyle/>
                <a:p>
                  <a:r>
                    <a:rPr lang="pl-PL" sz="1900" b="1" dirty="0"/>
                    <a:t>A</a:t>
                  </a:r>
                </a:p>
              </p:txBody>
            </p:sp>
          </p:grpSp>
          <p:grpSp>
            <p:nvGrpSpPr>
              <p:cNvPr id="29" name="Grupa 28">
                <a:extLst>
                  <a:ext uri="{FF2B5EF4-FFF2-40B4-BE49-F238E27FC236}">
                    <a16:creationId xmlns:a16="http://schemas.microsoft.com/office/drawing/2014/main" id="{4FE13D69-2F96-498C-A167-72D5533E6EC8}"/>
                  </a:ext>
                </a:extLst>
              </p:cNvPr>
              <p:cNvGrpSpPr/>
              <p:nvPr/>
            </p:nvGrpSpPr>
            <p:grpSpPr>
              <a:xfrm>
                <a:off x="1534778" y="3428999"/>
                <a:ext cx="1063690" cy="989045"/>
                <a:chOff x="3797559" y="1698171"/>
                <a:chExt cx="1063690" cy="989045"/>
              </a:xfrm>
            </p:grpSpPr>
            <p:sp>
              <p:nvSpPr>
                <p:cNvPr id="30" name="Owal 29">
                  <a:extLst>
                    <a:ext uri="{FF2B5EF4-FFF2-40B4-BE49-F238E27FC236}">
                      <a16:creationId xmlns:a16="http://schemas.microsoft.com/office/drawing/2014/main" id="{2DA5F71E-BA5D-4E70-80B5-C192E336819E}"/>
                    </a:ext>
                  </a:extLst>
                </p:cNvPr>
                <p:cNvSpPr/>
                <p:nvPr/>
              </p:nvSpPr>
              <p:spPr>
                <a:xfrm>
                  <a:off x="3797559" y="1698171"/>
                  <a:ext cx="1063690" cy="98904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1" name="pole tekstowe 30">
                  <a:extLst>
                    <a:ext uri="{FF2B5EF4-FFF2-40B4-BE49-F238E27FC236}">
                      <a16:creationId xmlns:a16="http://schemas.microsoft.com/office/drawing/2014/main" id="{8BF03F09-440C-4941-B7FE-6B33A0176F06}"/>
                    </a:ext>
                  </a:extLst>
                </p:cNvPr>
                <p:cNvSpPr txBox="1"/>
                <p:nvPr/>
              </p:nvSpPr>
              <p:spPr>
                <a:xfrm>
                  <a:off x="4170546" y="2008027"/>
                  <a:ext cx="320922" cy="384721"/>
                </a:xfrm>
                <a:prstGeom prst="rect">
                  <a:avLst/>
                </a:prstGeom>
                <a:noFill/>
              </p:spPr>
              <p:txBody>
                <a:bodyPr wrap="none" rtlCol="0">
                  <a:spAutoFit/>
                </a:bodyPr>
                <a:lstStyle/>
                <a:p>
                  <a:r>
                    <a:rPr lang="pl-PL" sz="1900" b="1" dirty="0"/>
                    <a:t>B</a:t>
                  </a:r>
                </a:p>
              </p:txBody>
            </p:sp>
          </p:grpSp>
          <p:sp>
            <p:nvSpPr>
              <p:cNvPr id="19" name="Dowolny kształt: kształt 18">
                <a:extLst>
                  <a:ext uri="{FF2B5EF4-FFF2-40B4-BE49-F238E27FC236}">
                    <a16:creationId xmlns:a16="http://schemas.microsoft.com/office/drawing/2014/main" id="{568A8004-BB53-4CC4-A4C5-F1045960BADF}"/>
                  </a:ext>
                </a:extLst>
              </p:cNvPr>
              <p:cNvSpPr/>
              <p:nvPr/>
            </p:nvSpPr>
            <p:spPr>
              <a:xfrm>
                <a:off x="1536683" y="3553191"/>
                <a:ext cx="356656" cy="721997"/>
              </a:xfrm>
              <a:custGeom>
                <a:avLst/>
                <a:gdLst>
                  <a:gd name="connsiteX0" fmla="*/ 177282 w 373225"/>
                  <a:gd name="connsiteY0" fmla="*/ 0 h 727788"/>
                  <a:gd name="connsiteX1" fmla="*/ 121298 w 373225"/>
                  <a:gd name="connsiteY1" fmla="*/ 74645 h 727788"/>
                  <a:gd name="connsiteX2" fmla="*/ 27992 w 373225"/>
                  <a:gd name="connsiteY2" fmla="*/ 261257 h 727788"/>
                  <a:gd name="connsiteX3" fmla="*/ 0 w 373225"/>
                  <a:gd name="connsiteY3" fmla="*/ 438539 h 727788"/>
                  <a:gd name="connsiteX4" fmla="*/ 65314 w 373225"/>
                  <a:gd name="connsiteY4" fmla="*/ 569167 h 727788"/>
                  <a:gd name="connsiteX5" fmla="*/ 139959 w 373225"/>
                  <a:gd name="connsiteY5" fmla="*/ 662473 h 727788"/>
                  <a:gd name="connsiteX6" fmla="*/ 177282 w 373225"/>
                  <a:gd name="connsiteY6" fmla="*/ 727788 h 727788"/>
                  <a:gd name="connsiteX7" fmla="*/ 307910 w 373225"/>
                  <a:gd name="connsiteY7" fmla="*/ 606490 h 727788"/>
                  <a:gd name="connsiteX8" fmla="*/ 345233 w 373225"/>
                  <a:gd name="connsiteY8" fmla="*/ 457200 h 727788"/>
                  <a:gd name="connsiteX9" fmla="*/ 373225 w 373225"/>
                  <a:gd name="connsiteY9" fmla="*/ 326571 h 727788"/>
                  <a:gd name="connsiteX10" fmla="*/ 335902 w 373225"/>
                  <a:gd name="connsiteY10" fmla="*/ 205273 h 727788"/>
                  <a:gd name="connsiteX11" fmla="*/ 270588 w 373225"/>
                  <a:gd name="connsiteY11" fmla="*/ 121298 h 727788"/>
                  <a:gd name="connsiteX12" fmla="*/ 177282 w 373225"/>
                  <a:gd name="connsiteY12" fmla="*/ 0 h 727788"/>
                  <a:gd name="connsiteX0" fmla="*/ 177282 w 373225"/>
                  <a:gd name="connsiteY0" fmla="*/ 0 h 727788"/>
                  <a:gd name="connsiteX1" fmla="*/ 121298 w 373225"/>
                  <a:gd name="connsiteY1" fmla="*/ 74645 h 727788"/>
                  <a:gd name="connsiteX2" fmla="*/ 78455 w 373225"/>
                  <a:gd name="connsiteY2" fmla="*/ 110490 h 727788"/>
                  <a:gd name="connsiteX3" fmla="*/ 27992 w 373225"/>
                  <a:gd name="connsiteY3" fmla="*/ 261257 h 727788"/>
                  <a:gd name="connsiteX4" fmla="*/ 0 w 373225"/>
                  <a:gd name="connsiteY4" fmla="*/ 438539 h 727788"/>
                  <a:gd name="connsiteX5" fmla="*/ 65314 w 373225"/>
                  <a:gd name="connsiteY5" fmla="*/ 569167 h 727788"/>
                  <a:gd name="connsiteX6" fmla="*/ 139959 w 373225"/>
                  <a:gd name="connsiteY6" fmla="*/ 662473 h 727788"/>
                  <a:gd name="connsiteX7" fmla="*/ 177282 w 373225"/>
                  <a:gd name="connsiteY7" fmla="*/ 727788 h 727788"/>
                  <a:gd name="connsiteX8" fmla="*/ 307910 w 373225"/>
                  <a:gd name="connsiteY8" fmla="*/ 606490 h 727788"/>
                  <a:gd name="connsiteX9" fmla="*/ 345233 w 373225"/>
                  <a:gd name="connsiteY9" fmla="*/ 457200 h 727788"/>
                  <a:gd name="connsiteX10" fmla="*/ 373225 w 373225"/>
                  <a:gd name="connsiteY10" fmla="*/ 326571 h 727788"/>
                  <a:gd name="connsiteX11" fmla="*/ 335902 w 373225"/>
                  <a:gd name="connsiteY11" fmla="*/ 205273 h 727788"/>
                  <a:gd name="connsiteX12" fmla="*/ 270588 w 373225"/>
                  <a:gd name="connsiteY12" fmla="*/ 121298 h 727788"/>
                  <a:gd name="connsiteX13" fmla="*/ 177282 w 373225"/>
                  <a:gd name="connsiteY13" fmla="*/ 0 h 727788"/>
                  <a:gd name="connsiteX0" fmla="*/ 177282 w 373225"/>
                  <a:gd name="connsiteY0" fmla="*/ 0 h 727788"/>
                  <a:gd name="connsiteX1" fmla="*/ 121298 w 373225"/>
                  <a:gd name="connsiteY1" fmla="*/ 74645 h 727788"/>
                  <a:gd name="connsiteX2" fmla="*/ 78455 w 373225"/>
                  <a:gd name="connsiteY2" fmla="*/ 110490 h 727788"/>
                  <a:gd name="connsiteX3" fmla="*/ 27992 w 373225"/>
                  <a:gd name="connsiteY3" fmla="*/ 261257 h 727788"/>
                  <a:gd name="connsiteX4" fmla="*/ 0 w 373225"/>
                  <a:gd name="connsiteY4" fmla="*/ 438539 h 727788"/>
                  <a:gd name="connsiteX5" fmla="*/ 65314 w 373225"/>
                  <a:gd name="connsiteY5" fmla="*/ 569167 h 727788"/>
                  <a:gd name="connsiteX6" fmla="*/ 139959 w 373225"/>
                  <a:gd name="connsiteY6" fmla="*/ 662473 h 727788"/>
                  <a:gd name="connsiteX7" fmla="*/ 177282 w 373225"/>
                  <a:gd name="connsiteY7" fmla="*/ 727788 h 727788"/>
                  <a:gd name="connsiteX8" fmla="*/ 307910 w 373225"/>
                  <a:gd name="connsiteY8" fmla="*/ 606490 h 727788"/>
                  <a:gd name="connsiteX9" fmla="*/ 345233 w 373225"/>
                  <a:gd name="connsiteY9" fmla="*/ 457200 h 727788"/>
                  <a:gd name="connsiteX10" fmla="*/ 373225 w 373225"/>
                  <a:gd name="connsiteY10" fmla="*/ 326571 h 727788"/>
                  <a:gd name="connsiteX11" fmla="*/ 335902 w 373225"/>
                  <a:gd name="connsiteY11" fmla="*/ 205273 h 727788"/>
                  <a:gd name="connsiteX12" fmla="*/ 270588 w 373225"/>
                  <a:gd name="connsiteY12" fmla="*/ 121298 h 727788"/>
                  <a:gd name="connsiteX13" fmla="*/ 177282 w 373225"/>
                  <a:gd name="connsiteY13" fmla="*/ 0 h 727788"/>
                  <a:gd name="connsiteX0" fmla="*/ 177282 w 373225"/>
                  <a:gd name="connsiteY0" fmla="*/ 0 h 727788"/>
                  <a:gd name="connsiteX1" fmla="*/ 121298 w 373225"/>
                  <a:gd name="connsiteY1" fmla="*/ 74645 h 727788"/>
                  <a:gd name="connsiteX2" fmla="*/ 78455 w 373225"/>
                  <a:gd name="connsiteY2" fmla="*/ 110490 h 727788"/>
                  <a:gd name="connsiteX3" fmla="*/ 14657 w 373225"/>
                  <a:gd name="connsiteY3" fmla="*/ 247922 h 727788"/>
                  <a:gd name="connsiteX4" fmla="*/ 0 w 373225"/>
                  <a:gd name="connsiteY4" fmla="*/ 438539 h 727788"/>
                  <a:gd name="connsiteX5" fmla="*/ 65314 w 373225"/>
                  <a:gd name="connsiteY5" fmla="*/ 569167 h 727788"/>
                  <a:gd name="connsiteX6" fmla="*/ 139959 w 373225"/>
                  <a:gd name="connsiteY6" fmla="*/ 662473 h 727788"/>
                  <a:gd name="connsiteX7" fmla="*/ 177282 w 373225"/>
                  <a:gd name="connsiteY7" fmla="*/ 727788 h 727788"/>
                  <a:gd name="connsiteX8" fmla="*/ 307910 w 373225"/>
                  <a:gd name="connsiteY8" fmla="*/ 606490 h 727788"/>
                  <a:gd name="connsiteX9" fmla="*/ 345233 w 373225"/>
                  <a:gd name="connsiteY9" fmla="*/ 457200 h 727788"/>
                  <a:gd name="connsiteX10" fmla="*/ 373225 w 373225"/>
                  <a:gd name="connsiteY10" fmla="*/ 326571 h 727788"/>
                  <a:gd name="connsiteX11" fmla="*/ 335902 w 373225"/>
                  <a:gd name="connsiteY11" fmla="*/ 205273 h 727788"/>
                  <a:gd name="connsiteX12" fmla="*/ 270588 w 373225"/>
                  <a:gd name="connsiteY12" fmla="*/ 121298 h 727788"/>
                  <a:gd name="connsiteX13" fmla="*/ 177282 w 373225"/>
                  <a:gd name="connsiteY13" fmla="*/ 0 h 727788"/>
                  <a:gd name="connsiteX0" fmla="*/ 173472 w 369415"/>
                  <a:gd name="connsiteY0" fmla="*/ 0 h 727788"/>
                  <a:gd name="connsiteX1" fmla="*/ 117488 w 369415"/>
                  <a:gd name="connsiteY1" fmla="*/ 74645 h 727788"/>
                  <a:gd name="connsiteX2" fmla="*/ 74645 w 369415"/>
                  <a:gd name="connsiteY2" fmla="*/ 110490 h 727788"/>
                  <a:gd name="connsiteX3" fmla="*/ 10847 w 369415"/>
                  <a:gd name="connsiteY3" fmla="*/ 247922 h 727788"/>
                  <a:gd name="connsiteX4" fmla="*/ 0 w 369415"/>
                  <a:gd name="connsiteY4" fmla="*/ 440444 h 727788"/>
                  <a:gd name="connsiteX5" fmla="*/ 61504 w 369415"/>
                  <a:gd name="connsiteY5" fmla="*/ 569167 h 727788"/>
                  <a:gd name="connsiteX6" fmla="*/ 136149 w 369415"/>
                  <a:gd name="connsiteY6" fmla="*/ 662473 h 727788"/>
                  <a:gd name="connsiteX7" fmla="*/ 173472 w 369415"/>
                  <a:gd name="connsiteY7" fmla="*/ 727788 h 727788"/>
                  <a:gd name="connsiteX8" fmla="*/ 304100 w 369415"/>
                  <a:gd name="connsiteY8" fmla="*/ 606490 h 727788"/>
                  <a:gd name="connsiteX9" fmla="*/ 341423 w 369415"/>
                  <a:gd name="connsiteY9" fmla="*/ 457200 h 727788"/>
                  <a:gd name="connsiteX10" fmla="*/ 369415 w 369415"/>
                  <a:gd name="connsiteY10" fmla="*/ 326571 h 727788"/>
                  <a:gd name="connsiteX11" fmla="*/ 332092 w 369415"/>
                  <a:gd name="connsiteY11" fmla="*/ 205273 h 727788"/>
                  <a:gd name="connsiteX12" fmla="*/ 266778 w 369415"/>
                  <a:gd name="connsiteY12" fmla="*/ 121298 h 727788"/>
                  <a:gd name="connsiteX13" fmla="*/ 173472 w 369415"/>
                  <a:gd name="connsiteY13" fmla="*/ 0 h 727788"/>
                  <a:gd name="connsiteX0" fmla="*/ 177998 w 373941"/>
                  <a:gd name="connsiteY0" fmla="*/ 0 h 727788"/>
                  <a:gd name="connsiteX1" fmla="*/ 122014 w 373941"/>
                  <a:gd name="connsiteY1" fmla="*/ 74645 h 727788"/>
                  <a:gd name="connsiteX2" fmla="*/ 79171 w 373941"/>
                  <a:gd name="connsiteY2" fmla="*/ 110490 h 727788"/>
                  <a:gd name="connsiteX3" fmla="*/ 15373 w 373941"/>
                  <a:gd name="connsiteY3" fmla="*/ 247922 h 727788"/>
                  <a:gd name="connsiteX4" fmla="*/ 4526 w 373941"/>
                  <a:gd name="connsiteY4" fmla="*/ 440444 h 727788"/>
                  <a:gd name="connsiteX5" fmla="*/ 66030 w 373941"/>
                  <a:gd name="connsiteY5" fmla="*/ 569167 h 727788"/>
                  <a:gd name="connsiteX6" fmla="*/ 140675 w 373941"/>
                  <a:gd name="connsiteY6" fmla="*/ 662473 h 727788"/>
                  <a:gd name="connsiteX7" fmla="*/ 177998 w 373941"/>
                  <a:gd name="connsiteY7" fmla="*/ 727788 h 727788"/>
                  <a:gd name="connsiteX8" fmla="*/ 308626 w 373941"/>
                  <a:gd name="connsiteY8" fmla="*/ 606490 h 727788"/>
                  <a:gd name="connsiteX9" fmla="*/ 345949 w 373941"/>
                  <a:gd name="connsiteY9" fmla="*/ 457200 h 727788"/>
                  <a:gd name="connsiteX10" fmla="*/ 373941 w 373941"/>
                  <a:gd name="connsiteY10" fmla="*/ 326571 h 727788"/>
                  <a:gd name="connsiteX11" fmla="*/ 336618 w 373941"/>
                  <a:gd name="connsiteY11" fmla="*/ 205273 h 727788"/>
                  <a:gd name="connsiteX12" fmla="*/ 271304 w 373941"/>
                  <a:gd name="connsiteY12" fmla="*/ 121298 h 727788"/>
                  <a:gd name="connsiteX13" fmla="*/ 177998 w 373941"/>
                  <a:gd name="connsiteY13" fmla="*/ 0 h 727788"/>
                  <a:gd name="connsiteX0" fmla="*/ 177998 w 373941"/>
                  <a:gd name="connsiteY0" fmla="*/ 0 h 727788"/>
                  <a:gd name="connsiteX1" fmla="*/ 122014 w 373941"/>
                  <a:gd name="connsiteY1" fmla="*/ 74645 h 727788"/>
                  <a:gd name="connsiteX2" fmla="*/ 79171 w 373941"/>
                  <a:gd name="connsiteY2" fmla="*/ 110490 h 727788"/>
                  <a:gd name="connsiteX3" fmla="*/ 15373 w 373941"/>
                  <a:gd name="connsiteY3" fmla="*/ 247922 h 727788"/>
                  <a:gd name="connsiteX4" fmla="*/ 4526 w 373941"/>
                  <a:gd name="connsiteY4" fmla="*/ 440444 h 727788"/>
                  <a:gd name="connsiteX5" fmla="*/ 43170 w 373941"/>
                  <a:gd name="connsiteY5" fmla="*/ 536782 h 727788"/>
                  <a:gd name="connsiteX6" fmla="*/ 140675 w 373941"/>
                  <a:gd name="connsiteY6" fmla="*/ 662473 h 727788"/>
                  <a:gd name="connsiteX7" fmla="*/ 177998 w 373941"/>
                  <a:gd name="connsiteY7" fmla="*/ 727788 h 727788"/>
                  <a:gd name="connsiteX8" fmla="*/ 308626 w 373941"/>
                  <a:gd name="connsiteY8" fmla="*/ 606490 h 727788"/>
                  <a:gd name="connsiteX9" fmla="*/ 345949 w 373941"/>
                  <a:gd name="connsiteY9" fmla="*/ 457200 h 727788"/>
                  <a:gd name="connsiteX10" fmla="*/ 373941 w 373941"/>
                  <a:gd name="connsiteY10" fmla="*/ 326571 h 727788"/>
                  <a:gd name="connsiteX11" fmla="*/ 336618 w 373941"/>
                  <a:gd name="connsiteY11" fmla="*/ 205273 h 727788"/>
                  <a:gd name="connsiteX12" fmla="*/ 271304 w 373941"/>
                  <a:gd name="connsiteY12" fmla="*/ 121298 h 727788"/>
                  <a:gd name="connsiteX13" fmla="*/ 177998 w 373941"/>
                  <a:gd name="connsiteY13" fmla="*/ 0 h 727788"/>
                  <a:gd name="connsiteX0" fmla="*/ 177998 w 373941"/>
                  <a:gd name="connsiteY0" fmla="*/ 0 h 727788"/>
                  <a:gd name="connsiteX1" fmla="*/ 122014 w 373941"/>
                  <a:gd name="connsiteY1" fmla="*/ 74645 h 727788"/>
                  <a:gd name="connsiteX2" fmla="*/ 79171 w 373941"/>
                  <a:gd name="connsiteY2" fmla="*/ 110490 h 727788"/>
                  <a:gd name="connsiteX3" fmla="*/ 15373 w 373941"/>
                  <a:gd name="connsiteY3" fmla="*/ 247922 h 727788"/>
                  <a:gd name="connsiteX4" fmla="*/ 4526 w 373941"/>
                  <a:gd name="connsiteY4" fmla="*/ 440444 h 727788"/>
                  <a:gd name="connsiteX5" fmla="*/ 43170 w 373941"/>
                  <a:gd name="connsiteY5" fmla="*/ 536782 h 727788"/>
                  <a:gd name="connsiteX6" fmla="*/ 140675 w 373941"/>
                  <a:gd name="connsiteY6" fmla="*/ 662473 h 727788"/>
                  <a:gd name="connsiteX7" fmla="*/ 177998 w 373941"/>
                  <a:gd name="connsiteY7" fmla="*/ 727788 h 727788"/>
                  <a:gd name="connsiteX8" fmla="*/ 308626 w 373941"/>
                  <a:gd name="connsiteY8" fmla="*/ 606490 h 727788"/>
                  <a:gd name="connsiteX9" fmla="*/ 345949 w 373941"/>
                  <a:gd name="connsiteY9" fmla="*/ 457200 h 727788"/>
                  <a:gd name="connsiteX10" fmla="*/ 373941 w 373941"/>
                  <a:gd name="connsiteY10" fmla="*/ 326571 h 727788"/>
                  <a:gd name="connsiteX11" fmla="*/ 336618 w 373941"/>
                  <a:gd name="connsiteY11" fmla="*/ 205273 h 727788"/>
                  <a:gd name="connsiteX12" fmla="*/ 271304 w 373941"/>
                  <a:gd name="connsiteY12" fmla="*/ 121298 h 727788"/>
                  <a:gd name="connsiteX13" fmla="*/ 177998 w 373941"/>
                  <a:gd name="connsiteY13" fmla="*/ 0 h 727788"/>
                  <a:gd name="connsiteX0" fmla="*/ 177998 w 373941"/>
                  <a:gd name="connsiteY0" fmla="*/ 0 h 727788"/>
                  <a:gd name="connsiteX1" fmla="*/ 122014 w 373941"/>
                  <a:gd name="connsiteY1" fmla="*/ 74645 h 727788"/>
                  <a:gd name="connsiteX2" fmla="*/ 79171 w 373941"/>
                  <a:gd name="connsiteY2" fmla="*/ 110490 h 727788"/>
                  <a:gd name="connsiteX3" fmla="*/ 15373 w 373941"/>
                  <a:gd name="connsiteY3" fmla="*/ 247922 h 727788"/>
                  <a:gd name="connsiteX4" fmla="*/ 4526 w 373941"/>
                  <a:gd name="connsiteY4" fmla="*/ 440444 h 727788"/>
                  <a:gd name="connsiteX5" fmla="*/ 43170 w 373941"/>
                  <a:gd name="connsiteY5" fmla="*/ 536782 h 727788"/>
                  <a:gd name="connsiteX6" fmla="*/ 129245 w 373941"/>
                  <a:gd name="connsiteY6" fmla="*/ 673903 h 727788"/>
                  <a:gd name="connsiteX7" fmla="*/ 177998 w 373941"/>
                  <a:gd name="connsiteY7" fmla="*/ 727788 h 727788"/>
                  <a:gd name="connsiteX8" fmla="*/ 308626 w 373941"/>
                  <a:gd name="connsiteY8" fmla="*/ 606490 h 727788"/>
                  <a:gd name="connsiteX9" fmla="*/ 345949 w 373941"/>
                  <a:gd name="connsiteY9" fmla="*/ 457200 h 727788"/>
                  <a:gd name="connsiteX10" fmla="*/ 373941 w 373941"/>
                  <a:gd name="connsiteY10" fmla="*/ 326571 h 727788"/>
                  <a:gd name="connsiteX11" fmla="*/ 336618 w 373941"/>
                  <a:gd name="connsiteY11" fmla="*/ 205273 h 727788"/>
                  <a:gd name="connsiteX12" fmla="*/ 271304 w 373941"/>
                  <a:gd name="connsiteY12" fmla="*/ 121298 h 727788"/>
                  <a:gd name="connsiteX13" fmla="*/ 177998 w 373941"/>
                  <a:gd name="connsiteY13" fmla="*/ 0 h 727788"/>
                  <a:gd name="connsiteX0" fmla="*/ 177998 w 373941"/>
                  <a:gd name="connsiteY0" fmla="*/ 0 h 727788"/>
                  <a:gd name="connsiteX1" fmla="*/ 118204 w 373941"/>
                  <a:gd name="connsiteY1" fmla="*/ 49880 h 727788"/>
                  <a:gd name="connsiteX2" fmla="*/ 79171 w 373941"/>
                  <a:gd name="connsiteY2" fmla="*/ 110490 h 727788"/>
                  <a:gd name="connsiteX3" fmla="*/ 15373 w 373941"/>
                  <a:gd name="connsiteY3" fmla="*/ 247922 h 727788"/>
                  <a:gd name="connsiteX4" fmla="*/ 4526 w 373941"/>
                  <a:gd name="connsiteY4" fmla="*/ 440444 h 727788"/>
                  <a:gd name="connsiteX5" fmla="*/ 43170 w 373941"/>
                  <a:gd name="connsiteY5" fmla="*/ 536782 h 727788"/>
                  <a:gd name="connsiteX6" fmla="*/ 129245 w 373941"/>
                  <a:gd name="connsiteY6" fmla="*/ 673903 h 727788"/>
                  <a:gd name="connsiteX7" fmla="*/ 177998 w 373941"/>
                  <a:gd name="connsiteY7" fmla="*/ 727788 h 727788"/>
                  <a:gd name="connsiteX8" fmla="*/ 308626 w 373941"/>
                  <a:gd name="connsiteY8" fmla="*/ 606490 h 727788"/>
                  <a:gd name="connsiteX9" fmla="*/ 345949 w 373941"/>
                  <a:gd name="connsiteY9" fmla="*/ 457200 h 727788"/>
                  <a:gd name="connsiteX10" fmla="*/ 373941 w 373941"/>
                  <a:gd name="connsiteY10" fmla="*/ 326571 h 727788"/>
                  <a:gd name="connsiteX11" fmla="*/ 336618 w 373941"/>
                  <a:gd name="connsiteY11" fmla="*/ 205273 h 727788"/>
                  <a:gd name="connsiteX12" fmla="*/ 271304 w 373941"/>
                  <a:gd name="connsiteY12" fmla="*/ 121298 h 727788"/>
                  <a:gd name="connsiteX13" fmla="*/ 177998 w 373941"/>
                  <a:gd name="connsiteY13" fmla="*/ 0 h 727788"/>
                  <a:gd name="connsiteX0" fmla="*/ 177998 w 373941"/>
                  <a:gd name="connsiteY0" fmla="*/ 0 h 727788"/>
                  <a:gd name="connsiteX1" fmla="*/ 118204 w 373941"/>
                  <a:gd name="connsiteY1" fmla="*/ 49880 h 727788"/>
                  <a:gd name="connsiteX2" fmla="*/ 79171 w 373941"/>
                  <a:gd name="connsiteY2" fmla="*/ 110490 h 727788"/>
                  <a:gd name="connsiteX3" fmla="*/ 15373 w 373941"/>
                  <a:gd name="connsiteY3" fmla="*/ 247922 h 727788"/>
                  <a:gd name="connsiteX4" fmla="*/ 4526 w 373941"/>
                  <a:gd name="connsiteY4" fmla="*/ 440444 h 727788"/>
                  <a:gd name="connsiteX5" fmla="*/ 43170 w 373941"/>
                  <a:gd name="connsiteY5" fmla="*/ 536782 h 727788"/>
                  <a:gd name="connsiteX6" fmla="*/ 129245 w 373941"/>
                  <a:gd name="connsiteY6" fmla="*/ 673903 h 727788"/>
                  <a:gd name="connsiteX7" fmla="*/ 177998 w 373941"/>
                  <a:gd name="connsiteY7" fmla="*/ 727788 h 727788"/>
                  <a:gd name="connsiteX8" fmla="*/ 308626 w 373941"/>
                  <a:gd name="connsiteY8" fmla="*/ 606490 h 727788"/>
                  <a:gd name="connsiteX9" fmla="*/ 345949 w 373941"/>
                  <a:gd name="connsiteY9" fmla="*/ 457200 h 727788"/>
                  <a:gd name="connsiteX10" fmla="*/ 373941 w 373941"/>
                  <a:gd name="connsiteY10" fmla="*/ 326571 h 727788"/>
                  <a:gd name="connsiteX11" fmla="*/ 336618 w 373941"/>
                  <a:gd name="connsiteY11" fmla="*/ 205273 h 727788"/>
                  <a:gd name="connsiteX12" fmla="*/ 244634 w 373941"/>
                  <a:gd name="connsiteY12" fmla="*/ 47003 h 727788"/>
                  <a:gd name="connsiteX13" fmla="*/ 177998 w 373941"/>
                  <a:gd name="connsiteY13" fmla="*/ 0 h 727788"/>
                  <a:gd name="connsiteX0" fmla="*/ 177998 w 373941"/>
                  <a:gd name="connsiteY0" fmla="*/ 0 h 727788"/>
                  <a:gd name="connsiteX1" fmla="*/ 118204 w 373941"/>
                  <a:gd name="connsiteY1" fmla="*/ 49880 h 727788"/>
                  <a:gd name="connsiteX2" fmla="*/ 79171 w 373941"/>
                  <a:gd name="connsiteY2" fmla="*/ 110490 h 727788"/>
                  <a:gd name="connsiteX3" fmla="*/ 15373 w 373941"/>
                  <a:gd name="connsiteY3" fmla="*/ 247922 h 727788"/>
                  <a:gd name="connsiteX4" fmla="*/ 4526 w 373941"/>
                  <a:gd name="connsiteY4" fmla="*/ 440444 h 727788"/>
                  <a:gd name="connsiteX5" fmla="*/ 43170 w 373941"/>
                  <a:gd name="connsiteY5" fmla="*/ 536782 h 727788"/>
                  <a:gd name="connsiteX6" fmla="*/ 129245 w 373941"/>
                  <a:gd name="connsiteY6" fmla="*/ 673903 h 727788"/>
                  <a:gd name="connsiteX7" fmla="*/ 177998 w 373941"/>
                  <a:gd name="connsiteY7" fmla="*/ 727788 h 727788"/>
                  <a:gd name="connsiteX8" fmla="*/ 308626 w 373941"/>
                  <a:gd name="connsiteY8" fmla="*/ 606490 h 727788"/>
                  <a:gd name="connsiteX9" fmla="*/ 345949 w 373941"/>
                  <a:gd name="connsiteY9" fmla="*/ 457200 h 727788"/>
                  <a:gd name="connsiteX10" fmla="*/ 373941 w 373941"/>
                  <a:gd name="connsiteY10" fmla="*/ 326571 h 727788"/>
                  <a:gd name="connsiteX11" fmla="*/ 336618 w 373941"/>
                  <a:gd name="connsiteY11" fmla="*/ 205273 h 727788"/>
                  <a:gd name="connsiteX12" fmla="*/ 244634 w 373941"/>
                  <a:gd name="connsiteY12" fmla="*/ 47003 h 727788"/>
                  <a:gd name="connsiteX13" fmla="*/ 177998 w 373941"/>
                  <a:gd name="connsiteY13" fmla="*/ 0 h 727788"/>
                  <a:gd name="connsiteX0" fmla="*/ 177998 w 373941"/>
                  <a:gd name="connsiteY0" fmla="*/ 0 h 727788"/>
                  <a:gd name="connsiteX1" fmla="*/ 118204 w 373941"/>
                  <a:gd name="connsiteY1" fmla="*/ 49880 h 727788"/>
                  <a:gd name="connsiteX2" fmla="*/ 79171 w 373941"/>
                  <a:gd name="connsiteY2" fmla="*/ 110490 h 727788"/>
                  <a:gd name="connsiteX3" fmla="*/ 15373 w 373941"/>
                  <a:gd name="connsiteY3" fmla="*/ 247922 h 727788"/>
                  <a:gd name="connsiteX4" fmla="*/ 4526 w 373941"/>
                  <a:gd name="connsiteY4" fmla="*/ 440444 h 727788"/>
                  <a:gd name="connsiteX5" fmla="*/ 43170 w 373941"/>
                  <a:gd name="connsiteY5" fmla="*/ 536782 h 727788"/>
                  <a:gd name="connsiteX6" fmla="*/ 129245 w 373941"/>
                  <a:gd name="connsiteY6" fmla="*/ 673903 h 727788"/>
                  <a:gd name="connsiteX7" fmla="*/ 177998 w 373941"/>
                  <a:gd name="connsiteY7" fmla="*/ 727788 h 727788"/>
                  <a:gd name="connsiteX8" fmla="*/ 308626 w 373941"/>
                  <a:gd name="connsiteY8" fmla="*/ 606490 h 727788"/>
                  <a:gd name="connsiteX9" fmla="*/ 345949 w 373941"/>
                  <a:gd name="connsiteY9" fmla="*/ 457200 h 727788"/>
                  <a:gd name="connsiteX10" fmla="*/ 373941 w 373941"/>
                  <a:gd name="connsiteY10" fmla="*/ 326571 h 727788"/>
                  <a:gd name="connsiteX11" fmla="*/ 336618 w 373941"/>
                  <a:gd name="connsiteY11" fmla="*/ 205273 h 727788"/>
                  <a:gd name="connsiteX12" fmla="*/ 313152 w 373941"/>
                  <a:gd name="connsiteY12" fmla="*/ 146687 h 727788"/>
                  <a:gd name="connsiteX13" fmla="*/ 244634 w 373941"/>
                  <a:gd name="connsiteY13" fmla="*/ 47003 h 727788"/>
                  <a:gd name="connsiteX14" fmla="*/ 177998 w 373941"/>
                  <a:gd name="connsiteY14" fmla="*/ 0 h 727788"/>
                  <a:gd name="connsiteX0" fmla="*/ 179966 w 375909"/>
                  <a:gd name="connsiteY0" fmla="*/ 0 h 727788"/>
                  <a:gd name="connsiteX1" fmla="*/ 120172 w 375909"/>
                  <a:gd name="connsiteY1" fmla="*/ 49880 h 727788"/>
                  <a:gd name="connsiteX2" fmla="*/ 81139 w 375909"/>
                  <a:gd name="connsiteY2" fmla="*/ 110490 h 727788"/>
                  <a:gd name="connsiteX3" fmla="*/ 7816 w 375909"/>
                  <a:gd name="connsiteY3" fmla="*/ 286022 h 727788"/>
                  <a:gd name="connsiteX4" fmla="*/ 6494 w 375909"/>
                  <a:gd name="connsiteY4" fmla="*/ 440444 h 727788"/>
                  <a:gd name="connsiteX5" fmla="*/ 45138 w 375909"/>
                  <a:gd name="connsiteY5" fmla="*/ 536782 h 727788"/>
                  <a:gd name="connsiteX6" fmla="*/ 131213 w 375909"/>
                  <a:gd name="connsiteY6" fmla="*/ 673903 h 727788"/>
                  <a:gd name="connsiteX7" fmla="*/ 179966 w 375909"/>
                  <a:gd name="connsiteY7" fmla="*/ 727788 h 727788"/>
                  <a:gd name="connsiteX8" fmla="*/ 310594 w 375909"/>
                  <a:gd name="connsiteY8" fmla="*/ 606490 h 727788"/>
                  <a:gd name="connsiteX9" fmla="*/ 347917 w 375909"/>
                  <a:gd name="connsiteY9" fmla="*/ 457200 h 727788"/>
                  <a:gd name="connsiteX10" fmla="*/ 375909 w 375909"/>
                  <a:gd name="connsiteY10" fmla="*/ 326571 h 727788"/>
                  <a:gd name="connsiteX11" fmla="*/ 338586 w 375909"/>
                  <a:gd name="connsiteY11" fmla="*/ 205273 h 727788"/>
                  <a:gd name="connsiteX12" fmla="*/ 315120 w 375909"/>
                  <a:gd name="connsiteY12" fmla="*/ 146687 h 727788"/>
                  <a:gd name="connsiteX13" fmla="*/ 246602 w 375909"/>
                  <a:gd name="connsiteY13" fmla="*/ 47003 h 727788"/>
                  <a:gd name="connsiteX14" fmla="*/ 179966 w 375909"/>
                  <a:gd name="connsiteY14" fmla="*/ 0 h 727788"/>
                  <a:gd name="connsiteX0" fmla="*/ 179966 w 375909"/>
                  <a:gd name="connsiteY0" fmla="*/ 0 h 727788"/>
                  <a:gd name="connsiteX1" fmla="*/ 120172 w 375909"/>
                  <a:gd name="connsiteY1" fmla="*/ 49880 h 727788"/>
                  <a:gd name="connsiteX2" fmla="*/ 77329 w 375909"/>
                  <a:gd name="connsiteY2" fmla="*/ 108585 h 727788"/>
                  <a:gd name="connsiteX3" fmla="*/ 7816 w 375909"/>
                  <a:gd name="connsiteY3" fmla="*/ 286022 h 727788"/>
                  <a:gd name="connsiteX4" fmla="*/ 6494 w 375909"/>
                  <a:gd name="connsiteY4" fmla="*/ 440444 h 727788"/>
                  <a:gd name="connsiteX5" fmla="*/ 45138 w 375909"/>
                  <a:gd name="connsiteY5" fmla="*/ 536782 h 727788"/>
                  <a:gd name="connsiteX6" fmla="*/ 131213 w 375909"/>
                  <a:gd name="connsiteY6" fmla="*/ 673903 h 727788"/>
                  <a:gd name="connsiteX7" fmla="*/ 179966 w 375909"/>
                  <a:gd name="connsiteY7" fmla="*/ 727788 h 727788"/>
                  <a:gd name="connsiteX8" fmla="*/ 310594 w 375909"/>
                  <a:gd name="connsiteY8" fmla="*/ 606490 h 727788"/>
                  <a:gd name="connsiteX9" fmla="*/ 347917 w 375909"/>
                  <a:gd name="connsiteY9" fmla="*/ 457200 h 727788"/>
                  <a:gd name="connsiteX10" fmla="*/ 375909 w 375909"/>
                  <a:gd name="connsiteY10" fmla="*/ 326571 h 727788"/>
                  <a:gd name="connsiteX11" fmla="*/ 338586 w 375909"/>
                  <a:gd name="connsiteY11" fmla="*/ 205273 h 727788"/>
                  <a:gd name="connsiteX12" fmla="*/ 315120 w 375909"/>
                  <a:gd name="connsiteY12" fmla="*/ 146687 h 727788"/>
                  <a:gd name="connsiteX13" fmla="*/ 246602 w 375909"/>
                  <a:gd name="connsiteY13" fmla="*/ 47003 h 727788"/>
                  <a:gd name="connsiteX14" fmla="*/ 179966 w 375909"/>
                  <a:gd name="connsiteY14" fmla="*/ 0 h 727788"/>
                  <a:gd name="connsiteX0" fmla="*/ 179966 w 375909"/>
                  <a:gd name="connsiteY0" fmla="*/ 0 h 727788"/>
                  <a:gd name="connsiteX1" fmla="*/ 120172 w 375909"/>
                  <a:gd name="connsiteY1" fmla="*/ 49880 h 727788"/>
                  <a:gd name="connsiteX2" fmla="*/ 77329 w 375909"/>
                  <a:gd name="connsiteY2" fmla="*/ 108585 h 727788"/>
                  <a:gd name="connsiteX3" fmla="*/ 7816 w 375909"/>
                  <a:gd name="connsiteY3" fmla="*/ 286022 h 727788"/>
                  <a:gd name="connsiteX4" fmla="*/ 6494 w 375909"/>
                  <a:gd name="connsiteY4" fmla="*/ 440444 h 727788"/>
                  <a:gd name="connsiteX5" fmla="*/ 45138 w 375909"/>
                  <a:gd name="connsiteY5" fmla="*/ 536782 h 727788"/>
                  <a:gd name="connsiteX6" fmla="*/ 131213 w 375909"/>
                  <a:gd name="connsiteY6" fmla="*/ 673903 h 727788"/>
                  <a:gd name="connsiteX7" fmla="*/ 179966 w 375909"/>
                  <a:gd name="connsiteY7" fmla="*/ 727788 h 727788"/>
                  <a:gd name="connsiteX8" fmla="*/ 310594 w 375909"/>
                  <a:gd name="connsiteY8" fmla="*/ 606490 h 727788"/>
                  <a:gd name="connsiteX9" fmla="*/ 347917 w 375909"/>
                  <a:gd name="connsiteY9" fmla="*/ 457200 h 727788"/>
                  <a:gd name="connsiteX10" fmla="*/ 375909 w 375909"/>
                  <a:gd name="connsiteY10" fmla="*/ 326571 h 727788"/>
                  <a:gd name="connsiteX11" fmla="*/ 338586 w 375909"/>
                  <a:gd name="connsiteY11" fmla="*/ 205273 h 727788"/>
                  <a:gd name="connsiteX12" fmla="*/ 307500 w 375909"/>
                  <a:gd name="connsiteY12" fmla="*/ 131447 h 727788"/>
                  <a:gd name="connsiteX13" fmla="*/ 246602 w 375909"/>
                  <a:gd name="connsiteY13" fmla="*/ 47003 h 727788"/>
                  <a:gd name="connsiteX14" fmla="*/ 179966 w 375909"/>
                  <a:gd name="connsiteY14" fmla="*/ 0 h 727788"/>
                  <a:gd name="connsiteX0" fmla="*/ 179966 w 379719"/>
                  <a:gd name="connsiteY0" fmla="*/ 0 h 727788"/>
                  <a:gd name="connsiteX1" fmla="*/ 120172 w 379719"/>
                  <a:gd name="connsiteY1" fmla="*/ 49880 h 727788"/>
                  <a:gd name="connsiteX2" fmla="*/ 77329 w 379719"/>
                  <a:gd name="connsiteY2" fmla="*/ 108585 h 727788"/>
                  <a:gd name="connsiteX3" fmla="*/ 7816 w 379719"/>
                  <a:gd name="connsiteY3" fmla="*/ 286022 h 727788"/>
                  <a:gd name="connsiteX4" fmla="*/ 6494 w 379719"/>
                  <a:gd name="connsiteY4" fmla="*/ 440444 h 727788"/>
                  <a:gd name="connsiteX5" fmla="*/ 45138 w 379719"/>
                  <a:gd name="connsiteY5" fmla="*/ 536782 h 727788"/>
                  <a:gd name="connsiteX6" fmla="*/ 131213 w 379719"/>
                  <a:gd name="connsiteY6" fmla="*/ 673903 h 727788"/>
                  <a:gd name="connsiteX7" fmla="*/ 179966 w 379719"/>
                  <a:gd name="connsiteY7" fmla="*/ 727788 h 727788"/>
                  <a:gd name="connsiteX8" fmla="*/ 310594 w 379719"/>
                  <a:gd name="connsiteY8" fmla="*/ 606490 h 727788"/>
                  <a:gd name="connsiteX9" fmla="*/ 347917 w 379719"/>
                  <a:gd name="connsiteY9" fmla="*/ 457200 h 727788"/>
                  <a:gd name="connsiteX10" fmla="*/ 379719 w 379719"/>
                  <a:gd name="connsiteY10" fmla="*/ 326571 h 727788"/>
                  <a:gd name="connsiteX11" fmla="*/ 338586 w 379719"/>
                  <a:gd name="connsiteY11" fmla="*/ 205273 h 727788"/>
                  <a:gd name="connsiteX12" fmla="*/ 307500 w 379719"/>
                  <a:gd name="connsiteY12" fmla="*/ 131447 h 727788"/>
                  <a:gd name="connsiteX13" fmla="*/ 246602 w 379719"/>
                  <a:gd name="connsiteY13" fmla="*/ 47003 h 727788"/>
                  <a:gd name="connsiteX14" fmla="*/ 179966 w 379719"/>
                  <a:gd name="connsiteY14" fmla="*/ 0 h 727788"/>
                  <a:gd name="connsiteX0" fmla="*/ 179966 w 379719"/>
                  <a:gd name="connsiteY0" fmla="*/ 0 h 727788"/>
                  <a:gd name="connsiteX1" fmla="*/ 120172 w 379719"/>
                  <a:gd name="connsiteY1" fmla="*/ 49880 h 727788"/>
                  <a:gd name="connsiteX2" fmla="*/ 77329 w 379719"/>
                  <a:gd name="connsiteY2" fmla="*/ 108585 h 727788"/>
                  <a:gd name="connsiteX3" fmla="*/ 7816 w 379719"/>
                  <a:gd name="connsiteY3" fmla="*/ 286022 h 727788"/>
                  <a:gd name="connsiteX4" fmla="*/ 6494 w 379719"/>
                  <a:gd name="connsiteY4" fmla="*/ 440444 h 727788"/>
                  <a:gd name="connsiteX5" fmla="*/ 45138 w 379719"/>
                  <a:gd name="connsiteY5" fmla="*/ 536782 h 727788"/>
                  <a:gd name="connsiteX6" fmla="*/ 131213 w 379719"/>
                  <a:gd name="connsiteY6" fmla="*/ 673903 h 727788"/>
                  <a:gd name="connsiteX7" fmla="*/ 179966 w 379719"/>
                  <a:gd name="connsiteY7" fmla="*/ 727788 h 727788"/>
                  <a:gd name="connsiteX8" fmla="*/ 310594 w 379719"/>
                  <a:gd name="connsiteY8" fmla="*/ 606490 h 727788"/>
                  <a:gd name="connsiteX9" fmla="*/ 347917 w 379719"/>
                  <a:gd name="connsiteY9" fmla="*/ 457200 h 727788"/>
                  <a:gd name="connsiteX10" fmla="*/ 379719 w 379719"/>
                  <a:gd name="connsiteY10" fmla="*/ 326571 h 727788"/>
                  <a:gd name="connsiteX11" fmla="*/ 350016 w 379719"/>
                  <a:gd name="connsiteY11" fmla="*/ 218608 h 727788"/>
                  <a:gd name="connsiteX12" fmla="*/ 307500 w 379719"/>
                  <a:gd name="connsiteY12" fmla="*/ 131447 h 727788"/>
                  <a:gd name="connsiteX13" fmla="*/ 246602 w 379719"/>
                  <a:gd name="connsiteY13" fmla="*/ 47003 h 727788"/>
                  <a:gd name="connsiteX14" fmla="*/ 179966 w 379719"/>
                  <a:gd name="connsiteY14" fmla="*/ 0 h 727788"/>
                  <a:gd name="connsiteX0" fmla="*/ 179966 w 379719"/>
                  <a:gd name="connsiteY0" fmla="*/ 0 h 727788"/>
                  <a:gd name="connsiteX1" fmla="*/ 120172 w 379719"/>
                  <a:gd name="connsiteY1" fmla="*/ 49880 h 727788"/>
                  <a:gd name="connsiteX2" fmla="*/ 77329 w 379719"/>
                  <a:gd name="connsiteY2" fmla="*/ 108585 h 727788"/>
                  <a:gd name="connsiteX3" fmla="*/ 7816 w 379719"/>
                  <a:gd name="connsiteY3" fmla="*/ 286022 h 727788"/>
                  <a:gd name="connsiteX4" fmla="*/ 6494 w 379719"/>
                  <a:gd name="connsiteY4" fmla="*/ 440444 h 727788"/>
                  <a:gd name="connsiteX5" fmla="*/ 45138 w 379719"/>
                  <a:gd name="connsiteY5" fmla="*/ 536782 h 727788"/>
                  <a:gd name="connsiteX6" fmla="*/ 131213 w 379719"/>
                  <a:gd name="connsiteY6" fmla="*/ 673903 h 727788"/>
                  <a:gd name="connsiteX7" fmla="*/ 179966 w 379719"/>
                  <a:gd name="connsiteY7" fmla="*/ 727788 h 727788"/>
                  <a:gd name="connsiteX8" fmla="*/ 310594 w 379719"/>
                  <a:gd name="connsiteY8" fmla="*/ 606490 h 727788"/>
                  <a:gd name="connsiteX9" fmla="*/ 363157 w 379719"/>
                  <a:gd name="connsiteY9" fmla="*/ 457200 h 727788"/>
                  <a:gd name="connsiteX10" fmla="*/ 379719 w 379719"/>
                  <a:gd name="connsiteY10" fmla="*/ 326571 h 727788"/>
                  <a:gd name="connsiteX11" fmla="*/ 350016 w 379719"/>
                  <a:gd name="connsiteY11" fmla="*/ 218608 h 727788"/>
                  <a:gd name="connsiteX12" fmla="*/ 307500 w 379719"/>
                  <a:gd name="connsiteY12" fmla="*/ 131447 h 727788"/>
                  <a:gd name="connsiteX13" fmla="*/ 246602 w 379719"/>
                  <a:gd name="connsiteY13" fmla="*/ 47003 h 727788"/>
                  <a:gd name="connsiteX14" fmla="*/ 179966 w 379719"/>
                  <a:gd name="connsiteY14" fmla="*/ 0 h 727788"/>
                  <a:gd name="connsiteX0" fmla="*/ 179966 w 379719"/>
                  <a:gd name="connsiteY0" fmla="*/ 0 h 727788"/>
                  <a:gd name="connsiteX1" fmla="*/ 120172 w 379719"/>
                  <a:gd name="connsiteY1" fmla="*/ 49880 h 727788"/>
                  <a:gd name="connsiteX2" fmla="*/ 77329 w 379719"/>
                  <a:gd name="connsiteY2" fmla="*/ 108585 h 727788"/>
                  <a:gd name="connsiteX3" fmla="*/ 7816 w 379719"/>
                  <a:gd name="connsiteY3" fmla="*/ 286022 h 727788"/>
                  <a:gd name="connsiteX4" fmla="*/ 6494 w 379719"/>
                  <a:gd name="connsiteY4" fmla="*/ 440444 h 727788"/>
                  <a:gd name="connsiteX5" fmla="*/ 45138 w 379719"/>
                  <a:gd name="connsiteY5" fmla="*/ 536782 h 727788"/>
                  <a:gd name="connsiteX6" fmla="*/ 131213 w 379719"/>
                  <a:gd name="connsiteY6" fmla="*/ 673903 h 727788"/>
                  <a:gd name="connsiteX7" fmla="*/ 179966 w 379719"/>
                  <a:gd name="connsiteY7" fmla="*/ 727788 h 727788"/>
                  <a:gd name="connsiteX8" fmla="*/ 310594 w 379719"/>
                  <a:gd name="connsiteY8" fmla="*/ 606490 h 727788"/>
                  <a:gd name="connsiteX9" fmla="*/ 363157 w 379719"/>
                  <a:gd name="connsiteY9" fmla="*/ 457200 h 727788"/>
                  <a:gd name="connsiteX10" fmla="*/ 379719 w 379719"/>
                  <a:gd name="connsiteY10" fmla="*/ 326571 h 727788"/>
                  <a:gd name="connsiteX11" fmla="*/ 350016 w 379719"/>
                  <a:gd name="connsiteY11" fmla="*/ 218608 h 727788"/>
                  <a:gd name="connsiteX12" fmla="*/ 307500 w 379719"/>
                  <a:gd name="connsiteY12" fmla="*/ 131447 h 727788"/>
                  <a:gd name="connsiteX13" fmla="*/ 246602 w 379719"/>
                  <a:gd name="connsiteY13" fmla="*/ 47003 h 727788"/>
                  <a:gd name="connsiteX14" fmla="*/ 179966 w 379719"/>
                  <a:gd name="connsiteY14" fmla="*/ 0 h 727788"/>
                  <a:gd name="connsiteX0" fmla="*/ 179966 w 379719"/>
                  <a:gd name="connsiteY0" fmla="*/ 0 h 727788"/>
                  <a:gd name="connsiteX1" fmla="*/ 120172 w 379719"/>
                  <a:gd name="connsiteY1" fmla="*/ 49880 h 727788"/>
                  <a:gd name="connsiteX2" fmla="*/ 77329 w 379719"/>
                  <a:gd name="connsiteY2" fmla="*/ 108585 h 727788"/>
                  <a:gd name="connsiteX3" fmla="*/ 7816 w 379719"/>
                  <a:gd name="connsiteY3" fmla="*/ 286022 h 727788"/>
                  <a:gd name="connsiteX4" fmla="*/ 6494 w 379719"/>
                  <a:gd name="connsiteY4" fmla="*/ 440444 h 727788"/>
                  <a:gd name="connsiteX5" fmla="*/ 45138 w 379719"/>
                  <a:gd name="connsiteY5" fmla="*/ 536782 h 727788"/>
                  <a:gd name="connsiteX6" fmla="*/ 131213 w 379719"/>
                  <a:gd name="connsiteY6" fmla="*/ 673903 h 727788"/>
                  <a:gd name="connsiteX7" fmla="*/ 179966 w 379719"/>
                  <a:gd name="connsiteY7" fmla="*/ 727788 h 727788"/>
                  <a:gd name="connsiteX8" fmla="*/ 304879 w 379719"/>
                  <a:gd name="connsiteY8" fmla="*/ 604585 h 727788"/>
                  <a:gd name="connsiteX9" fmla="*/ 363157 w 379719"/>
                  <a:gd name="connsiteY9" fmla="*/ 457200 h 727788"/>
                  <a:gd name="connsiteX10" fmla="*/ 379719 w 379719"/>
                  <a:gd name="connsiteY10" fmla="*/ 326571 h 727788"/>
                  <a:gd name="connsiteX11" fmla="*/ 350016 w 379719"/>
                  <a:gd name="connsiteY11" fmla="*/ 218608 h 727788"/>
                  <a:gd name="connsiteX12" fmla="*/ 307500 w 379719"/>
                  <a:gd name="connsiteY12" fmla="*/ 131447 h 727788"/>
                  <a:gd name="connsiteX13" fmla="*/ 246602 w 379719"/>
                  <a:gd name="connsiteY13" fmla="*/ 47003 h 727788"/>
                  <a:gd name="connsiteX14" fmla="*/ 179966 w 379719"/>
                  <a:gd name="connsiteY14" fmla="*/ 0 h 727788"/>
                  <a:gd name="connsiteX0" fmla="*/ 179966 w 387339"/>
                  <a:gd name="connsiteY0" fmla="*/ 0 h 727788"/>
                  <a:gd name="connsiteX1" fmla="*/ 120172 w 387339"/>
                  <a:gd name="connsiteY1" fmla="*/ 49880 h 727788"/>
                  <a:gd name="connsiteX2" fmla="*/ 77329 w 387339"/>
                  <a:gd name="connsiteY2" fmla="*/ 108585 h 727788"/>
                  <a:gd name="connsiteX3" fmla="*/ 7816 w 387339"/>
                  <a:gd name="connsiteY3" fmla="*/ 286022 h 727788"/>
                  <a:gd name="connsiteX4" fmla="*/ 6494 w 387339"/>
                  <a:gd name="connsiteY4" fmla="*/ 440444 h 727788"/>
                  <a:gd name="connsiteX5" fmla="*/ 45138 w 387339"/>
                  <a:gd name="connsiteY5" fmla="*/ 536782 h 727788"/>
                  <a:gd name="connsiteX6" fmla="*/ 131213 w 387339"/>
                  <a:gd name="connsiteY6" fmla="*/ 673903 h 727788"/>
                  <a:gd name="connsiteX7" fmla="*/ 179966 w 387339"/>
                  <a:gd name="connsiteY7" fmla="*/ 727788 h 727788"/>
                  <a:gd name="connsiteX8" fmla="*/ 304879 w 387339"/>
                  <a:gd name="connsiteY8" fmla="*/ 604585 h 727788"/>
                  <a:gd name="connsiteX9" fmla="*/ 363157 w 387339"/>
                  <a:gd name="connsiteY9" fmla="*/ 457200 h 727788"/>
                  <a:gd name="connsiteX10" fmla="*/ 387339 w 387339"/>
                  <a:gd name="connsiteY10" fmla="*/ 345621 h 727788"/>
                  <a:gd name="connsiteX11" fmla="*/ 350016 w 387339"/>
                  <a:gd name="connsiteY11" fmla="*/ 218608 h 727788"/>
                  <a:gd name="connsiteX12" fmla="*/ 307500 w 387339"/>
                  <a:gd name="connsiteY12" fmla="*/ 131447 h 727788"/>
                  <a:gd name="connsiteX13" fmla="*/ 246602 w 387339"/>
                  <a:gd name="connsiteY13" fmla="*/ 47003 h 727788"/>
                  <a:gd name="connsiteX14" fmla="*/ 179966 w 387339"/>
                  <a:gd name="connsiteY14" fmla="*/ 0 h 727788"/>
                  <a:gd name="connsiteX0" fmla="*/ 179966 w 381624"/>
                  <a:gd name="connsiteY0" fmla="*/ 0 h 727788"/>
                  <a:gd name="connsiteX1" fmla="*/ 120172 w 381624"/>
                  <a:gd name="connsiteY1" fmla="*/ 49880 h 727788"/>
                  <a:gd name="connsiteX2" fmla="*/ 77329 w 381624"/>
                  <a:gd name="connsiteY2" fmla="*/ 108585 h 727788"/>
                  <a:gd name="connsiteX3" fmla="*/ 7816 w 381624"/>
                  <a:gd name="connsiteY3" fmla="*/ 286022 h 727788"/>
                  <a:gd name="connsiteX4" fmla="*/ 6494 w 381624"/>
                  <a:gd name="connsiteY4" fmla="*/ 440444 h 727788"/>
                  <a:gd name="connsiteX5" fmla="*/ 45138 w 381624"/>
                  <a:gd name="connsiteY5" fmla="*/ 536782 h 727788"/>
                  <a:gd name="connsiteX6" fmla="*/ 131213 w 381624"/>
                  <a:gd name="connsiteY6" fmla="*/ 673903 h 727788"/>
                  <a:gd name="connsiteX7" fmla="*/ 179966 w 381624"/>
                  <a:gd name="connsiteY7" fmla="*/ 727788 h 727788"/>
                  <a:gd name="connsiteX8" fmla="*/ 304879 w 381624"/>
                  <a:gd name="connsiteY8" fmla="*/ 604585 h 727788"/>
                  <a:gd name="connsiteX9" fmla="*/ 363157 w 381624"/>
                  <a:gd name="connsiteY9" fmla="*/ 457200 h 727788"/>
                  <a:gd name="connsiteX10" fmla="*/ 381624 w 381624"/>
                  <a:gd name="connsiteY10" fmla="*/ 347526 h 727788"/>
                  <a:gd name="connsiteX11" fmla="*/ 350016 w 381624"/>
                  <a:gd name="connsiteY11" fmla="*/ 218608 h 727788"/>
                  <a:gd name="connsiteX12" fmla="*/ 307500 w 381624"/>
                  <a:gd name="connsiteY12" fmla="*/ 131447 h 727788"/>
                  <a:gd name="connsiteX13" fmla="*/ 246602 w 381624"/>
                  <a:gd name="connsiteY13" fmla="*/ 47003 h 727788"/>
                  <a:gd name="connsiteX14" fmla="*/ 179966 w 381624"/>
                  <a:gd name="connsiteY14" fmla="*/ 0 h 727788"/>
                  <a:gd name="connsiteX0" fmla="*/ 179966 w 381624"/>
                  <a:gd name="connsiteY0" fmla="*/ 0 h 727788"/>
                  <a:gd name="connsiteX1" fmla="*/ 120172 w 381624"/>
                  <a:gd name="connsiteY1" fmla="*/ 49880 h 727788"/>
                  <a:gd name="connsiteX2" fmla="*/ 77329 w 381624"/>
                  <a:gd name="connsiteY2" fmla="*/ 108585 h 727788"/>
                  <a:gd name="connsiteX3" fmla="*/ 7816 w 381624"/>
                  <a:gd name="connsiteY3" fmla="*/ 286022 h 727788"/>
                  <a:gd name="connsiteX4" fmla="*/ 6494 w 381624"/>
                  <a:gd name="connsiteY4" fmla="*/ 440444 h 727788"/>
                  <a:gd name="connsiteX5" fmla="*/ 45138 w 381624"/>
                  <a:gd name="connsiteY5" fmla="*/ 536782 h 727788"/>
                  <a:gd name="connsiteX6" fmla="*/ 131213 w 381624"/>
                  <a:gd name="connsiteY6" fmla="*/ 673903 h 727788"/>
                  <a:gd name="connsiteX7" fmla="*/ 179966 w 381624"/>
                  <a:gd name="connsiteY7" fmla="*/ 727788 h 727788"/>
                  <a:gd name="connsiteX8" fmla="*/ 304879 w 381624"/>
                  <a:gd name="connsiteY8" fmla="*/ 604585 h 727788"/>
                  <a:gd name="connsiteX9" fmla="*/ 363157 w 381624"/>
                  <a:gd name="connsiteY9" fmla="*/ 457200 h 727788"/>
                  <a:gd name="connsiteX10" fmla="*/ 381624 w 381624"/>
                  <a:gd name="connsiteY10" fmla="*/ 347526 h 727788"/>
                  <a:gd name="connsiteX11" fmla="*/ 350016 w 381624"/>
                  <a:gd name="connsiteY11" fmla="*/ 218608 h 727788"/>
                  <a:gd name="connsiteX12" fmla="*/ 307500 w 381624"/>
                  <a:gd name="connsiteY12" fmla="*/ 131447 h 727788"/>
                  <a:gd name="connsiteX13" fmla="*/ 246602 w 381624"/>
                  <a:gd name="connsiteY13" fmla="*/ 47003 h 727788"/>
                  <a:gd name="connsiteX14" fmla="*/ 179966 w 381624"/>
                  <a:gd name="connsiteY14" fmla="*/ 0 h 727788"/>
                  <a:gd name="connsiteX0" fmla="*/ 179966 w 381624"/>
                  <a:gd name="connsiteY0" fmla="*/ 0 h 727788"/>
                  <a:gd name="connsiteX1" fmla="*/ 120172 w 381624"/>
                  <a:gd name="connsiteY1" fmla="*/ 49880 h 727788"/>
                  <a:gd name="connsiteX2" fmla="*/ 77329 w 381624"/>
                  <a:gd name="connsiteY2" fmla="*/ 108585 h 727788"/>
                  <a:gd name="connsiteX3" fmla="*/ 7816 w 381624"/>
                  <a:gd name="connsiteY3" fmla="*/ 286022 h 727788"/>
                  <a:gd name="connsiteX4" fmla="*/ 6494 w 381624"/>
                  <a:gd name="connsiteY4" fmla="*/ 440444 h 727788"/>
                  <a:gd name="connsiteX5" fmla="*/ 33708 w 381624"/>
                  <a:gd name="connsiteY5" fmla="*/ 538687 h 727788"/>
                  <a:gd name="connsiteX6" fmla="*/ 131213 w 381624"/>
                  <a:gd name="connsiteY6" fmla="*/ 673903 h 727788"/>
                  <a:gd name="connsiteX7" fmla="*/ 179966 w 381624"/>
                  <a:gd name="connsiteY7" fmla="*/ 727788 h 727788"/>
                  <a:gd name="connsiteX8" fmla="*/ 304879 w 381624"/>
                  <a:gd name="connsiteY8" fmla="*/ 604585 h 727788"/>
                  <a:gd name="connsiteX9" fmla="*/ 363157 w 381624"/>
                  <a:gd name="connsiteY9" fmla="*/ 457200 h 727788"/>
                  <a:gd name="connsiteX10" fmla="*/ 381624 w 381624"/>
                  <a:gd name="connsiteY10" fmla="*/ 347526 h 727788"/>
                  <a:gd name="connsiteX11" fmla="*/ 350016 w 381624"/>
                  <a:gd name="connsiteY11" fmla="*/ 218608 h 727788"/>
                  <a:gd name="connsiteX12" fmla="*/ 307500 w 381624"/>
                  <a:gd name="connsiteY12" fmla="*/ 131447 h 727788"/>
                  <a:gd name="connsiteX13" fmla="*/ 246602 w 381624"/>
                  <a:gd name="connsiteY13" fmla="*/ 47003 h 727788"/>
                  <a:gd name="connsiteX14" fmla="*/ 179966 w 381624"/>
                  <a:gd name="connsiteY14" fmla="*/ 0 h 727788"/>
                  <a:gd name="connsiteX0" fmla="*/ 179966 w 381624"/>
                  <a:gd name="connsiteY0" fmla="*/ 0 h 727788"/>
                  <a:gd name="connsiteX1" fmla="*/ 120172 w 381624"/>
                  <a:gd name="connsiteY1" fmla="*/ 49880 h 727788"/>
                  <a:gd name="connsiteX2" fmla="*/ 77329 w 381624"/>
                  <a:gd name="connsiteY2" fmla="*/ 108585 h 727788"/>
                  <a:gd name="connsiteX3" fmla="*/ 7816 w 381624"/>
                  <a:gd name="connsiteY3" fmla="*/ 286022 h 727788"/>
                  <a:gd name="connsiteX4" fmla="*/ 6494 w 381624"/>
                  <a:gd name="connsiteY4" fmla="*/ 440444 h 727788"/>
                  <a:gd name="connsiteX5" fmla="*/ 33708 w 381624"/>
                  <a:gd name="connsiteY5" fmla="*/ 538687 h 727788"/>
                  <a:gd name="connsiteX6" fmla="*/ 131213 w 381624"/>
                  <a:gd name="connsiteY6" fmla="*/ 673903 h 727788"/>
                  <a:gd name="connsiteX7" fmla="*/ 179966 w 381624"/>
                  <a:gd name="connsiteY7" fmla="*/ 727788 h 727788"/>
                  <a:gd name="connsiteX8" fmla="*/ 304879 w 381624"/>
                  <a:gd name="connsiteY8" fmla="*/ 604585 h 727788"/>
                  <a:gd name="connsiteX9" fmla="*/ 363157 w 381624"/>
                  <a:gd name="connsiteY9" fmla="*/ 457200 h 727788"/>
                  <a:gd name="connsiteX10" fmla="*/ 381624 w 381624"/>
                  <a:gd name="connsiteY10" fmla="*/ 347526 h 727788"/>
                  <a:gd name="connsiteX11" fmla="*/ 350016 w 381624"/>
                  <a:gd name="connsiteY11" fmla="*/ 218608 h 727788"/>
                  <a:gd name="connsiteX12" fmla="*/ 307500 w 381624"/>
                  <a:gd name="connsiteY12" fmla="*/ 131447 h 727788"/>
                  <a:gd name="connsiteX13" fmla="*/ 246602 w 381624"/>
                  <a:gd name="connsiteY13" fmla="*/ 47003 h 727788"/>
                  <a:gd name="connsiteX14" fmla="*/ 179966 w 381624"/>
                  <a:gd name="connsiteY14" fmla="*/ 0 h 727788"/>
                  <a:gd name="connsiteX0" fmla="*/ 179966 w 381624"/>
                  <a:gd name="connsiteY0" fmla="*/ 0 h 727788"/>
                  <a:gd name="connsiteX1" fmla="*/ 120172 w 381624"/>
                  <a:gd name="connsiteY1" fmla="*/ 49880 h 727788"/>
                  <a:gd name="connsiteX2" fmla="*/ 77329 w 381624"/>
                  <a:gd name="connsiteY2" fmla="*/ 108585 h 727788"/>
                  <a:gd name="connsiteX3" fmla="*/ 7816 w 381624"/>
                  <a:gd name="connsiteY3" fmla="*/ 286022 h 727788"/>
                  <a:gd name="connsiteX4" fmla="*/ 6494 w 381624"/>
                  <a:gd name="connsiteY4" fmla="*/ 440444 h 727788"/>
                  <a:gd name="connsiteX5" fmla="*/ 33708 w 381624"/>
                  <a:gd name="connsiteY5" fmla="*/ 538687 h 727788"/>
                  <a:gd name="connsiteX6" fmla="*/ 110258 w 381624"/>
                  <a:gd name="connsiteY6" fmla="*/ 671998 h 727788"/>
                  <a:gd name="connsiteX7" fmla="*/ 179966 w 381624"/>
                  <a:gd name="connsiteY7" fmla="*/ 727788 h 727788"/>
                  <a:gd name="connsiteX8" fmla="*/ 304879 w 381624"/>
                  <a:gd name="connsiteY8" fmla="*/ 604585 h 727788"/>
                  <a:gd name="connsiteX9" fmla="*/ 363157 w 381624"/>
                  <a:gd name="connsiteY9" fmla="*/ 457200 h 727788"/>
                  <a:gd name="connsiteX10" fmla="*/ 381624 w 381624"/>
                  <a:gd name="connsiteY10" fmla="*/ 347526 h 727788"/>
                  <a:gd name="connsiteX11" fmla="*/ 350016 w 381624"/>
                  <a:gd name="connsiteY11" fmla="*/ 218608 h 727788"/>
                  <a:gd name="connsiteX12" fmla="*/ 307500 w 381624"/>
                  <a:gd name="connsiteY12" fmla="*/ 131447 h 727788"/>
                  <a:gd name="connsiteX13" fmla="*/ 246602 w 381624"/>
                  <a:gd name="connsiteY13" fmla="*/ 47003 h 727788"/>
                  <a:gd name="connsiteX14" fmla="*/ 179966 w 381624"/>
                  <a:gd name="connsiteY14" fmla="*/ 0 h 727788"/>
                  <a:gd name="connsiteX0" fmla="*/ 179966 w 381624"/>
                  <a:gd name="connsiteY0" fmla="*/ 0 h 727788"/>
                  <a:gd name="connsiteX1" fmla="*/ 120172 w 381624"/>
                  <a:gd name="connsiteY1" fmla="*/ 49880 h 727788"/>
                  <a:gd name="connsiteX2" fmla="*/ 77329 w 381624"/>
                  <a:gd name="connsiteY2" fmla="*/ 108585 h 727788"/>
                  <a:gd name="connsiteX3" fmla="*/ 7816 w 381624"/>
                  <a:gd name="connsiteY3" fmla="*/ 286022 h 727788"/>
                  <a:gd name="connsiteX4" fmla="*/ 6494 w 381624"/>
                  <a:gd name="connsiteY4" fmla="*/ 440444 h 727788"/>
                  <a:gd name="connsiteX5" fmla="*/ 33708 w 381624"/>
                  <a:gd name="connsiteY5" fmla="*/ 538687 h 727788"/>
                  <a:gd name="connsiteX6" fmla="*/ 110258 w 381624"/>
                  <a:gd name="connsiteY6" fmla="*/ 671998 h 727788"/>
                  <a:gd name="connsiteX7" fmla="*/ 179966 w 381624"/>
                  <a:gd name="connsiteY7" fmla="*/ 727788 h 727788"/>
                  <a:gd name="connsiteX8" fmla="*/ 320119 w 381624"/>
                  <a:gd name="connsiteY8" fmla="*/ 574105 h 727788"/>
                  <a:gd name="connsiteX9" fmla="*/ 363157 w 381624"/>
                  <a:gd name="connsiteY9" fmla="*/ 457200 h 727788"/>
                  <a:gd name="connsiteX10" fmla="*/ 381624 w 381624"/>
                  <a:gd name="connsiteY10" fmla="*/ 347526 h 727788"/>
                  <a:gd name="connsiteX11" fmla="*/ 350016 w 381624"/>
                  <a:gd name="connsiteY11" fmla="*/ 218608 h 727788"/>
                  <a:gd name="connsiteX12" fmla="*/ 307500 w 381624"/>
                  <a:gd name="connsiteY12" fmla="*/ 131447 h 727788"/>
                  <a:gd name="connsiteX13" fmla="*/ 246602 w 381624"/>
                  <a:gd name="connsiteY13" fmla="*/ 47003 h 727788"/>
                  <a:gd name="connsiteX14" fmla="*/ 179966 w 381624"/>
                  <a:gd name="connsiteY14" fmla="*/ 0 h 727788"/>
                  <a:gd name="connsiteX0" fmla="*/ 179966 w 381624"/>
                  <a:gd name="connsiteY0" fmla="*/ 0 h 731598"/>
                  <a:gd name="connsiteX1" fmla="*/ 120172 w 381624"/>
                  <a:gd name="connsiteY1" fmla="*/ 49880 h 731598"/>
                  <a:gd name="connsiteX2" fmla="*/ 77329 w 381624"/>
                  <a:gd name="connsiteY2" fmla="*/ 108585 h 731598"/>
                  <a:gd name="connsiteX3" fmla="*/ 7816 w 381624"/>
                  <a:gd name="connsiteY3" fmla="*/ 286022 h 731598"/>
                  <a:gd name="connsiteX4" fmla="*/ 6494 w 381624"/>
                  <a:gd name="connsiteY4" fmla="*/ 440444 h 731598"/>
                  <a:gd name="connsiteX5" fmla="*/ 33708 w 381624"/>
                  <a:gd name="connsiteY5" fmla="*/ 538687 h 731598"/>
                  <a:gd name="connsiteX6" fmla="*/ 110258 w 381624"/>
                  <a:gd name="connsiteY6" fmla="*/ 671998 h 731598"/>
                  <a:gd name="connsiteX7" fmla="*/ 187586 w 381624"/>
                  <a:gd name="connsiteY7" fmla="*/ 731598 h 731598"/>
                  <a:gd name="connsiteX8" fmla="*/ 320119 w 381624"/>
                  <a:gd name="connsiteY8" fmla="*/ 574105 h 731598"/>
                  <a:gd name="connsiteX9" fmla="*/ 363157 w 381624"/>
                  <a:gd name="connsiteY9" fmla="*/ 457200 h 731598"/>
                  <a:gd name="connsiteX10" fmla="*/ 381624 w 381624"/>
                  <a:gd name="connsiteY10" fmla="*/ 347526 h 731598"/>
                  <a:gd name="connsiteX11" fmla="*/ 350016 w 381624"/>
                  <a:gd name="connsiteY11" fmla="*/ 218608 h 731598"/>
                  <a:gd name="connsiteX12" fmla="*/ 307500 w 381624"/>
                  <a:gd name="connsiteY12" fmla="*/ 131447 h 731598"/>
                  <a:gd name="connsiteX13" fmla="*/ 246602 w 381624"/>
                  <a:gd name="connsiteY13" fmla="*/ 47003 h 731598"/>
                  <a:gd name="connsiteX14" fmla="*/ 179966 w 381624"/>
                  <a:gd name="connsiteY14" fmla="*/ 0 h 731598"/>
                  <a:gd name="connsiteX0" fmla="*/ 179966 w 381624"/>
                  <a:gd name="connsiteY0" fmla="*/ 0 h 731598"/>
                  <a:gd name="connsiteX1" fmla="*/ 120172 w 381624"/>
                  <a:gd name="connsiteY1" fmla="*/ 49880 h 731598"/>
                  <a:gd name="connsiteX2" fmla="*/ 77329 w 381624"/>
                  <a:gd name="connsiteY2" fmla="*/ 108585 h 731598"/>
                  <a:gd name="connsiteX3" fmla="*/ 7816 w 381624"/>
                  <a:gd name="connsiteY3" fmla="*/ 286022 h 731598"/>
                  <a:gd name="connsiteX4" fmla="*/ 6494 w 381624"/>
                  <a:gd name="connsiteY4" fmla="*/ 440444 h 731598"/>
                  <a:gd name="connsiteX5" fmla="*/ 33708 w 381624"/>
                  <a:gd name="connsiteY5" fmla="*/ 538687 h 731598"/>
                  <a:gd name="connsiteX6" fmla="*/ 110258 w 381624"/>
                  <a:gd name="connsiteY6" fmla="*/ 671998 h 731598"/>
                  <a:gd name="connsiteX7" fmla="*/ 187586 w 381624"/>
                  <a:gd name="connsiteY7" fmla="*/ 731598 h 731598"/>
                  <a:gd name="connsiteX8" fmla="*/ 320119 w 381624"/>
                  <a:gd name="connsiteY8" fmla="*/ 574105 h 731598"/>
                  <a:gd name="connsiteX9" fmla="*/ 363157 w 381624"/>
                  <a:gd name="connsiteY9" fmla="*/ 457200 h 731598"/>
                  <a:gd name="connsiteX10" fmla="*/ 381624 w 381624"/>
                  <a:gd name="connsiteY10" fmla="*/ 347526 h 731598"/>
                  <a:gd name="connsiteX11" fmla="*/ 350016 w 381624"/>
                  <a:gd name="connsiteY11" fmla="*/ 218608 h 731598"/>
                  <a:gd name="connsiteX12" fmla="*/ 307500 w 381624"/>
                  <a:gd name="connsiteY12" fmla="*/ 131447 h 731598"/>
                  <a:gd name="connsiteX13" fmla="*/ 246602 w 381624"/>
                  <a:gd name="connsiteY13" fmla="*/ 47003 h 731598"/>
                  <a:gd name="connsiteX14" fmla="*/ 179966 w 381624"/>
                  <a:gd name="connsiteY14" fmla="*/ 0 h 731598"/>
                  <a:gd name="connsiteX0" fmla="*/ 179966 w 381624"/>
                  <a:gd name="connsiteY0" fmla="*/ 0 h 731598"/>
                  <a:gd name="connsiteX1" fmla="*/ 120172 w 381624"/>
                  <a:gd name="connsiteY1" fmla="*/ 49880 h 731598"/>
                  <a:gd name="connsiteX2" fmla="*/ 77329 w 381624"/>
                  <a:gd name="connsiteY2" fmla="*/ 108585 h 731598"/>
                  <a:gd name="connsiteX3" fmla="*/ 7816 w 381624"/>
                  <a:gd name="connsiteY3" fmla="*/ 286022 h 731598"/>
                  <a:gd name="connsiteX4" fmla="*/ 6494 w 381624"/>
                  <a:gd name="connsiteY4" fmla="*/ 440444 h 731598"/>
                  <a:gd name="connsiteX5" fmla="*/ 33708 w 381624"/>
                  <a:gd name="connsiteY5" fmla="*/ 538687 h 731598"/>
                  <a:gd name="connsiteX6" fmla="*/ 110258 w 381624"/>
                  <a:gd name="connsiteY6" fmla="*/ 671998 h 731598"/>
                  <a:gd name="connsiteX7" fmla="*/ 187586 w 381624"/>
                  <a:gd name="connsiteY7" fmla="*/ 731598 h 731598"/>
                  <a:gd name="connsiteX8" fmla="*/ 358219 w 381624"/>
                  <a:gd name="connsiteY8" fmla="*/ 547435 h 731598"/>
                  <a:gd name="connsiteX9" fmla="*/ 363157 w 381624"/>
                  <a:gd name="connsiteY9" fmla="*/ 457200 h 731598"/>
                  <a:gd name="connsiteX10" fmla="*/ 381624 w 381624"/>
                  <a:gd name="connsiteY10" fmla="*/ 347526 h 731598"/>
                  <a:gd name="connsiteX11" fmla="*/ 350016 w 381624"/>
                  <a:gd name="connsiteY11" fmla="*/ 218608 h 731598"/>
                  <a:gd name="connsiteX12" fmla="*/ 307500 w 381624"/>
                  <a:gd name="connsiteY12" fmla="*/ 131447 h 731598"/>
                  <a:gd name="connsiteX13" fmla="*/ 246602 w 381624"/>
                  <a:gd name="connsiteY13" fmla="*/ 47003 h 731598"/>
                  <a:gd name="connsiteX14" fmla="*/ 179966 w 381624"/>
                  <a:gd name="connsiteY14" fmla="*/ 0 h 731598"/>
                  <a:gd name="connsiteX0" fmla="*/ 179966 w 381624"/>
                  <a:gd name="connsiteY0" fmla="*/ 0 h 731598"/>
                  <a:gd name="connsiteX1" fmla="*/ 120172 w 381624"/>
                  <a:gd name="connsiteY1" fmla="*/ 49880 h 731598"/>
                  <a:gd name="connsiteX2" fmla="*/ 77329 w 381624"/>
                  <a:gd name="connsiteY2" fmla="*/ 108585 h 731598"/>
                  <a:gd name="connsiteX3" fmla="*/ 7816 w 381624"/>
                  <a:gd name="connsiteY3" fmla="*/ 286022 h 731598"/>
                  <a:gd name="connsiteX4" fmla="*/ 6494 w 381624"/>
                  <a:gd name="connsiteY4" fmla="*/ 440444 h 731598"/>
                  <a:gd name="connsiteX5" fmla="*/ 33708 w 381624"/>
                  <a:gd name="connsiteY5" fmla="*/ 538687 h 731598"/>
                  <a:gd name="connsiteX6" fmla="*/ 110258 w 381624"/>
                  <a:gd name="connsiteY6" fmla="*/ 671998 h 731598"/>
                  <a:gd name="connsiteX7" fmla="*/ 187586 w 381624"/>
                  <a:gd name="connsiteY7" fmla="*/ 731598 h 731598"/>
                  <a:gd name="connsiteX8" fmla="*/ 352504 w 381624"/>
                  <a:gd name="connsiteY8" fmla="*/ 547435 h 731598"/>
                  <a:gd name="connsiteX9" fmla="*/ 363157 w 381624"/>
                  <a:gd name="connsiteY9" fmla="*/ 457200 h 731598"/>
                  <a:gd name="connsiteX10" fmla="*/ 381624 w 381624"/>
                  <a:gd name="connsiteY10" fmla="*/ 347526 h 731598"/>
                  <a:gd name="connsiteX11" fmla="*/ 350016 w 381624"/>
                  <a:gd name="connsiteY11" fmla="*/ 218608 h 731598"/>
                  <a:gd name="connsiteX12" fmla="*/ 307500 w 381624"/>
                  <a:gd name="connsiteY12" fmla="*/ 131447 h 731598"/>
                  <a:gd name="connsiteX13" fmla="*/ 246602 w 381624"/>
                  <a:gd name="connsiteY13" fmla="*/ 47003 h 731598"/>
                  <a:gd name="connsiteX14" fmla="*/ 179966 w 381624"/>
                  <a:gd name="connsiteY14" fmla="*/ 0 h 731598"/>
                  <a:gd name="connsiteX0" fmla="*/ 179966 w 381624"/>
                  <a:gd name="connsiteY0" fmla="*/ 0 h 731598"/>
                  <a:gd name="connsiteX1" fmla="*/ 120172 w 381624"/>
                  <a:gd name="connsiteY1" fmla="*/ 49880 h 731598"/>
                  <a:gd name="connsiteX2" fmla="*/ 77329 w 381624"/>
                  <a:gd name="connsiteY2" fmla="*/ 108585 h 731598"/>
                  <a:gd name="connsiteX3" fmla="*/ 7816 w 381624"/>
                  <a:gd name="connsiteY3" fmla="*/ 286022 h 731598"/>
                  <a:gd name="connsiteX4" fmla="*/ 6494 w 381624"/>
                  <a:gd name="connsiteY4" fmla="*/ 440444 h 731598"/>
                  <a:gd name="connsiteX5" fmla="*/ 33708 w 381624"/>
                  <a:gd name="connsiteY5" fmla="*/ 538687 h 731598"/>
                  <a:gd name="connsiteX6" fmla="*/ 110258 w 381624"/>
                  <a:gd name="connsiteY6" fmla="*/ 671998 h 731598"/>
                  <a:gd name="connsiteX7" fmla="*/ 187586 w 381624"/>
                  <a:gd name="connsiteY7" fmla="*/ 731598 h 731598"/>
                  <a:gd name="connsiteX8" fmla="*/ 352504 w 381624"/>
                  <a:gd name="connsiteY8" fmla="*/ 547435 h 731598"/>
                  <a:gd name="connsiteX9" fmla="*/ 363157 w 381624"/>
                  <a:gd name="connsiteY9" fmla="*/ 457200 h 731598"/>
                  <a:gd name="connsiteX10" fmla="*/ 381624 w 381624"/>
                  <a:gd name="connsiteY10" fmla="*/ 347526 h 731598"/>
                  <a:gd name="connsiteX11" fmla="*/ 350016 w 381624"/>
                  <a:gd name="connsiteY11" fmla="*/ 218608 h 731598"/>
                  <a:gd name="connsiteX12" fmla="*/ 307500 w 381624"/>
                  <a:gd name="connsiteY12" fmla="*/ 131447 h 731598"/>
                  <a:gd name="connsiteX13" fmla="*/ 246602 w 381624"/>
                  <a:gd name="connsiteY13" fmla="*/ 47003 h 731598"/>
                  <a:gd name="connsiteX14" fmla="*/ 179966 w 381624"/>
                  <a:gd name="connsiteY14" fmla="*/ 0 h 731598"/>
                  <a:gd name="connsiteX0" fmla="*/ 179966 w 381624"/>
                  <a:gd name="connsiteY0" fmla="*/ 0 h 731598"/>
                  <a:gd name="connsiteX1" fmla="*/ 120172 w 381624"/>
                  <a:gd name="connsiteY1" fmla="*/ 49880 h 731598"/>
                  <a:gd name="connsiteX2" fmla="*/ 77329 w 381624"/>
                  <a:gd name="connsiteY2" fmla="*/ 108585 h 731598"/>
                  <a:gd name="connsiteX3" fmla="*/ 7816 w 381624"/>
                  <a:gd name="connsiteY3" fmla="*/ 286022 h 731598"/>
                  <a:gd name="connsiteX4" fmla="*/ 6494 w 381624"/>
                  <a:gd name="connsiteY4" fmla="*/ 440444 h 731598"/>
                  <a:gd name="connsiteX5" fmla="*/ 33708 w 381624"/>
                  <a:gd name="connsiteY5" fmla="*/ 538687 h 731598"/>
                  <a:gd name="connsiteX6" fmla="*/ 110258 w 381624"/>
                  <a:gd name="connsiteY6" fmla="*/ 671998 h 731598"/>
                  <a:gd name="connsiteX7" fmla="*/ 187586 w 381624"/>
                  <a:gd name="connsiteY7" fmla="*/ 731598 h 731598"/>
                  <a:gd name="connsiteX8" fmla="*/ 363157 w 381624"/>
                  <a:gd name="connsiteY8" fmla="*/ 457200 h 731598"/>
                  <a:gd name="connsiteX9" fmla="*/ 381624 w 381624"/>
                  <a:gd name="connsiteY9" fmla="*/ 347526 h 731598"/>
                  <a:gd name="connsiteX10" fmla="*/ 350016 w 381624"/>
                  <a:gd name="connsiteY10" fmla="*/ 218608 h 731598"/>
                  <a:gd name="connsiteX11" fmla="*/ 307500 w 381624"/>
                  <a:gd name="connsiteY11" fmla="*/ 131447 h 731598"/>
                  <a:gd name="connsiteX12" fmla="*/ 246602 w 381624"/>
                  <a:gd name="connsiteY12" fmla="*/ 47003 h 731598"/>
                  <a:gd name="connsiteX13" fmla="*/ 179966 w 381624"/>
                  <a:gd name="connsiteY13" fmla="*/ 0 h 731598"/>
                  <a:gd name="connsiteX0" fmla="*/ 179966 w 381624"/>
                  <a:gd name="connsiteY0" fmla="*/ 0 h 731598"/>
                  <a:gd name="connsiteX1" fmla="*/ 120172 w 381624"/>
                  <a:gd name="connsiteY1" fmla="*/ 49880 h 731598"/>
                  <a:gd name="connsiteX2" fmla="*/ 77329 w 381624"/>
                  <a:gd name="connsiteY2" fmla="*/ 108585 h 731598"/>
                  <a:gd name="connsiteX3" fmla="*/ 7816 w 381624"/>
                  <a:gd name="connsiteY3" fmla="*/ 286022 h 731598"/>
                  <a:gd name="connsiteX4" fmla="*/ 6494 w 381624"/>
                  <a:gd name="connsiteY4" fmla="*/ 440444 h 731598"/>
                  <a:gd name="connsiteX5" fmla="*/ 33708 w 381624"/>
                  <a:gd name="connsiteY5" fmla="*/ 538687 h 731598"/>
                  <a:gd name="connsiteX6" fmla="*/ 110258 w 381624"/>
                  <a:gd name="connsiteY6" fmla="*/ 671998 h 731598"/>
                  <a:gd name="connsiteX7" fmla="*/ 187586 w 381624"/>
                  <a:gd name="connsiteY7" fmla="*/ 731598 h 731598"/>
                  <a:gd name="connsiteX8" fmla="*/ 363157 w 381624"/>
                  <a:gd name="connsiteY8" fmla="*/ 457200 h 731598"/>
                  <a:gd name="connsiteX9" fmla="*/ 381624 w 381624"/>
                  <a:gd name="connsiteY9" fmla="*/ 347526 h 731598"/>
                  <a:gd name="connsiteX10" fmla="*/ 350016 w 381624"/>
                  <a:gd name="connsiteY10" fmla="*/ 218608 h 731598"/>
                  <a:gd name="connsiteX11" fmla="*/ 307500 w 381624"/>
                  <a:gd name="connsiteY11" fmla="*/ 131447 h 731598"/>
                  <a:gd name="connsiteX12" fmla="*/ 246602 w 381624"/>
                  <a:gd name="connsiteY12" fmla="*/ 47003 h 731598"/>
                  <a:gd name="connsiteX13" fmla="*/ 179966 w 381624"/>
                  <a:gd name="connsiteY13" fmla="*/ 0 h 731598"/>
                  <a:gd name="connsiteX0" fmla="*/ 179966 w 381624"/>
                  <a:gd name="connsiteY0" fmla="*/ 0 h 731598"/>
                  <a:gd name="connsiteX1" fmla="*/ 120172 w 381624"/>
                  <a:gd name="connsiteY1" fmla="*/ 49880 h 731598"/>
                  <a:gd name="connsiteX2" fmla="*/ 77329 w 381624"/>
                  <a:gd name="connsiteY2" fmla="*/ 108585 h 731598"/>
                  <a:gd name="connsiteX3" fmla="*/ 7816 w 381624"/>
                  <a:gd name="connsiteY3" fmla="*/ 286022 h 731598"/>
                  <a:gd name="connsiteX4" fmla="*/ 6494 w 381624"/>
                  <a:gd name="connsiteY4" fmla="*/ 440444 h 731598"/>
                  <a:gd name="connsiteX5" fmla="*/ 33708 w 381624"/>
                  <a:gd name="connsiteY5" fmla="*/ 538687 h 731598"/>
                  <a:gd name="connsiteX6" fmla="*/ 110258 w 381624"/>
                  <a:gd name="connsiteY6" fmla="*/ 671998 h 731598"/>
                  <a:gd name="connsiteX7" fmla="*/ 187586 w 381624"/>
                  <a:gd name="connsiteY7" fmla="*/ 731598 h 731598"/>
                  <a:gd name="connsiteX8" fmla="*/ 363157 w 381624"/>
                  <a:gd name="connsiteY8" fmla="*/ 457200 h 731598"/>
                  <a:gd name="connsiteX9" fmla="*/ 381624 w 381624"/>
                  <a:gd name="connsiteY9" fmla="*/ 347526 h 731598"/>
                  <a:gd name="connsiteX10" fmla="*/ 350016 w 381624"/>
                  <a:gd name="connsiteY10" fmla="*/ 218608 h 731598"/>
                  <a:gd name="connsiteX11" fmla="*/ 307500 w 381624"/>
                  <a:gd name="connsiteY11" fmla="*/ 131447 h 731598"/>
                  <a:gd name="connsiteX12" fmla="*/ 246602 w 381624"/>
                  <a:gd name="connsiteY12" fmla="*/ 47003 h 731598"/>
                  <a:gd name="connsiteX13" fmla="*/ 179966 w 381624"/>
                  <a:gd name="connsiteY13" fmla="*/ 0 h 731598"/>
                  <a:gd name="connsiteX0" fmla="*/ 179966 w 381624"/>
                  <a:gd name="connsiteY0" fmla="*/ 0 h 731598"/>
                  <a:gd name="connsiteX1" fmla="*/ 120172 w 381624"/>
                  <a:gd name="connsiteY1" fmla="*/ 49880 h 731598"/>
                  <a:gd name="connsiteX2" fmla="*/ 77329 w 381624"/>
                  <a:gd name="connsiteY2" fmla="*/ 108585 h 731598"/>
                  <a:gd name="connsiteX3" fmla="*/ 7816 w 381624"/>
                  <a:gd name="connsiteY3" fmla="*/ 286022 h 731598"/>
                  <a:gd name="connsiteX4" fmla="*/ 6494 w 381624"/>
                  <a:gd name="connsiteY4" fmla="*/ 440444 h 731598"/>
                  <a:gd name="connsiteX5" fmla="*/ 33708 w 381624"/>
                  <a:gd name="connsiteY5" fmla="*/ 538687 h 731598"/>
                  <a:gd name="connsiteX6" fmla="*/ 110258 w 381624"/>
                  <a:gd name="connsiteY6" fmla="*/ 671998 h 731598"/>
                  <a:gd name="connsiteX7" fmla="*/ 187586 w 381624"/>
                  <a:gd name="connsiteY7" fmla="*/ 731598 h 731598"/>
                  <a:gd name="connsiteX8" fmla="*/ 368872 w 381624"/>
                  <a:gd name="connsiteY8" fmla="*/ 457200 h 731598"/>
                  <a:gd name="connsiteX9" fmla="*/ 381624 w 381624"/>
                  <a:gd name="connsiteY9" fmla="*/ 347526 h 731598"/>
                  <a:gd name="connsiteX10" fmla="*/ 350016 w 381624"/>
                  <a:gd name="connsiteY10" fmla="*/ 218608 h 731598"/>
                  <a:gd name="connsiteX11" fmla="*/ 307500 w 381624"/>
                  <a:gd name="connsiteY11" fmla="*/ 131447 h 731598"/>
                  <a:gd name="connsiteX12" fmla="*/ 246602 w 381624"/>
                  <a:gd name="connsiteY12" fmla="*/ 47003 h 731598"/>
                  <a:gd name="connsiteX13" fmla="*/ 179966 w 381624"/>
                  <a:gd name="connsiteY13" fmla="*/ 0 h 731598"/>
                  <a:gd name="connsiteX0" fmla="*/ 179966 w 381624"/>
                  <a:gd name="connsiteY0" fmla="*/ 0 h 733503"/>
                  <a:gd name="connsiteX1" fmla="*/ 120172 w 381624"/>
                  <a:gd name="connsiteY1" fmla="*/ 49880 h 733503"/>
                  <a:gd name="connsiteX2" fmla="*/ 77329 w 381624"/>
                  <a:gd name="connsiteY2" fmla="*/ 108585 h 733503"/>
                  <a:gd name="connsiteX3" fmla="*/ 7816 w 381624"/>
                  <a:gd name="connsiteY3" fmla="*/ 286022 h 733503"/>
                  <a:gd name="connsiteX4" fmla="*/ 6494 w 381624"/>
                  <a:gd name="connsiteY4" fmla="*/ 440444 h 733503"/>
                  <a:gd name="connsiteX5" fmla="*/ 33708 w 381624"/>
                  <a:gd name="connsiteY5" fmla="*/ 538687 h 733503"/>
                  <a:gd name="connsiteX6" fmla="*/ 110258 w 381624"/>
                  <a:gd name="connsiteY6" fmla="*/ 671998 h 733503"/>
                  <a:gd name="connsiteX7" fmla="*/ 179966 w 381624"/>
                  <a:gd name="connsiteY7" fmla="*/ 733503 h 733503"/>
                  <a:gd name="connsiteX8" fmla="*/ 368872 w 381624"/>
                  <a:gd name="connsiteY8" fmla="*/ 457200 h 733503"/>
                  <a:gd name="connsiteX9" fmla="*/ 381624 w 381624"/>
                  <a:gd name="connsiteY9" fmla="*/ 347526 h 733503"/>
                  <a:gd name="connsiteX10" fmla="*/ 350016 w 381624"/>
                  <a:gd name="connsiteY10" fmla="*/ 218608 h 733503"/>
                  <a:gd name="connsiteX11" fmla="*/ 307500 w 381624"/>
                  <a:gd name="connsiteY11" fmla="*/ 131447 h 733503"/>
                  <a:gd name="connsiteX12" fmla="*/ 246602 w 381624"/>
                  <a:gd name="connsiteY12" fmla="*/ 47003 h 733503"/>
                  <a:gd name="connsiteX13" fmla="*/ 179966 w 381624"/>
                  <a:gd name="connsiteY13" fmla="*/ 0 h 733503"/>
                  <a:gd name="connsiteX0" fmla="*/ 179966 w 381624"/>
                  <a:gd name="connsiteY0" fmla="*/ 0 h 733503"/>
                  <a:gd name="connsiteX1" fmla="*/ 120172 w 381624"/>
                  <a:gd name="connsiteY1" fmla="*/ 49880 h 733503"/>
                  <a:gd name="connsiteX2" fmla="*/ 77329 w 381624"/>
                  <a:gd name="connsiteY2" fmla="*/ 108585 h 733503"/>
                  <a:gd name="connsiteX3" fmla="*/ 7816 w 381624"/>
                  <a:gd name="connsiteY3" fmla="*/ 286022 h 733503"/>
                  <a:gd name="connsiteX4" fmla="*/ 6494 w 381624"/>
                  <a:gd name="connsiteY4" fmla="*/ 440444 h 733503"/>
                  <a:gd name="connsiteX5" fmla="*/ 33708 w 381624"/>
                  <a:gd name="connsiteY5" fmla="*/ 538687 h 733503"/>
                  <a:gd name="connsiteX6" fmla="*/ 110258 w 381624"/>
                  <a:gd name="connsiteY6" fmla="*/ 671998 h 733503"/>
                  <a:gd name="connsiteX7" fmla="*/ 179966 w 381624"/>
                  <a:gd name="connsiteY7" fmla="*/ 733503 h 733503"/>
                  <a:gd name="connsiteX8" fmla="*/ 284640 w 381624"/>
                  <a:gd name="connsiteY8" fmla="*/ 619127 h 733503"/>
                  <a:gd name="connsiteX9" fmla="*/ 368872 w 381624"/>
                  <a:gd name="connsiteY9" fmla="*/ 457200 h 733503"/>
                  <a:gd name="connsiteX10" fmla="*/ 381624 w 381624"/>
                  <a:gd name="connsiteY10" fmla="*/ 347526 h 733503"/>
                  <a:gd name="connsiteX11" fmla="*/ 350016 w 381624"/>
                  <a:gd name="connsiteY11" fmla="*/ 218608 h 733503"/>
                  <a:gd name="connsiteX12" fmla="*/ 307500 w 381624"/>
                  <a:gd name="connsiteY12" fmla="*/ 131447 h 733503"/>
                  <a:gd name="connsiteX13" fmla="*/ 246602 w 381624"/>
                  <a:gd name="connsiteY13" fmla="*/ 47003 h 733503"/>
                  <a:gd name="connsiteX14" fmla="*/ 179966 w 381624"/>
                  <a:gd name="connsiteY14" fmla="*/ 0 h 733503"/>
                  <a:gd name="connsiteX0" fmla="*/ 179966 w 381624"/>
                  <a:gd name="connsiteY0" fmla="*/ 0 h 733503"/>
                  <a:gd name="connsiteX1" fmla="*/ 120172 w 381624"/>
                  <a:gd name="connsiteY1" fmla="*/ 49880 h 733503"/>
                  <a:gd name="connsiteX2" fmla="*/ 77329 w 381624"/>
                  <a:gd name="connsiteY2" fmla="*/ 108585 h 733503"/>
                  <a:gd name="connsiteX3" fmla="*/ 7816 w 381624"/>
                  <a:gd name="connsiteY3" fmla="*/ 286022 h 733503"/>
                  <a:gd name="connsiteX4" fmla="*/ 6494 w 381624"/>
                  <a:gd name="connsiteY4" fmla="*/ 440444 h 733503"/>
                  <a:gd name="connsiteX5" fmla="*/ 33708 w 381624"/>
                  <a:gd name="connsiteY5" fmla="*/ 538687 h 733503"/>
                  <a:gd name="connsiteX6" fmla="*/ 110258 w 381624"/>
                  <a:gd name="connsiteY6" fmla="*/ 671998 h 733503"/>
                  <a:gd name="connsiteX7" fmla="*/ 179966 w 381624"/>
                  <a:gd name="connsiteY7" fmla="*/ 733503 h 733503"/>
                  <a:gd name="connsiteX8" fmla="*/ 294778 w 381624"/>
                  <a:gd name="connsiteY8" fmla="*/ 623008 h 733503"/>
                  <a:gd name="connsiteX9" fmla="*/ 368872 w 381624"/>
                  <a:gd name="connsiteY9" fmla="*/ 457200 h 733503"/>
                  <a:gd name="connsiteX10" fmla="*/ 381624 w 381624"/>
                  <a:gd name="connsiteY10" fmla="*/ 347526 h 733503"/>
                  <a:gd name="connsiteX11" fmla="*/ 350016 w 381624"/>
                  <a:gd name="connsiteY11" fmla="*/ 218608 h 733503"/>
                  <a:gd name="connsiteX12" fmla="*/ 307500 w 381624"/>
                  <a:gd name="connsiteY12" fmla="*/ 131447 h 733503"/>
                  <a:gd name="connsiteX13" fmla="*/ 246602 w 381624"/>
                  <a:gd name="connsiteY13" fmla="*/ 47003 h 733503"/>
                  <a:gd name="connsiteX14" fmla="*/ 179966 w 381624"/>
                  <a:gd name="connsiteY14" fmla="*/ 0 h 733503"/>
                  <a:gd name="connsiteX0" fmla="*/ 179966 w 381624"/>
                  <a:gd name="connsiteY0" fmla="*/ 0 h 735443"/>
                  <a:gd name="connsiteX1" fmla="*/ 120172 w 381624"/>
                  <a:gd name="connsiteY1" fmla="*/ 49880 h 735443"/>
                  <a:gd name="connsiteX2" fmla="*/ 77329 w 381624"/>
                  <a:gd name="connsiteY2" fmla="*/ 108585 h 735443"/>
                  <a:gd name="connsiteX3" fmla="*/ 7816 w 381624"/>
                  <a:gd name="connsiteY3" fmla="*/ 286022 h 735443"/>
                  <a:gd name="connsiteX4" fmla="*/ 6494 w 381624"/>
                  <a:gd name="connsiteY4" fmla="*/ 440444 h 735443"/>
                  <a:gd name="connsiteX5" fmla="*/ 33708 w 381624"/>
                  <a:gd name="connsiteY5" fmla="*/ 538687 h 735443"/>
                  <a:gd name="connsiteX6" fmla="*/ 110258 w 381624"/>
                  <a:gd name="connsiteY6" fmla="*/ 671998 h 735443"/>
                  <a:gd name="connsiteX7" fmla="*/ 192131 w 381624"/>
                  <a:gd name="connsiteY7" fmla="*/ 735443 h 735443"/>
                  <a:gd name="connsiteX8" fmla="*/ 294778 w 381624"/>
                  <a:gd name="connsiteY8" fmla="*/ 623008 h 735443"/>
                  <a:gd name="connsiteX9" fmla="*/ 368872 w 381624"/>
                  <a:gd name="connsiteY9" fmla="*/ 457200 h 735443"/>
                  <a:gd name="connsiteX10" fmla="*/ 381624 w 381624"/>
                  <a:gd name="connsiteY10" fmla="*/ 347526 h 735443"/>
                  <a:gd name="connsiteX11" fmla="*/ 350016 w 381624"/>
                  <a:gd name="connsiteY11" fmla="*/ 218608 h 735443"/>
                  <a:gd name="connsiteX12" fmla="*/ 307500 w 381624"/>
                  <a:gd name="connsiteY12" fmla="*/ 131447 h 735443"/>
                  <a:gd name="connsiteX13" fmla="*/ 246602 w 381624"/>
                  <a:gd name="connsiteY13" fmla="*/ 47003 h 735443"/>
                  <a:gd name="connsiteX14" fmla="*/ 179966 w 381624"/>
                  <a:gd name="connsiteY14" fmla="*/ 0 h 735443"/>
                  <a:gd name="connsiteX0" fmla="*/ 179966 w 381624"/>
                  <a:gd name="connsiteY0" fmla="*/ 0 h 735443"/>
                  <a:gd name="connsiteX1" fmla="*/ 120172 w 381624"/>
                  <a:gd name="connsiteY1" fmla="*/ 49880 h 735443"/>
                  <a:gd name="connsiteX2" fmla="*/ 83412 w 381624"/>
                  <a:gd name="connsiteY2" fmla="*/ 106645 h 735443"/>
                  <a:gd name="connsiteX3" fmla="*/ 7816 w 381624"/>
                  <a:gd name="connsiteY3" fmla="*/ 286022 h 735443"/>
                  <a:gd name="connsiteX4" fmla="*/ 6494 w 381624"/>
                  <a:gd name="connsiteY4" fmla="*/ 440444 h 735443"/>
                  <a:gd name="connsiteX5" fmla="*/ 33708 w 381624"/>
                  <a:gd name="connsiteY5" fmla="*/ 538687 h 735443"/>
                  <a:gd name="connsiteX6" fmla="*/ 110258 w 381624"/>
                  <a:gd name="connsiteY6" fmla="*/ 671998 h 735443"/>
                  <a:gd name="connsiteX7" fmla="*/ 192131 w 381624"/>
                  <a:gd name="connsiteY7" fmla="*/ 735443 h 735443"/>
                  <a:gd name="connsiteX8" fmla="*/ 294778 w 381624"/>
                  <a:gd name="connsiteY8" fmla="*/ 623008 h 735443"/>
                  <a:gd name="connsiteX9" fmla="*/ 368872 w 381624"/>
                  <a:gd name="connsiteY9" fmla="*/ 457200 h 735443"/>
                  <a:gd name="connsiteX10" fmla="*/ 381624 w 381624"/>
                  <a:gd name="connsiteY10" fmla="*/ 347526 h 735443"/>
                  <a:gd name="connsiteX11" fmla="*/ 350016 w 381624"/>
                  <a:gd name="connsiteY11" fmla="*/ 218608 h 735443"/>
                  <a:gd name="connsiteX12" fmla="*/ 307500 w 381624"/>
                  <a:gd name="connsiteY12" fmla="*/ 131447 h 735443"/>
                  <a:gd name="connsiteX13" fmla="*/ 246602 w 381624"/>
                  <a:gd name="connsiteY13" fmla="*/ 47003 h 735443"/>
                  <a:gd name="connsiteX14" fmla="*/ 179966 w 381624"/>
                  <a:gd name="connsiteY14" fmla="*/ 0 h 735443"/>
                  <a:gd name="connsiteX0" fmla="*/ 179966 w 381624"/>
                  <a:gd name="connsiteY0" fmla="*/ 0 h 735443"/>
                  <a:gd name="connsiteX1" fmla="*/ 136393 w 381624"/>
                  <a:gd name="connsiteY1" fmla="*/ 49880 h 735443"/>
                  <a:gd name="connsiteX2" fmla="*/ 83412 w 381624"/>
                  <a:gd name="connsiteY2" fmla="*/ 106645 h 735443"/>
                  <a:gd name="connsiteX3" fmla="*/ 7816 w 381624"/>
                  <a:gd name="connsiteY3" fmla="*/ 286022 h 735443"/>
                  <a:gd name="connsiteX4" fmla="*/ 6494 w 381624"/>
                  <a:gd name="connsiteY4" fmla="*/ 440444 h 735443"/>
                  <a:gd name="connsiteX5" fmla="*/ 33708 w 381624"/>
                  <a:gd name="connsiteY5" fmla="*/ 538687 h 735443"/>
                  <a:gd name="connsiteX6" fmla="*/ 110258 w 381624"/>
                  <a:gd name="connsiteY6" fmla="*/ 671998 h 735443"/>
                  <a:gd name="connsiteX7" fmla="*/ 192131 w 381624"/>
                  <a:gd name="connsiteY7" fmla="*/ 735443 h 735443"/>
                  <a:gd name="connsiteX8" fmla="*/ 294778 w 381624"/>
                  <a:gd name="connsiteY8" fmla="*/ 623008 h 735443"/>
                  <a:gd name="connsiteX9" fmla="*/ 368872 w 381624"/>
                  <a:gd name="connsiteY9" fmla="*/ 457200 h 735443"/>
                  <a:gd name="connsiteX10" fmla="*/ 381624 w 381624"/>
                  <a:gd name="connsiteY10" fmla="*/ 347526 h 735443"/>
                  <a:gd name="connsiteX11" fmla="*/ 350016 w 381624"/>
                  <a:gd name="connsiteY11" fmla="*/ 218608 h 735443"/>
                  <a:gd name="connsiteX12" fmla="*/ 307500 w 381624"/>
                  <a:gd name="connsiteY12" fmla="*/ 131447 h 735443"/>
                  <a:gd name="connsiteX13" fmla="*/ 246602 w 381624"/>
                  <a:gd name="connsiteY13" fmla="*/ 47003 h 735443"/>
                  <a:gd name="connsiteX14" fmla="*/ 179966 w 381624"/>
                  <a:gd name="connsiteY14" fmla="*/ 0 h 735443"/>
                  <a:gd name="connsiteX0" fmla="*/ 179966 w 381624"/>
                  <a:gd name="connsiteY0" fmla="*/ 0 h 735443"/>
                  <a:gd name="connsiteX1" fmla="*/ 136393 w 381624"/>
                  <a:gd name="connsiteY1" fmla="*/ 49880 h 735443"/>
                  <a:gd name="connsiteX2" fmla="*/ 75302 w 381624"/>
                  <a:gd name="connsiteY2" fmla="*/ 135752 h 735443"/>
                  <a:gd name="connsiteX3" fmla="*/ 7816 w 381624"/>
                  <a:gd name="connsiteY3" fmla="*/ 286022 h 735443"/>
                  <a:gd name="connsiteX4" fmla="*/ 6494 w 381624"/>
                  <a:gd name="connsiteY4" fmla="*/ 440444 h 735443"/>
                  <a:gd name="connsiteX5" fmla="*/ 33708 w 381624"/>
                  <a:gd name="connsiteY5" fmla="*/ 538687 h 735443"/>
                  <a:gd name="connsiteX6" fmla="*/ 110258 w 381624"/>
                  <a:gd name="connsiteY6" fmla="*/ 671998 h 735443"/>
                  <a:gd name="connsiteX7" fmla="*/ 192131 w 381624"/>
                  <a:gd name="connsiteY7" fmla="*/ 735443 h 735443"/>
                  <a:gd name="connsiteX8" fmla="*/ 294778 w 381624"/>
                  <a:gd name="connsiteY8" fmla="*/ 623008 h 735443"/>
                  <a:gd name="connsiteX9" fmla="*/ 368872 w 381624"/>
                  <a:gd name="connsiteY9" fmla="*/ 457200 h 735443"/>
                  <a:gd name="connsiteX10" fmla="*/ 381624 w 381624"/>
                  <a:gd name="connsiteY10" fmla="*/ 347526 h 735443"/>
                  <a:gd name="connsiteX11" fmla="*/ 350016 w 381624"/>
                  <a:gd name="connsiteY11" fmla="*/ 218608 h 735443"/>
                  <a:gd name="connsiteX12" fmla="*/ 307500 w 381624"/>
                  <a:gd name="connsiteY12" fmla="*/ 131447 h 735443"/>
                  <a:gd name="connsiteX13" fmla="*/ 246602 w 381624"/>
                  <a:gd name="connsiteY13" fmla="*/ 47003 h 735443"/>
                  <a:gd name="connsiteX14" fmla="*/ 179966 w 381624"/>
                  <a:gd name="connsiteY14" fmla="*/ 0 h 735443"/>
                  <a:gd name="connsiteX0" fmla="*/ 179966 w 381624"/>
                  <a:gd name="connsiteY0" fmla="*/ 0 h 735443"/>
                  <a:gd name="connsiteX1" fmla="*/ 136393 w 381624"/>
                  <a:gd name="connsiteY1" fmla="*/ 49880 h 735443"/>
                  <a:gd name="connsiteX2" fmla="*/ 85439 w 381624"/>
                  <a:gd name="connsiteY2" fmla="*/ 110526 h 735443"/>
                  <a:gd name="connsiteX3" fmla="*/ 7816 w 381624"/>
                  <a:gd name="connsiteY3" fmla="*/ 286022 h 735443"/>
                  <a:gd name="connsiteX4" fmla="*/ 6494 w 381624"/>
                  <a:gd name="connsiteY4" fmla="*/ 440444 h 735443"/>
                  <a:gd name="connsiteX5" fmla="*/ 33708 w 381624"/>
                  <a:gd name="connsiteY5" fmla="*/ 538687 h 735443"/>
                  <a:gd name="connsiteX6" fmla="*/ 110258 w 381624"/>
                  <a:gd name="connsiteY6" fmla="*/ 671998 h 735443"/>
                  <a:gd name="connsiteX7" fmla="*/ 192131 w 381624"/>
                  <a:gd name="connsiteY7" fmla="*/ 735443 h 735443"/>
                  <a:gd name="connsiteX8" fmla="*/ 294778 w 381624"/>
                  <a:gd name="connsiteY8" fmla="*/ 623008 h 735443"/>
                  <a:gd name="connsiteX9" fmla="*/ 368872 w 381624"/>
                  <a:gd name="connsiteY9" fmla="*/ 457200 h 735443"/>
                  <a:gd name="connsiteX10" fmla="*/ 381624 w 381624"/>
                  <a:gd name="connsiteY10" fmla="*/ 347526 h 735443"/>
                  <a:gd name="connsiteX11" fmla="*/ 350016 w 381624"/>
                  <a:gd name="connsiteY11" fmla="*/ 218608 h 735443"/>
                  <a:gd name="connsiteX12" fmla="*/ 307500 w 381624"/>
                  <a:gd name="connsiteY12" fmla="*/ 131447 h 735443"/>
                  <a:gd name="connsiteX13" fmla="*/ 246602 w 381624"/>
                  <a:gd name="connsiteY13" fmla="*/ 47003 h 735443"/>
                  <a:gd name="connsiteX14" fmla="*/ 179966 w 381624"/>
                  <a:gd name="connsiteY14" fmla="*/ 0 h 735443"/>
                  <a:gd name="connsiteX0" fmla="*/ 179966 w 379596"/>
                  <a:gd name="connsiteY0" fmla="*/ 0 h 735443"/>
                  <a:gd name="connsiteX1" fmla="*/ 136393 w 379596"/>
                  <a:gd name="connsiteY1" fmla="*/ 49880 h 735443"/>
                  <a:gd name="connsiteX2" fmla="*/ 85439 w 379596"/>
                  <a:gd name="connsiteY2" fmla="*/ 110526 h 735443"/>
                  <a:gd name="connsiteX3" fmla="*/ 7816 w 379596"/>
                  <a:gd name="connsiteY3" fmla="*/ 286022 h 735443"/>
                  <a:gd name="connsiteX4" fmla="*/ 6494 w 379596"/>
                  <a:gd name="connsiteY4" fmla="*/ 440444 h 735443"/>
                  <a:gd name="connsiteX5" fmla="*/ 33708 w 379596"/>
                  <a:gd name="connsiteY5" fmla="*/ 538687 h 735443"/>
                  <a:gd name="connsiteX6" fmla="*/ 110258 w 379596"/>
                  <a:gd name="connsiteY6" fmla="*/ 671998 h 735443"/>
                  <a:gd name="connsiteX7" fmla="*/ 192131 w 379596"/>
                  <a:gd name="connsiteY7" fmla="*/ 735443 h 735443"/>
                  <a:gd name="connsiteX8" fmla="*/ 294778 w 379596"/>
                  <a:gd name="connsiteY8" fmla="*/ 623008 h 735443"/>
                  <a:gd name="connsiteX9" fmla="*/ 368872 w 379596"/>
                  <a:gd name="connsiteY9" fmla="*/ 457200 h 735443"/>
                  <a:gd name="connsiteX10" fmla="*/ 379596 w 379596"/>
                  <a:gd name="connsiteY10" fmla="*/ 347526 h 735443"/>
                  <a:gd name="connsiteX11" fmla="*/ 350016 w 379596"/>
                  <a:gd name="connsiteY11" fmla="*/ 218608 h 735443"/>
                  <a:gd name="connsiteX12" fmla="*/ 307500 w 379596"/>
                  <a:gd name="connsiteY12" fmla="*/ 131447 h 735443"/>
                  <a:gd name="connsiteX13" fmla="*/ 246602 w 379596"/>
                  <a:gd name="connsiteY13" fmla="*/ 47003 h 735443"/>
                  <a:gd name="connsiteX14" fmla="*/ 179966 w 379596"/>
                  <a:gd name="connsiteY14" fmla="*/ 0 h 735443"/>
                  <a:gd name="connsiteX0" fmla="*/ 179966 w 379596"/>
                  <a:gd name="connsiteY0" fmla="*/ 0 h 735443"/>
                  <a:gd name="connsiteX1" fmla="*/ 136393 w 379596"/>
                  <a:gd name="connsiteY1" fmla="*/ 49880 h 735443"/>
                  <a:gd name="connsiteX2" fmla="*/ 85439 w 379596"/>
                  <a:gd name="connsiteY2" fmla="*/ 110526 h 735443"/>
                  <a:gd name="connsiteX3" fmla="*/ 7816 w 379596"/>
                  <a:gd name="connsiteY3" fmla="*/ 286022 h 735443"/>
                  <a:gd name="connsiteX4" fmla="*/ 6494 w 379596"/>
                  <a:gd name="connsiteY4" fmla="*/ 440444 h 735443"/>
                  <a:gd name="connsiteX5" fmla="*/ 33708 w 379596"/>
                  <a:gd name="connsiteY5" fmla="*/ 538687 h 735443"/>
                  <a:gd name="connsiteX6" fmla="*/ 110258 w 379596"/>
                  <a:gd name="connsiteY6" fmla="*/ 671998 h 735443"/>
                  <a:gd name="connsiteX7" fmla="*/ 192131 w 379596"/>
                  <a:gd name="connsiteY7" fmla="*/ 735443 h 735443"/>
                  <a:gd name="connsiteX8" fmla="*/ 300861 w 379596"/>
                  <a:gd name="connsiteY8" fmla="*/ 623008 h 735443"/>
                  <a:gd name="connsiteX9" fmla="*/ 368872 w 379596"/>
                  <a:gd name="connsiteY9" fmla="*/ 457200 h 735443"/>
                  <a:gd name="connsiteX10" fmla="*/ 379596 w 379596"/>
                  <a:gd name="connsiteY10" fmla="*/ 347526 h 735443"/>
                  <a:gd name="connsiteX11" fmla="*/ 350016 w 379596"/>
                  <a:gd name="connsiteY11" fmla="*/ 218608 h 735443"/>
                  <a:gd name="connsiteX12" fmla="*/ 307500 w 379596"/>
                  <a:gd name="connsiteY12" fmla="*/ 131447 h 735443"/>
                  <a:gd name="connsiteX13" fmla="*/ 246602 w 379596"/>
                  <a:gd name="connsiteY13" fmla="*/ 47003 h 735443"/>
                  <a:gd name="connsiteX14" fmla="*/ 179966 w 379596"/>
                  <a:gd name="connsiteY14" fmla="*/ 0 h 735443"/>
                  <a:gd name="connsiteX0" fmla="*/ 179966 w 379596"/>
                  <a:gd name="connsiteY0" fmla="*/ 0 h 735443"/>
                  <a:gd name="connsiteX1" fmla="*/ 136393 w 379596"/>
                  <a:gd name="connsiteY1" fmla="*/ 49880 h 735443"/>
                  <a:gd name="connsiteX2" fmla="*/ 85439 w 379596"/>
                  <a:gd name="connsiteY2" fmla="*/ 110526 h 735443"/>
                  <a:gd name="connsiteX3" fmla="*/ 7816 w 379596"/>
                  <a:gd name="connsiteY3" fmla="*/ 286022 h 735443"/>
                  <a:gd name="connsiteX4" fmla="*/ 6494 w 379596"/>
                  <a:gd name="connsiteY4" fmla="*/ 440444 h 735443"/>
                  <a:gd name="connsiteX5" fmla="*/ 33708 w 379596"/>
                  <a:gd name="connsiteY5" fmla="*/ 538687 h 735443"/>
                  <a:gd name="connsiteX6" fmla="*/ 110258 w 379596"/>
                  <a:gd name="connsiteY6" fmla="*/ 671998 h 735443"/>
                  <a:gd name="connsiteX7" fmla="*/ 192131 w 379596"/>
                  <a:gd name="connsiteY7" fmla="*/ 735443 h 735443"/>
                  <a:gd name="connsiteX8" fmla="*/ 300861 w 379596"/>
                  <a:gd name="connsiteY8" fmla="*/ 623008 h 735443"/>
                  <a:gd name="connsiteX9" fmla="*/ 374955 w 379596"/>
                  <a:gd name="connsiteY9" fmla="*/ 459140 h 735443"/>
                  <a:gd name="connsiteX10" fmla="*/ 379596 w 379596"/>
                  <a:gd name="connsiteY10" fmla="*/ 347526 h 735443"/>
                  <a:gd name="connsiteX11" fmla="*/ 350016 w 379596"/>
                  <a:gd name="connsiteY11" fmla="*/ 218608 h 735443"/>
                  <a:gd name="connsiteX12" fmla="*/ 307500 w 379596"/>
                  <a:gd name="connsiteY12" fmla="*/ 131447 h 735443"/>
                  <a:gd name="connsiteX13" fmla="*/ 246602 w 379596"/>
                  <a:gd name="connsiteY13" fmla="*/ 47003 h 735443"/>
                  <a:gd name="connsiteX14" fmla="*/ 179966 w 379596"/>
                  <a:gd name="connsiteY14" fmla="*/ 0 h 73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9596" h="735443">
                    <a:moveTo>
                      <a:pt x="179966" y="0"/>
                    </a:moveTo>
                    <a:lnTo>
                      <a:pt x="136393" y="49880"/>
                    </a:lnTo>
                    <a:cubicBezTo>
                      <a:pt x="127192" y="63733"/>
                      <a:pt x="94640" y="96673"/>
                      <a:pt x="85439" y="110526"/>
                    </a:cubicBezTo>
                    <a:cubicBezTo>
                      <a:pt x="49568" y="160782"/>
                      <a:pt x="24637" y="235766"/>
                      <a:pt x="7816" y="286022"/>
                    </a:cubicBezTo>
                    <a:cubicBezTo>
                      <a:pt x="4200" y="350196"/>
                      <a:pt x="-7035" y="341980"/>
                      <a:pt x="6494" y="440444"/>
                    </a:cubicBezTo>
                    <a:lnTo>
                      <a:pt x="33708" y="538687"/>
                    </a:lnTo>
                    <a:cubicBezTo>
                      <a:pt x="64305" y="599634"/>
                      <a:pt x="77756" y="630101"/>
                      <a:pt x="110258" y="671998"/>
                    </a:cubicBezTo>
                    <a:cubicBezTo>
                      <a:pt x="136034" y="691865"/>
                      <a:pt x="153020" y="713671"/>
                      <a:pt x="192131" y="735443"/>
                    </a:cubicBezTo>
                    <a:cubicBezTo>
                      <a:pt x="219925" y="726631"/>
                      <a:pt x="269377" y="669058"/>
                      <a:pt x="300861" y="623008"/>
                    </a:cubicBezTo>
                    <a:cubicBezTo>
                      <a:pt x="332345" y="576958"/>
                      <a:pt x="357521" y="504407"/>
                      <a:pt x="374955" y="459140"/>
                    </a:cubicBezTo>
                    <a:lnTo>
                      <a:pt x="379596" y="347526"/>
                    </a:lnTo>
                    <a:cubicBezTo>
                      <a:pt x="372870" y="281693"/>
                      <a:pt x="360552" y="261581"/>
                      <a:pt x="350016" y="218608"/>
                    </a:cubicBezTo>
                    <a:cubicBezTo>
                      <a:pt x="339250" y="191167"/>
                      <a:pt x="322831" y="157825"/>
                      <a:pt x="307500" y="131447"/>
                    </a:cubicBezTo>
                    <a:cubicBezTo>
                      <a:pt x="292169" y="105069"/>
                      <a:pt x="268493" y="73991"/>
                      <a:pt x="246602" y="47003"/>
                    </a:cubicBezTo>
                    <a:lnTo>
                      <a:pt x="179966" y="0"/>
                    </a:ln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grpSp>
        <p:sp>
          <p:nvSpPr>
            <p:cNvPr id="58" name="pole tekstowe 57">
              <a:extLst>
                <a:ext uri="{FF2B5EF4-FFF2-40B4-BE49-F238E27FC236}">
                  <a16:creationId xmlns:a16="http://schemas.microsoft.com/office/drawing/2014/main" id="{D124CFB2-7910-4F84-B869-30A870D773EF}"/>
                </a:ext>
              </a:extLst>
            </p:cNvPr>
            <p:cNvSpPr txBox="1"/>
            <p:nvPr/>
          </p:nvSpPr>
          <p:spPr>
            <a:xfrm>
              <a:off x="774583" y="4197942"/>
              <a:ext cx="2787943" cy="1015663"/>
            </a:xfrm>
            <a:prstGeom prst="rect">
              <a:avLst/>
            </a:prstGeom>
            <a:noFill/>
          </p:spPr>
          <p:txBody>
            <a:bodyPr wrap="none" rtlCol="0">
              <a:spAutoFit/>
            </a:bodyPr>
            <a:lstStyle/>
            <a:p>
              <a:r>
                <a:rPr lang="pl-PL" sz="1200" dirty="0">
                  <a:latin typeface="Courier New" panose="02070309020205020404" pitchFamily="49" charset="0"/>
                  <a:cs typeface="Courier New" panose="02070309020205020404" pitchFamily="49" charset="0"/>
                </a:rPr>
                <a:t>SELECT &lt;</a:t>
              </a:r>
              <a:r>
                <a:rPr lang="pl-PL" sz="1200" dirty="0" err="1">
                  <a:latin typeface="Courier New" panose="02070309020205020404" pitchFamily="49" charset="0"/>
                  <a:cs typeface="Courier New" panose="02070309020205020404" pitchFamily="49" charset="0"/>
                </a:rPr>
                <a:t>atrybuty_projekcji</a:t>
              </a:r>
              <a:r>
                <a:rPr lang="pl-PL" sz="1200" dirty="0">
                  <a:latin typeface="Courier New" panose="02070309020205020404" pitchFamily="49" charset="0"/>
                  <a:cs typeface="Courier New" panose="02070309020205020404" pitchFamily="49" charset="0"/>
                </a:rPr>
                <a:t>&gt;</a:t>
              </a:r>
            </a:p>
            <a:p>
              <a:r>
                <a:rPr lang="pl-PL" sz="1200" dirty="0">
                  <a:latin typeface="Courier New" panose="02070309020205020404" pitchFamily="49" charset="0"/>
                  <a:cs typeface="Courier New" panose="02070309020205020404" pitchFamily="49" charset="0"/>
                </a:rPr>
                <a:t>FROM </a:t>
              </a:r>
              <a:r>
                <a:rPr lang="pl-PL" sz="1200" dirty="0" err="1">
                  <a:latin typeface="Courier New" panose="02070309020205020404" pitchFamily="49" charset="0"/>
                  <a:cs typeface="Courier New" panose="02070309020205020404" pitchFamily="49" charset="0"/>
                </a:rPr>
                <a:t>tabelaA</a:t>
              </a:r>
              <a:r>
                <a:rPr lang="pl-PL" sz="1200" dirty="0">
                  <a:latin typeface="Courier New" panose="02070309020205020404" pitchFamily="49" charset="0"/>
                  <a:cs typeface="Courier New" panose="02070309020205020404" pitchFamily="49" charset="0"/>
                </a:rPr>
                <a:t> a</a:t>
              </a:r>
            </a:p>
            <a:p>
              <a:r>
                <a:rPr lang="pl-PL" sz="1200" dirty="0">
                  <a:latin typeface="Courier New" panose="02070309020205020404" pitchFamily="49" charset="0"/>
                  <a:cs typeface="Courier New" panose="02070309020205020404" pitchFamily="49" charset="0"/>
                </a:rPr>
                <a:t>INNER JOIN </a:t>
              </a:r>
              <a:r>
                <a:rPr lang="pl-PL" sz="1200" dirty="0" err="1">
                  <a:latin typeface="Courier New" panose="02070309020205020404" pitchFamily="49" charset="0"/>
                  <a:cs typeface="Courier New" panose="02070309020205020404" pitchFamily="49" charset="0"/>
                </a:rPr>
                <a:t>tabelaB</a:t>
              </a:r>
              <a:r>
                <a:rPr lang="pl-PL" sz="1200" dirty="0">
                  <a:latin typeface="Courier New" panose="02070309020205020404" pitchFamily="49" charset="0"/>
                  <a:cs typeface="Courier New" panose="02070309020205020404" pitchFamily="49" charset="0"/>
                </a:rPr>
                <a:t> b</a:t>
              </a:r>
            </a:p>
            <a:p>
              <a:r>
                <a:rPr lang="pl-PL" sz="1200" dirty="0">
                  <a:latin typeface="Courier New" panose="02070309020205020404" pitchFamily="49" charset="0"/>
                  <a:cs typeface="Courier New" panose="02070309020205020404" pitchFamily="49" charset="0"/>
                </a:rPr>
                <a:t>ON </a:t>
              </a:r>
              <a:r>
                <a:rPr lang="pl-PL" sz="1200" dirty="0" err="1">
                  <a:latin typeface="Courier New" panose="02070309020205020404" pitchFamily="49" charset="0"/>
                  <a:cs typeface="Courier New" panose="02070309020205020404" pitchFamily="49" charset="0"/>
                </a:rPr>
                <a:t>a.klucz</a:t>
              </a:r>
              <a:r>
                <a:rPr lang="pl-PL" sz="1200" dirty="0">
                  <a:latin typeface="Courier New" panose="02070309020205020404" pitchFamily="49" charset="0"/>
                  <a:cs typeface="Courier New" panose="02070309020205020404" pitchFamily="49" charset="0"/>
                </a:rPr>
                <a:t> = </a:t>
              </a:r>
              <a:r>
                <a:rPr lang="pl-PL" sz="1200" dirty="0" err="1">
                  <a:latin typeface="Courier New" panose="02070309020205020404" pitchFamily="49" charset="0"/>
                  <a:cs typeface="Courier New" panose="02070309020205020404" pitchFamily="49" charset="0"/>
                </a:rPr>
                <a:t>b.klucz</a:t>
              </a:r>
              <a:endParaRPr lang="pl-PL" sz="1200" dirty="0">
                <a:latin typeface="Courier New" panose="02070309020205020404" pitchFamily="49" charset="0"/>
                <a:cs typeface="Courier New" panose="02070309020205020404" pitchFamily="49" charset="0"/>
              </a:endParaRPr>
            </a:p>
            <a:p>
              <a:r>
                <a:rPr lang="pl-PL" sz="1200" dirty="0">
                  <a:latin typeface="Courier New" panose="02070309020205020404" pitchFamily="49" charset="0"/>
                  <a:cs typeface="Courier New" panose="02070309020205020404" pitchFamily="49" charset="0"/>
                </a:rPr>
                <a:t>WHERE </a:t>
              </a:r>
              <a:r>
                <a:rPr lang="pl-PL" sz="1200" dirty="0" err="1">
                  <a:latin typeface="Courier New" panose="02070309020205020404" pitchFamily="49" charset="0"/>
                  <a:cs typeface="Courier New" panose="02070309020205020404" pitchFamily="49" charset="0"/>
                </a:rPr>
                <a:t>b.klucz</a:t>
              </a:r>
              <a:r>
                <a:rPr lang="pl-PL" sz="1200" dirty="0">
                  <a:latin typeface="Courier New" panose="02070309020205020404" pitchFamily="49" charset="0"/>
                  <a:cs typeface="Courier New" panose="02070309020205020404" pitchFamily="49" charset="0"/>
                </a:rPr>
                <a:t> IS NULL</a:t>
              </a:r>
            </a:p>
          </p:txBody>
        </p:sp>
      </p:grpSp>
      <p:grpSp>
        <p:nvGrpSpPr>
          <p:cNvPr id="64" name="Grupa 63">
            <a:extLst>
              <a:ext uri="{FF2B5EF4-FFF2-40B4-BE49-F238E27FC236}">
                <a16:creationId xmlns:a16="http://schemas.microsoft.com/office/drawing/2014/main" id="{D0DAD56C-DEA2-4343-B3D4-F5B4DE6F08BA}"/>
              </a:ext>
            </a:extLst>
          </p:cNvPr>
          <p:cNvGrpSpPr/>
          <p:nvPr/>
        </p:nvGrpSpPr>
        <p:grpSpPr>
          <a:xfrm>
            <a:off x="9180116" y="3116410"/>
            <a:ext cx="2694969" cy="2150676"/>
            <a:chOff x="9180116" y="3116410"/>
            <a:chExt cx="2694969" cy="2150676"/>
          </a:xfrm>
        </p:grpSpPr>
        <p:grpSp>
          <p:nvGrpSpPr>
            <p:cNvPr id="33" name="Grupa 32">
              <a:extLst>
                <a:ext uri="{FF2B5EF4-FFF2-40B4-BE49-F238E27FC236}">
                  <a16:creationId xmlns:a16="http://schemas.microsoft.com/office/drawing/2014/main" id="{3987A536-32A4-4749-A0EB-C2E3AC83438C}"/>
                </a:ext>
              </a:extLst>
            </p:cNvPr>
            <p:cNvGrpSpPr/>
            <p:nvPr/>
          </p:nvGrpSpPr>
          <p:grpSpPr>
            <a:xfrm>
              <a:off x="9885245" y="3116410"/>
              <a:ext cx="1063690" cy="989045"/>
              <a:chOff x="3797559" y="1698171"/>
              <a:chExt cx="1063690" cy="989045"/>
            </a:xfrm>
            <a:solidFill>
              <a:schemeClr val="accent1"/>
            </a:solidFill>
          </p:grpSpPr>
          <p:sp>
            <p:nvSpPr>
              <p:cNvPr id="34" name="Owal 33">
                <a:extLst>
                  <a:ext uri="{FF2B5EF4-FFF2-40B4-BE49-F238E27FC236}">
                    <a16:creationId xmlns:a16="http://schemas.microsoft.com/office/drawing/2014/main" id="{EE4BA19D-7279-41CC-8120-B7103E620BE2}"/>
                  </a:ext>
                </a:extLst>
              </p:cNvPr>
              <p:cNvSpPr/>
              <p:nvPr/>
            </p:nvSpPr>
            <p:spPr>
              <a:xfrm>
                <a:off x="3797559" y="1698171"/>
                <a:ext cx="1063690" cy="989045"/>
              </a:xfrm>
              <a:prstGeom prst="ellips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5" name="pole tekstowe 34">
                <a:extLst>
                  <a:ext uri="{FF2B5EF4-FFF2-40B4-BE49-F238E27FC236}">
                    <a16:creationId xmlns:a16="http://schemas.microsoft.com/office/drawing/2014/main" id="{57AA29E9-1439-48D1-BBB5-B7172973FFDA}"/>
                  </a:ext>
                </a:extLst>
              </p:cNvPr>
              <p:cNvSpPr txBox="1"/>
              <p:nvPr/>
            </p:nvSpPr>
            <p:spPr>
              <a:xfrm>
                <a:off x="4170546" y="2008027"/>
                <a:ext cx="320922" cy="384721"/>
              </a:xfrm>
              <a:prstGeom prst="rect">
                <a:avLst/>
              </a:prstGeom>
              <a:grpFill/>
            </p:spPr>
            <p:txBody>
              <a:bodyPr wrap="none" rtlCol="0">
                <a:spAutoFit/>
              </a:bodyPr>
              <a:lstStyle/>
              <a:p>
                <a:r>
                  <a:rPr lang="pl-PL" sz="1900" b="1" dirty="0"/>
                  <a:t>B</a:t>
                </a:r>
              </a:p>
            </p:txBody>
          </p:sp>
        </p:grpSp>
        <p:grpSp>
          <p:nvGrpSpPr>
            <p:cNvPr id="36" name="Grupa 35">
              <a:extLst>
                <a:ext uri="{FF2B5EF4-FFF2-40B4-BE49-F238E27FC236}">
                  <a16:creationId xmlns:a16="http://schemas.microsoft.com/office/drawing/2014/main" id="{16058939-02BE-4954-998C-571AB34815F5}"/>
                </a:ext>
              </a:extLst>
            </p:cNvPr>
            <p:cNvGrpSpPr/>
            <p:nvPr/>
          </p:nvGrpSpPr>
          <p:grpSpPr>
            <a:xfrm>
              <a:off x="9180116" y="3116411"/>
              <a:ext cx="1063690" cy="989045"/>
              <a:chOff x="3797559" y="1698171"/>
              <a:chExt cx="1063690" cy="989045"/>
            </a:xfrm>
            <a:noFill/>
          </p:grpSpPr>
          <p:sp>
            <p:nvSpPr>
              <p:cNvPr id="37" name="Owal 36">
                <a:extLst>
                  <a:ext uri="{FF2B5EF4-FFF2-40B4-BE49-F238E27FC236}">
                    <a16:creationId xmlns:a16="http://schemas.microsoft.com/office/drawing/2014/main" id="{3E23479A-24E3-4BB4-AC80-E1B242389462}"/>
                  </a:ext>
                </a:extLst>
              </p:cNvPr>
              <p:cNvSpPr/>
              <p:nvPr/>
            </p:nvSpPr>
            <p:spPr>
              <a:xfrm>
                <a:off x="3797559" y="1698171"/>
                <a:ext cx="1063690" cy="989045"/>
              </a:xfrm>
              <a:prstGeom prst="ellips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8" name="pole tekstowe 37">
                <a:extLst>
                  <a:ext uri="{FF2B5EF4-FFF2-40B4-BE49-F238E27FC236}">
                    <a16:creationId xmlns:a16="http://schemas.microsoft.com/office/drawing/2014/main" id="{A12DB660-DD0E-42EC-85BA-371FF86302F0}"/>
                  </a:ext>
                </a:extLst>
              </p:cNvPr>
              <p:cNvSpPr txBox="1"/>
              <p:nvPr/>
            </p:nvSpPr>
            <p:spPr>
              <a:xfrm>
                <a:off x="4170546" y="2008027"/>
                <a:ext cx="332142" cy="384721"/>
              </a:xfrm>
              <a:prstGeom prst="rect">
                <a:avLst/>
              </a:prstGeom>
              <a:grpFill/>
            </p:spPr>
            <p:txBody>
              <a:bodyPr wrap="none" rtlCol="0">
                <a:spAutoFit/>
              </a:bodyPr>
              <a:lstStyle/>
              <a:p>
                <a:r>
                  <a:rPr lang="pl-PL" sz="1900" b="1" dirty="0"/>
                  <a:t>A</a:t>
                </a:r>
              </a:p>
            </p:txBody>
          </p:sp>
        </p:grpSp>
        <p:sp>
          <p:nvSpPr>
            <p:cNvPr id="40" name="Dowolny kształt: kształt 39">
              <a:extLst>
                <a:ext uri="{FF2B5EF4-FFF2-40B4-BE49-F238E27FC236}">
                  <a16:creationId xmlns:a16="http://schemas.microsoft.com/office/drawing/2014/main" id="{6F30EFAF-D4A0-4CD8-90E9-A11B57B2FF23}"/>
                </a:ext>
              </a:extLst>
            </p:cNvPr>
            <p:cNvSpPr/>
            <p:nvPr/>
          </p:nvSpPr>
          <p:spPr>
            <a:xfrm>
              <a:off x="9877819" y="3248296"/>
              <a:ext cx="356656" cy="721997"/>
            </a:xfrm>
            <a:custGeom>
              <a:avLst/>
              <a:gdLst>
                <a:gd name="connsiteX0" fmla="*/ 177282 w 373225"/>
                <a:gd name="connsiteY0" fmla="*/ 0 h 727788"/>
                <a:gd name="connsiteX1" fmla="*/ 121298 w 373225"/>
                <a:gd name="connsiteY1" fmla="*/ 74645 h 727788"/>
                <a:gd name="connsiteX2" fmla="*/ 27992 w 373225"/>
                <a:gd name="connsiteY2" fmla="*/ 261257 h 727788"/>
                <a:gd name="connsiteX3" fmla="*/ 0 w 373225"/>
                <a:gd name="connsiteY3" fmla="*/ 438539 h 727788"/>
                <a:gd name="connsiteX4" fmla="*/ 65314 w 373225"/>
                <a:gd name="connsiteY4" fmla="*/ 569167 h 727788"/>
                <a:gd name="connsiteX5" fmla="*/ 139959 w 373225"/>
                <a:gd name="connsiteY5" fmla="*/ 662473 h 727788"/>
                <a:gd name="connsiteX6" fmla="*/ 177282 w 373225"/>
                <a:gd name="connsiteY6" fmla="*/ 727788 h 727788"/>
                <a:gd name="connsiteX7" fmla="*/ 307910 w 373225"/>
                <a:gd name="connsiteY7" fmla="*/ 606490 h 727788"/>
                <a:gd name="connsiteX8" fmla="*/ 345233 w 373225"/>
                <a:gd name="connsiteY8" fmla="*/ 457200 h 727788"/>
                <a:gd name="connsiteX9" fmla="*/ 373225 w 373225"/>
                <a:gd name="connsiteY9" fmla="*/ 326571 h 727788"/>
                <a:gd name="connsiteX10" fmla="*/ 335902 w 373225"/>
                <a:gd name="connsiteY10" fmla="*/ 205273 h 727788"/>
                <a:gd name="connsiteX11" fmla="*/ 270588 w 373225"/>
                <a:gd name="connsiteY11" fmla="*/ 121298 h 727788"/>
                <a:gd name="connsiteX12" fmla="*/ 177282 w 373225"/>
                <a:gd name="connsiteY12" fmla="*/ 0 h 727788"/>
                <a:gd name="connsiteX0" fmla="*/ 177282 w 373225"/>
                <a:gd name="connsiteY0" fmla="*/ 0 h 727788"/>
                <a:gd name="connsiteX1" fmla="*/ 121298 w 373225"/>
                <a:gd name="connsiteY1" fmla="*/ 74645 h 727788"/>
                <a:gd name="connsiteX2" fmla="*/ 78455 w 373225"/>
                <a:gd name="connsiteY2" fmla="*/ 110490 h 727788"/>
                <a:gd name="connsiteX3" fmla="*/ 27992 w 373225"/>
                <a:gd name="connsiteY3" fmla="*/ 261257 h 727788"/>
                <a:gd name="connsiteX4" fmla="*/ 0 w 373225"/>
                <a:gd name="connsiteY4" fmla="*/ 438539 h 727788"/>
                <a:gd name="connsiteX5" fmla="*/ 65314 w 373225"/>
                <a:gd name="connsiteY5" fmla="*/ 569167 h 727788"/>
                <a:gd name="connsiteX6" fmla="*/ 139959 w 373225"/>
                <a:gd name="connsiteY6" fmla="*/ 662473 h 727788"/>
                <a:gd name="connsiteX7" fmla="*/ 177282 w 373225"/>
                <a:gd name="connsiteY7" fmla="*/ 727788 h 727788"/>
                <a:gd name="connsiteX8" fmla="*/ 307910 w 373225"/>
                <a:gd name="connsiteY8" fmla="*/ 606490 h 727788"/>
                <a:gd name="connsiteX9" fmla="*/ 345233 w 373225"/>
                <a:gd name="connsiteY9" fmla="*/ 457200 h 727788"/>
                <a:gd name="connsiteX10" fmla="*/ 373225 w 373225"/>
                <a:gd name="connsiteY10" fmla="*/ 326571 h 727788"/>
                <a:gd name="connsiteX11" fmla="*/ 335902 w 373225"/>
                <a:gd name="connsiteY11" fmla="*/ 205273 h 727788"/>
                <a:gd name="connsiteX12" fmla="*/ 270588 w 373225"/>
                <a:gd name="connsiteY12" fmla="*/ 121298 h 727788"/>
                <a:gd name="connsiteX13" fmla="*/ 177282 w 373225"/>
                <a:gd name="connsiteY13" fmla="*/ 0 h 727788"/>
                <a:gd name="connsiteX0" fmla="*/ 177282 w 373225"/>
                <a:gd name="connsiteY0" fmla="*/ 0 h 727788"/>
                <a:gd name="connsiteX1" fmla="*/ 121298 w 373225"/>
                <a:gd name="connsiteY1" fmla="*/ 74645 h 727788"/>
                <a:gd name="connsiteX2" fmla="*/ 78455 w 373225"/>
                <a:gd name="connsiteY2" fmla="*/ 110490 h 727788"/>
                <a:gd name="connsiteX3" fmla="*/ 27992 w 373225"/>
                <a:gd name="connsiteY3" fmla="*/ 261257 h 727788"/>
                <a:gd name="connsiteX4" fmla="*/ 0 w 373225"/>
                <a:gd name="connsiteY4" fmla="*/ 438539 h 727788"/>
                <a:gd name="connsiteX5" fmla="*/ 65314 w 373225"/>
                <a:gd name="connsiteY5" fmla="*/ 569167 h 727788"/>
                <a:gd name="connsiteX6" fmla="*/ 139959 w 373225"/>
                <a:gd name="connsiteY6" fmla="*/ 662473 h 727788"/>
                <a:gd name="connsiteX7" fmla="*/ 177282 w 373225"/>
                <a:gd name="connsiteY7" fmla="*/ 727788 h 727788"/>
                <a:gd name="connsiteX8" fmla="*/ 307910 w 373225"/>
                <a:gd name="connsiteY8" fmla="*/ 606490 h 727788"/>
                <a:gd name="connsiteX9" fmla="*/ 345233 w 373225"/>
                <a:gd name="connsiteY9" fmla="*/ 457200 h 727788"/>
                <a:gd name="connsiteX10" fmla="*/ 373225 w 373225"/>
                <a:gd name="connsiteY10" fmla="*/ 326571 h 727788"/>
                <a:gd name="connsiteX11" fmla="*/ 335902 w 373225"/>
                <a:gd name="connsiteY11" fmla="*/ 205273 h 727788"/>
                <a:gd name="connsiteX12" fmla="*/ 270588 w 373225"/>
                <a:gd name="connsiteY12" fmla="*/ 121298 h 727788"/>
                <a:gd name="connsiteX13" fmla="*/ 177282 w 373225"/>
                <a:gd name="connsiteY13" fmla="*/ 0 h 727788"/>
                <a:gd name="connsiteX0" fmla="*/ 177282 w 373225"/>
                <a:gd name="connsiteY0" fmla="*/ 0 h 727788"/>
                <a:gd name="connsiteX1" fmla="*/ 121298 w 373225"/>
                <a:gd name="connsiteY1" fmla="*/ 74645 h 727788"/>
                <a:gd name="connsiteX2" fmla="*/ 78455 w 373225"/>
                <a:gd name="connsiteY2" fmla="*/ 110490 h 727788"/>
                <a:gd name="connsiteX3" fmla="*/ 14657 w 373225"/>
                <a:gd name="connsiteY3" fmla="*/ 247922 h 727788"/>
                <a:gd name="connsiteX4" fmla="*/ 0 w 373225"/>
                <a:gd name="connsiteY4" fmla="*/ 438539 h 727788"/>
                <a:gd name="connsiteX5" fmla="*/ 65314 w 373225"/>
                <a:gd name="connsiteY5" fmla="*/ 569167 h 727788"/>
                <a:gd name="connsiteX6" fmla="*/ 139959 w 373225"/>
                <a:gd name="connsiteY6" fmla="*/ 662473 h 727788"/>
                <a:gd name="connsiteX7" fmla="*/ 177282 w 373225"/>
                <a:gd name="connsiteY7" fmla="*/ 727788 h 727788"/>
                <a:gd name="connsiteX8" fmla="*/ 307910 w 373225"/>
                <a:gd name="connsiteY8" fmla="*/ 606490 h 727788"/>
                <a:gd name="connsiteX9" fmla="*/ 345233 w 373225"/>
                <a:gd name="connsiteY9" fmla="*/ 457200 h 727788"/>
                <a:gd name="connsiteX10" fmla="*/ 373225 w 373225"/>
                <a:gd name="connsiteY10" fmla="*/ 326571 h 727788"/>
                <a:gd name="connsiteX11" fmla="*/ 335902 w 373225"/>
                <a:gd name="connsiteY11" fmla="*/ 205273 h 727788"/>
                <a:gd name="connsiteX12" fmla="*/ 270588 w 373225"/>
                <a:gd name="connsiteY12" fmla="*/ 121298 h 727788"/>
                <a:gd name="connsiteX13" fmla="*/ 177282 w 373225"/>
                <a:gd name="connsiteY13" fmla="*/ 0 h 727788"/>
                <a:gd name="connsiteX0" fmla="*/ 173472 w 369415"/>
                <a:gd name="connsiteY0" fmla="*/ 0 h 727788"/>
                <a:gd name="connsiteX1" fmla="*/ 117488 w 369415"/>
                <a:gd name="connsiteY1" fmla="*/ 74645 h 727788"/>
                <a:gd name="connsiteX2" fmla="*/ 74645 w 369415"/>
                <a:gd name="connsiteY2" fmla="*/ 110490 h 727788"/>
                <a:gd name="connsiteX3" fmla="*/ 10847 w 369415"/>
                <a:gd name="connsiteY3" fmla="*/ 247922 h 727788"/>
                <a:gd name="connsiteX4" fmla="*/ 0 w 369415"/>
                <a:gd name="connsiteY4" fmla="*/ 440444 h 727788"/>
                <a:gd name="connsiteX5" fmla="*/ 61504 w 369415"/>
                <a:gd name="connsiteY5" fmla="*/ 569167 h 727788"/>
                <a:gd name="connsiteX6" fmla="*/ 136149 w 369415"/>
                <a:gd name="connsiteY6" fmla="*/ 662473 h 727788"/>
                <a:gd name="connsiteX7" fmla="*/ 173472 w 369415"/>
                <a:gd name="connsiteY7" fmla="*/ 727788 h 727788"/>
                <a:gd name="connsiteX8" fmla="*/ 304100 w 369415"/>
                <a:gd name="connsiteY8" fmla="*/ 606490 h 727788"/>
                <a:gd name="connsiteX9" fmla="*/ 341423 w 369415"/>
                <a:gd name="connsiteY9" fmla="*/ 457200 h 727788"/>
                <a:gd name="connsiteX10" fmla="*/ 369415 w 369415"/>
                <a:gd name="connsiteY10" fmla="*/ 326571 h 727788"/>
                <a:gd name="connsiteX11" fmla="*/ 332092 w 369415"/>
                <a:gd name="connsiteY11" fmla="*/ 205273 h 727788"/>
                <a:gd name="connsiteX12" fmla="*/ 266778 w 369415"/>
                <a:gd name="connsiteY12" fmla="*/ 121298 h 727788"/>
                <a:gd name="connsiteX13" fmla="*/ 173472 w 369415"/>
                <a:gd name="connsiteY13" fmla="*/ 0 h 727788"/>
                <a:gd name="connsiteX0" fmla="*/ 177998 w 373941"/>
                <a:gd name="connsiteY0" fmla="*/ 0 h 727788"/>
                <a:gd name="connsiteX1" fmla="*/ 122014 w 373941"/>
                <a:gd name="connsiteY1" fmla="*/ 74645 h 727788"/>
                <a:gd name="connsiteX2" fmla="*/ 79171 w 373941"/>
                <a:gd name="connsiteY2" fmla="*/ 110490 h 727788"/>
                <a:gd name="connsiteX3" fmla="*/ 15373 w 373941"/>
                <a:gd name="connsiteY3" fmla="*/ 247922 h 727788"/>
                <a:gd name="connsiteX4" fmla="*/ 4526 w 373941"/>
                <a:gd name="connsiteY4" fmla="*/ 440444 h 727788"/>
                <a:gd name="connsiteX5" fmla="*/ 66030 w 373941"/>
                <a:gd name="connsiteY5" fmla="*/ 569167 h 727788"/>
                <a:gd name="connsiteX6" fmla="*/ 140675 w 373941"/>
                <a:gd name="connsiteY6" fmla="*/ 662473 h 727788"/>
                <a:gd name="connsiteX7" fmla="*/ 177998 w 373941"/>
                <a:gd name="connsiteY7" fmla="*/ 727788 h 727788"/>
                <a:gd name="connsiteX8" fmla="*/ 308626 w 373941"/>
                <a:gd name="connsiteY8" fmla="*/ 606490 h 727788"/>
                <a:gd name="connsiteX9" fmla="*/ 345949 w 373941"/>
                <a:gd name="connsiteY9" fmla="*/ 457200 h 727788"/>
                <a:gd name="connsiteX10" fmla="*/ 373941 w 373941"/>
                <a:gd name="connsiteY10" fmla="*/ 326571 h 727788"/>
                <a:gd name="connsiteX11" fmla="*/ 336618 w 373941"/>
                <a:gd name="connsiteY11" fmla="*/ 205273 h 727788"/>
                <a:gd name="connsiteX12" fmla="*/ 271304 w 373941"/>
                <a:gd name="connsiteY12" fmla="*/ 121298 h 727788"/>
                <a:gd name="connsiteX13" fmla="*/ 177998 w 373941"/>
                <a:gd name="connsiteY13" fmla="*/ 0 h 727788"/>
                <a:gd name="connsiteX0" fmla="*/ 177998 w 373941"/>
                <a:gd name="connsiteY0" fmla="*/ 0 h 727788"/>
                <a:gd name="connsiteX1" fmla="*/ 122014 w 373941"/>
                <a:gd name="connsiteY1" fmla="*/ 74645 h 727788"/>
                <a:gd name="connsiteX2" fmla="*/ 79171 w 373941"/>
                <a:gd name="connsiteY2" fmla="*/ 110490 h 727788"/>
                <a:gd name="connsiteX3" fmla="*/ 15373 w 373941"/>
                <a:gd name="connsiteY3" fmla="*/ 247922 h 727788"/>
                <a:gd name="connsiteX4" fmla="*/ 4526 w 373941"/>
                <a:gd name="connsiteY4" fmla="*/ 440444 h 727788"/>
                <a:gd name="connsiteX5" fmla="*/ 43170 w 373941"/>
                <a:gd name="connsiteY5" fmla="*/ 536782 h 727788"/>
                <a:gd name="connsiteX6" fmla="*/ 140675 w 373941"/>
                <a:gd name="connsiteY6" fmla="*/ 662473 h 727788"/>
                <a:gd name="connsiteX7" fmla="*/ 177998 w 373941"/>
                <a:gd name="connsiteY7" fmla="*/ 727788 h 727788"/>
                <a:gd name="connsiteX8" fmla="*/ 308626 w 373941"/>
                <a:gd name="connsiteY8" fmla="*/ 606490 h 727788"/>
                <a:gd name="connsiteX9" fmla="*/ 345949 w 373941"/>
                <a:gd name="connsiteY9" fmla="*/ 457200 h 727788"/>
                <a:gd name="connsiteX10" fmla="*/ 373941 w 373941"/>
                <a:gd name="connsiteY10" fmla="*/ 326571 h 727788"/>
                <a:gd name="connsiteX11" fmla="*/ 336618 w 373941"/>
                <a:gd name="connsiteY11" fmla="*/ 205273 h 727788"/>
                <a:gd name="connsiteX12" fmla="*/ 271304 w 373941"/>
                <a:gd name="connsiteY12" fmla="*/ 121298 h 727788"/>
                <a:gd name="connsiteX13" fmla="*/ 177998 w 373941"/>
                <a:gd name="connsiteY13" fmla="*/ 0 h 727788"/>
                <a:gd name="connsiteX0" fmla="*/ 177998 w 373941"/>
                <a:gd name="connsiteY0" fmla="*/ 0 h 727788"/>
                <a:gd name="connsiteX1" fmla="*/ 122014 w 373941"/>
                <a:gd name="connsiteY1" fmla="*/ 74645 h 727788"/>
                <a:gd name="connsiteX2" fmla="*/ 79171 w 373941"/>
                <a:gd name="connsiteY2" fmla="*/ 110490 h 727788"/>
                <a:gd name="connsiteX3" fmla="*/ 15373 w 373941"/>
                <a:gd name="connsiteY3" fmla="*/ 247922 h 727788"/>
                <a:gd name="connsiteX4" fmla="*/ 4526 w 373941"/>
                <a:gd name="connsiteY4" fmla="*/ 440444 h 727788"/>
                <a:gd name="connsiteX5" fmla="*/ 43170 w 373941"/>
                <a:gd name="connsiteY5" fmla="*/ 536782 h 727788"/>
                <a:gd name="connsiteX6" fmla="*/ 140675 w 373941"/>
                <a:gd name="connsiteY6" fmla="*/ 662473 h 727788"/>
                <a:gd name="connsiteX7" fmla="*/ 177998 w 373941"/>
                <a:gd name="connsiteY7" fmla="*/ 727788 h 727788"/>
                <a:gd name="connsiteX8" fmla="*/ 308626 w 373941"/>
                <a:gd name="connsiteY8" fmla="*/ 606490 h 727788"/>
                <a:gd name="connsiteX9" fmla="*/ 345949 w 373941"/>
                <a:gd name="connsiteY9" fmla="*/ 457200 h 727788"/>
                <a:gd name="connsiteX10" fmla="*/ 373941 w 373941"/>
                <a:gd name="connsiteY10" fmla="*/ 326571 h 727788"/>
                <a:gd name="connsiteX11" fmla="*/ 336618 w 373941"/>
                <a:gd name="connsiteY11" fmla="*/ 205273 h 727788"/>
                <a:gd name="connsiteX12" fmla="*/ 271304 w 373941"/>
                <a:gd name="connsiteY12" fmla="*/ 121298 h 727788"/>
                <a:gd name="connsiteX13" fmla="*/ 177998 w 373941"/>
                <a:gd name="connsiteY13" fmla="*/ 0 h 727788"/>
                <a:gd name="connsiteX0" fmla="*/ 177998 w 373941"/>
                <a:gd name="connsiteY0" fmla="*/ 0 h 727788"/>
                <a:gd name="connsiteX1" fmla="*/ 122014 w 373941"/>
                <a:gd name="connsiteY1" fmla="*/ 74645 h 727788"/>
                <a:gd name="connsiteX2" fmla="*/ 79171 w 373941"/>
                <a:gd name="connsiteY2" fmla="*/ 110490 h 727788"/>
                <a:gd name="connsiteX3" fmla="*/ 15373 w 373941"/>
                <a:gd name="connsiteY3" fmla="*/ 247922 h 727788"/>
                <a:gd name="connsiteX4" fmla="*/ 4526 w 373941"/>
                <a:gd name="connsiteY4" fmla="*/ 440444 h 727788"/>
                <a:gd name="connsiteX5" fmla="*/ 43170 w 373941"/>
                <a:gd name="connsiteY5" fmla="*/ 536782 h 727788"/>
                <a:gd name="connsiteX6" fmla="*/ 129245 w 373941"/>
                <a:gd name="connsiteY6" fmla="*/ 673903 h 727788"/>
                <a:gd name="connsiteX7" fmla="*/ 177998 w 373941"/>
                <a:gd name="connsiteY7" fmla="*/ 727788 h 727788"/>
                <a:gd name="connsiteX8" fmla="*/ 308626 w 373941"/>
                <a:gd name="connsiteY8" fmla="*/ 606490 h 727788"/>
                <a:gd name="connsiteX9" fmla="*/ 345949 w 373941"/>
                <a:gd name="connsiteY9" fmla="*/ 457200 h 727788"/>
                <a:gd name="connsiteX10" fmla="*/ 373941 w 373941"/>
                <a:gd name="connsiteY10" fmla="*/ 326571 h 727788"/>
                <a:gd name="connsiteX11" fmla="*/ 336618 w 373941"/>
                <a:gd name="connsiteY11" fmla="*/ 205273 h 727788"/>
                <a:gd name="connsiteX12" fmla="*/ 271304 w 373941"/>
                <a:gd name="connsiteY12" fmla="*/ 121298 h 727788"/>
                <a:gd name="connsiteX13" fmla="*/ 177998 w 373941"/>
                <a:gd name="connsiteY13" fmla="*/ 0 h 727788"/>
                <a:gd name="connsiteX0" fmla="*/ 177998 w 373941"/>
                <a:gd name="connsiteY0" fmla="*/ 0 h 727788"/>
                <a:gd name="connsiteX1" fmla="*/ 118204 w 373941"/>
                <a:gd name="connsiteY1" fmla="*/ 49880 h 727788"/>
                <a:gd name="connsiteX2" fmla="*/ 79171 w 373941"/>
                <a:gd name="connsiteY2" fmla="*/ 110490 h 727788"/>
                <a:gd name="connsiteX3" fmla="*/ 15373 w 373941"/>
                <a:gd name="connsiteY3" fmla="*/ 247922 h 727788"/>
                <a:gd name="connsiteX4" fmla="*/ 4526 w 373941"/>
                <a:gd name="connsiteY4" fmla="*/ 440444 h 727788"/>
                <a:gd name="connsiteX5" fmla="*/ 43170 w 373941"/>
                <a:gd name="connsiteY5" fmla="*/ 536782 h 727788"/>
                <a:gd name="connsiteX6" fmla="*/ 129245 w 373941"/>
                <a:gd name="connsiteY6" fmla="*/ 673903 h 727788"/>
                <a:gd name="connsiteX7" fmla="*/ 177998 w 373941"/>
                <a:gd name="connsiteY7" fmla="*/ 727788 h 727788"/>
                <a:gd name="connsiteX8" fmla="*/ 308626 w 373941"/>
                <a:gd name="connsiteY8" fmla="*/ 606490 h 727788"/>
                <a:gd name="connsiteX9" fmla="*/ 345949 w 373941"/>
                <a:gd name="connsiteY9" fmla="*/ 457200 h 727788"/>
                <a:gd name="connsiteX10" fmla="*/ 373941 w 373941"/>
                <a:gd name="connsiteY10" fmla="*/ 326571 h 727788"/>
                <a:gd name="connsiteX11" fmla="*/ 336618 w 373941"/>
                <a:gd name="connsiteY11" fmla="*/ 205273 h 727788"/>
                <a:gd name="connsiteX12" fmla="*/ 271304 w 373941"/>
                <a:gd name="connsiteY12" fmla="*/ 121298 h 727788"/>
                <a:gd name="connsiteX13" fmla="*/ 177998 w 373941"/>
                <a:gd name="connsiteY13" fmla="*/ 0 h 727788"/>
                <a:gd name="connsiteX0" fmla="*/ 177998 w 373941"/>
                <a:gd name="connsiteY0" fmla="*/ 0 h 727788"/>
                <a:gd name="connsiteX1" fmla="*/ 118204 w 373941"/>
                <a:gd name="connsiteY1" fmla="*/ 49880 h 727788"/>
                <a:gd name="connsiteX2" fmla="*/ 79171 w 373941"/>
                <a:gd name="connsiteY2" fmla="*/ 110490 h 727788"/>
                <a:gd name="connsiteX3" fmla="*/ 15373 w 373941"/>
                <a:gd name="connsiteY3" fmla="*/ 247922 h 727788"/>
                <a:gd name="connsiteX4" fmla="*/ 4526 w 373941"/>
                <a:gd name="connsiteY4" fmla="*/ 440444 h 727788"/>
                <a:gd name="connsiteX5" fmla="*/ 43170 w 373941"/>
                <a:gd name="connsiteY5" fmla="*/ 536782 h 727788"/>
                <a:gd name="connsiteX6" fmla="*/ 129245 w 373941"/>
                <a:gd name="connsiteY6" fmla="*/ 673903 h 727788"/>
                <a:gd name="connsiteX7" fmla="*/ 177998 w 373941"/>
                <a:gd name="connsiteY7" fmla="*/ 727788 h 727788"/>
                <a:gd name="connsiteX8" fmla="*/ 308626 w 373941"/>
                <a:gd name="connsiteY8" fmla="*/ 606490 h 727788"/>
                <a:gd name="connsiteX9" fmla="*/ 345949 w 373941"/>
                <a:gd name="connsiteY9" fmla="*/ 457200 h 727788"/>
                <a:gd name="connsiteX10" fmla="*/ 373941 w 373941"/>
                <a:gd name="connsiteY10" fmla="*/ 326571 h 727788"/>
                <a:gd name="connsiteX11" fmla="*/ 336618 w 373941"/>
                <a:gd name="connsiteY11" fmla="*/ 205273 h 727788"/>
                <a:gd name="connsiteX12" fmla="*/ 244634 w 373941"/>
                <a:gd name="connsiteY12" fmla="*/ 47003 h 727788"/>
                <a:gd name="connsiteX13" fmla="*/ 177998 w 373941"/>
                <a:gd name="connsiteY13" fmla="*/ 0 h 727788"/>
                <a:gd name="connsiteX0" fmla="*/ 177998 w 373941"/>
                <a:gd name="connsiteY0" fmla="*/ 0 h 727788"/>
                <a:gd name="connsiteX1" fmla="*/ 118204 w 373941"/>
                <a:gd name="connsiteY1" fmla="*/ 49880 h 727788"/>
                <a:gd name="connsiteX2" fmla="*/ 79171 w 373941"/>
                <a:gd name="connsiteY2" fmla="*/ 110490 h 727788"/>
                <a:gd name="connsiteX3" fmla="*/ 15373 w 373941"/>
                <a:gd name="connsiteY3" fmla="*/ 247922 h 727788"/>
                <a:gd name="connsiteX4" fmla="*/ 4526 w 373941"/>
                <a:gd name="connsiteY4" fmla="*/ 440444 h 727788"/>
                <a:gd name="connsiteX5" fmla="*/ 43170 w 373941"/>
                <a:gd name="connsiteY5" fmla="*/ 536782 h 727788"/>
                <a:gd name="connsiteX6" fmla="*/ 129245 w 373941"/>
                <a:gd name="connsiteY6" fmla="*/ 673903 h 727788"/>
                <a:gd name="connsiteX7" fmla="*/ 177998 w 373941"/>
                <a:gd name="connsiteY7" fmla="*/ 727788 h 727788"/>
                <a:gd name="connsiteX8" fmla="*/ 308626 w 373941"/>
                <a:gd name="connsiteY8" fmla="*/ 606490 h 727788"/>
                <a:gd name="connsiteX9" fmla="*/ 345949 w 373941"/>
                <a:gd name="connsiteY9" fmla="*/ 457200 h 727788"/>
                <a:gd name="connsiteX10" fmla="*/ 373941 w 373941"/>
                <a:gd name="connsiteY10" fmla="*/ 326571 h 727788"/>
                <a:gd name="connsiteX11" fmla="*/ 336618 w 373941"/>
                <a:gd name="connsiteY11" fmla="*/ 205273 h 727788"/>
                <a:gd name="connsiteX12" fmla="*/ 244634 w 373941"/>
                <a:gd name="connsiteY12" fmla="*/ 47003 h 727788"/>
                <a:gd name="connsiteX13" fmla="*/ 177998 w 373941"/>
                <a:gd name="connsiteY13" fmla="*/ 0 h 727788"/>
                <a:gd name="connsiteX0" fmla="*/ 177998 w 373941"/>
                <a:gd name="connsiteY0" fmla="*/ 0 h 727788"/>
                <a:gd name="connsiteX1" fmla="*/ 118204 w 373941"/>
                <a:gd name="connsiteY1" fmla="*/ 49880 h 727788"/>
                <a:gd name="connsiteX2" fmla="*/ 79171 w 373941"/>
                <a:gd name="connsiteY2" fmla="*/ 110490 h 727788"/>
                <a:gd name="connsiteX3" fmla="*/ 15373 w 373941"/>
                <a:gd name="connsiteY3" fmla="*/ 247922 h 727788"/>
                <a:gd name="connsiteX4" fmla="*/ 4526 w 373941"/>
                <a:gd name="connsiteY4" fmla="*/ 440444 h 727788"/>
                <a:gd name="connsiteX5" fmla="*/ 43170 w 373941"/>
                <a:gd name="connsiteY5" fmla="*/ 536782 h 727788"/>
                <a:gd name="connsiteX6" fmla="*/ 129245 w 373941"/>
                <a:gd name="connsiteY6" fmla="*/ 673903 h 727788"/>
                <a:gd name="connsiteX7" fmla="*/ 177998 w 373941"/>
                <a:gd name="connsiteY7" fmla="*/ 727788 h 727788"/>
                <a:gd name="connsiteX8" fmla="*/ 308626 w 373941"/>
                <a:gd name="connsiteY8" fmla="*/ 606490 h 727788"/>
                <a:gd name="connsiteX9" fmla="*/ 345949 w 373941"/>
                <a:gd name="connsiteY9" fmla="*/ 457200 h 727788"/>
                <a:gd name="connsiteX10" fmla="*/ 373941 w 373941"/>
                <a:gd name="connsiteY10" fmla="*/ 326571 h 727788"/>
                <a:gd name="connsiteX11" fmla="*/ 336618 w 373941"/>
                <a:gd name="connsiteY11" fmla="*/ 205273 h 727788"/>
                <a:gd name="connsiteX12" fmla="*/ 313152 w 373941"/>
                <a:gd name="connsiteY12" fmla="*/ 146687 h 727788"/>
                <a:gd name="connsiteX13" fmla="*/ 244634 w 373941"/>
                <a:gd name="connsiteY13" fmla="*/ 47003 h 727788"/>
                <a:gd name="connsiteX14" fmla="*/ 177998 w 373941"/>
                <a:gd name="connsiteY14" fmla="*/ 0 h 727788"/>
                <a:gd name="connsiteX0" fmla="*/ 179966 w 375909"/>
                <a:gd name="connsiteY0" fmla="*/ 0 h 727788"/>
                <a:gd name="connsiteX1" fmla="*/ 120172 w 375909"/>
                <a:gd name="connsiteY1" fmla="*/ 49880 h 727788"/>
                <a:gd name="connsiteX2" fmla="*/ 81139 w 375909"/>
                <a:gd name="connsiteY2" fmla="*/ 110490 h 727788"/>
                <a:gd name="connsiteX3" fmla="*/ 7816 w 375909"/>
                <a:gd name="connsiteY3" fmla="*/ 286022 h 727788"/>
                <a:gd name="connsiteX4" fmla="*/ 6494 w 375909"/>
                <a:gd name="connsiteY4" fmla="*/ 440444 h 727788"/>
                <a:gd name="connsiteX5" fmla="*/ 45138 w 375909"/>
                <a:gd name="connsiteY5" fmla="*/ 536782 h 727788"/>
                <a:gd name="connsiteX6" fmla="*/ 131213 w 375909"/>
                <a:gd name="connsiteY6" fmla="*/ 673903 h 727788"/>
                <a:gd name="connsiteX7" fmla="*/ 179966 w 375909"/>
                <a:gd name="connsiteY7" fmla="*/ 727788 h 727788"/>
                <a:gd name="connsiteX8" fmla="*/ 310594 w 375909"/>
                <a:gd name="connsiteY8" fmla="*/ 606490 h 727788"/>
                <a:gd name="connsiteX9" fmla="*/ 347917 w 375909"/>
                <a:gd name="connsiteY9" fmla="*/ 457200 h 727788"/>
                <a:gd name="connsiteX10" fmla="*/ 375909 w 375909"/>
                <a:gd name="connsiteY10" fmla="*/ 326571 h 727788"/>
                <a:gd name="connsiteX11" fmla="*/ 338586 w 375909"/>
                <a:gd name="connsiteY11" fmla="*/ 205273 h 727788"/>
                <a:gd name="connsiteX12" fmla="*/ 315120 w 375909"/>
                <a:gd name="connsiteY12" fmla="*/ 146687 h 727788"/>
                <a:gd name="connsiteX13" fmla="*/ 246602 w 375909"/>
                <a:gd name="connsiteY13" fmla="*/ 47003 h 727788"/>
                <a:gd name="connsiteX14" fmla="*/ 179966 w 375909"/>
                <a:gd name="connsiteY14" fmla="*/ 0 h 727788"/>
                <a:gd name="connsiteX0" fmla="*/ 179966 w 375909"/>
                <a:gd name="connsiteY0" fmla="*/ 0 h 727788"/>
                <a:gd name="connsiteX1" fmla="*/ 120172 w 375909"/>
                <a:gd name="connsiteY1" fmla="*/ 49880 h 727788"/>
                <a:gd name="connsiteX2" fmla="*/ 77329 w 375909"/>
                <a:gd name="connsiteY2" fmla="*/ 108585 h 727788"/>
                <a:gd name="connsiteX3" fmla="*/ 7816 w 375909"/>
                <a:gd name="connsiteY3" fmla="*/ 286022 h 727788"/>
                <a:gd name="connsiteX4" fmla="*/ 6494 w 375909"/>
                <a:gd name="connsiteY4" fmla="*/ 440444 h 727788"/>
                <a:gd name="connsiteX5" fmla="*/ 45138 w 375909"/>
                <a:gd name="connsiteY5" fmla="*/ 536782 h 727788"/>
                <a:gd name="connsiteX6" fmla="*/ 131213 w 375909"/>
                <a:gd name="connsiteY6" fmla="*/ 673903 h 727788"/>
                <a:gd name="connsiteX7" fmla="*/ 179966 w 375909"/>
                <a:gd name="connsiteY7" fmla="*/ 727788 h 727788"/>
                <a:gd name="connsiteX8" fmla="*/ 310594 w 375909"/>
                <a:gd name="connsiteY8" fmla="*/ 606490 h 727788"/>
                <a:gd name="connsiteX9" fmla="*/ 347917 w 375909"/>
                <a:gd name="connsiteY9" fmla="*/ 457200 h 727788"/>
                <a:gd name="connsiteX10" fmla="*/ 375909 w 375909"/>
                <a:gd name="connsiteY10" fmla="*/ 326571 h 727788"/>
                <a:gd name="connsiteX11" fmla="*/ 338586 w 375909"/>
                <a:gd name="connsiteY11" fmla="*/ 205273 h 727788"/>
                <a:gd name="connsiteX12" fmla="*/ 315120 w 375909"/>
                <a:gd name="connsiteY12" fmla="*/ 146687 h 727788"/>
                <a:gd name="connsiteX13" fmla="*/ 246602 w 375909"/>
                <a:gd name="connsiteY13" fmla="*/ 47003 h 727788"/>
                <a:gd name="connsiteX14" fmla="*/ 179966 w 375909"/>
                <a:gd name="connsiteY14" fmla="*/ 0 h 727788"/>
                <a:gd name="connsiteX0" fmla="*/ 179966 w 375909"/>
                <a:gd name="connsiteY0" fmla="*/ 0 h 727788"/>
                <a:gd name="connsiteX1" fmla="*/ 120172 w 375909"/>
                <a:gd name="connsiteY1" fmla="*/ 49880 h 727788"/>
                <a:gd name="connsiteX2" fmla="*/ 77329 w 375909"/>
                <a:gd name="connsiteY2" fmla="*/ 108585 h 727788"/>
                <a:gd name="connsiteX3" fmla="*/ 7816 w 375909"/>
                <a:gd name="connsiteY3" fmla="*/ 286022 h 727788"/>
                <a:gd name="connsiteX4" fmla="*/ 6494 w 375909"/>
                <a:gd name="connsiteY4" fmla="*/ 440444 h 727788"/>
                <a:gd name="connsiteX5" fmla="*/ 45138 w 375909"/>
                <a:gd name="connsiteY5" fmla="*/ 536782 h 727788"/>
                <a:gd name="connsiteX6" fmla="*/ 131213 w 375909"/>
                <a:gd name="connsiteY6" fmla="*/ 673903 h 727788"/>
                <a:gd name="connsiteX7" fmla="*/ 179966 w 375909"/>
                <a:gd name="connsiteY7" fmla="*/ 727788 h 727788"/>
                <a:gd name="connsiteX8" fmla="*/ 310594 w 375909"/>
                <a:gd name="connsiteY8" fmla="*/ 606490 h 727788"/>
                <a:gd name="connsiteX9" fmla="*/ 347917 w 375909"/>
                <a:gd name="connsiteY9" fmla="*/ 457200 h 727788"/>
                <a:gd name="connsiteX10" fmla="*/ 375909 w 375909"/>
                <a:gd name="connsiteY10" fmla="*/ 326571 h 727788"/>
                <a:gd name="connsiteX11" fmla="*/ 338586 w 375909"/>
                <a:gd name="connsiteY11" fmla="*/ 205273 h 727788"/>
                <a:gd name="connsiteX12" fmla="*/ 307500 w 375909"/>
                <a:gd name="connsiteY12" fmla="*/ 131447 h 727788"/>
                <a:gd name="connsiteX13" fmla="*/ 246602 w 375909"/>
                <a:gd name="connsiteY13" fmla="*/ 47003 h 727788"/>
                <a:gd name="connsiteX14" fmla="*/ 179966 w 375909"/>
                <a:gd name="connsiteY14" fmla="*/ 0 h 727788"/>
                <a:gd name="connsiteX0" fmla="*/ 179966 w 379719"/>
                <a:gd name="connsiteY0" fmla="*/ 0 h 727788"/>
                <a:gd name="connsiteX1" fmla="*/ 120172 w 379719"/>
                <a:gd name="connsiteY1" fmla="*/ 49880 h 727788"/>
                <a:gd name="connsiteX2" fmla="*/ 77329 w 379719"/>
                <a:gd name="connsiteY2" fmla="*/ 108585 h 727788"/>
                <a:gd name="connsiteX3" fmla="*/ 7816 w 379719"/>
                <a:gd name="connsiteY3" fmla="*/ 286022 h 727788"/>
                <a:gd name="connsiteX4" fmla="*/ 6494 w 379719"/>
                <a:gd name="connsiteY4" fmla="*/ 440444 h 727788"/>
                <a:gd name="connsiteX5" fmla="*/ 45138 w 379719"/>
                <a:gd name="connsiteY5" fmla="*/ 536782 h 727788"/>
                <a:gd name="connsiteX6" fmla="*/ 131213 w 379719"/>
                <a:gd name="connsiteY6" fmla="*/ 673903 h 727788"/>
                <a:gd name="connsiteX7" fmla="*/ 179966 w 379719"/>
                <a:gd name="connsiteY7" fmla="*/ 727788 h 727788"/>
                <a:gd name="connsiteX8" fmla="*/ 310594 w 379719"/>
                <a:gd name="connsiteY8" fmla="*/ 606490 h 727788"/>
                <a:gd name="connsiteX9" fmla="*/ 347917 w 379719"/>
                <a:gd name="connsiteY9" fmla="*/ 457200 h 727788"/>
                <a:gd name="connsiteX10" fmla="*/ 379719 w 379719"/>
                <a:gd name="connsiteY10" fmla="*/ 326571 h 727788"/>
                <a:gd name="connsiteX11" fmla="*/ 338586 w 379719"/>
                <a:gd name="connsiteY11" fmla="*/ 205273 h 727788"/>
                <a:gd name="connsiteX12" fmla="*/ 307500 w 379719"/>
                <a:gd name="connsiteY12" fmla="*/ 131447 h 727788"/>
                <a:gd name="connsiteX13" fmla="*/ 246602 w 379719"/>
                <a:gd name="connsiteY13" fmla="*/ 47003 h 727788"/>
                <a:gd name="connsiteX14" fmla="*/ 179966 w 379719"/>
                <a:gd name="connsiteY14" fmla="*/ 0 h 727788"/>
                <a:gd name="connsiteX0" fmla="*/ 179966 w 379719"/>
                <a:gd name="connsiteY0" fmla="*/ 0 h 727788"/>
                <a:gd name="connsiteX1" fmla="*/ 120172 w 379719"/>
                <a:gd name="connsiteY1" fmla="*/ 49880 h 727788"/>
                <a:gd name="connsiteX2" fmla="*/ 77329 w 379719"/>
                <a:gd name="connsiteY2" fmla="*/ 108585 h 727788"/>
                <a:gd name="connsiteX3" fmla="*/ 7816 w 379719"/>
                <a:gd name="connsiteY3" fmla="*/ 286022 h 727788"/>
                <a:gd name="connsiteX4" fmla="*/ 6494 w 379719"/>
                <a:gd name="connsiteY4" fmla="*/ 440444 h 727788"/>
                <a:gd name="connsiteX5" fmla="*/ 45138 w 379719"/>
                <a:gd name="connsiteY5" fmla="*/ 536782 h 727788"/>
                <a:gd name="connsiteX6" fmla="*/ 131213 w 379719"/>
                <a:gd name="connsiteY6" fmla="*/ 673903 h 727788"/>
                <a:gd name="connsiteX7" fmla="*/ 179966 w 379719"/>
                <a:gd name="connsiteY7" fmla="*/ 727788 h 727788"/>
                <a:gd name="connsiteX8" fmla="*/ 310594 w 379719"/>
                <a:gd name="connsiteY8" fmla="*/ 606490 h 727788"/>
                <a:gd name="connsiteX9" fmla="*/ 347917 w 379719"/>
                <a:gd name="connsiteY9" fmla="*/ 457200 h 727788"/>
                <a:gd name="connsiteX10" fmla="*/ 379719 w 379719"/>
                <a:gd name="connsiteY10" fmla="*/ 326571 h 727788"/>
                <a:gd name="connsiteX11" fmla="*/ 350016 w 379719"/>
                <a:gd name="connsiteY11" fmla="*/ 218608 h 727788"/>
                <a:gd name="connsiteX12" fmla="*/ 307500 w 379719"/>
                <a:gd name="connsiteY12" fmla="*/ 131447 h 727788"/>
                <a:gd name="connsiteX13" fmla="*/ 246602 w 379719"/>
                <a:gd name="connsiteY13" fmla="*/ 47003 h 727788"/>
                <a:gd name="connsiteX14" fmla="*/ 179966 w 379719"/>
                <a:gd name="connsiteY14" fmla="*/ 0 h 727788"/>
                <a:gd name="connsiteX0" fmla="*/ 179966 w 379719"/>
                <a:gd name="connsiteY0" fmla="*/ 0 h 727788"/>
                <a:gd name="connsiteX1" fmla="*/ 120172 w 379719"/>
                <a:gd name="connsiteY1" fmla="*/ 49880 h 727788"/>
                <a:gd name="connsiteX2" fmla="*/ 77329 w 379719"/>
                <a:gd name="connsiteY2" fmla="*/ 108585 h 727788"/>
                <a:gd name="connsiteX3" fmla="*/ 7816 w 379719"/>
                <a:gd name="connsiteY3" fmla="*/ 286022 h 727788"/>
                <a:gd name="connsiteX4" fmla="*/ 6494 w 379719"/>
                <a:gd name="connsiteY4" fmla="*/ 440444 h 727788"/>
                <a:gd name="connsiteX5" fmla="*/ 45138 w 379719"/>
                <a:gd name="connsiteY5" fmla="*/ 536782 h 727788"/>
                <a:gd name="connsiteX6" fmla="*/ 131213 w 379719"/>
                <a:gd name="connsiteY6" fmla="*/ 673903 h 727788"/>
                <a:gd name="connsiteX7" fmla="*/ 179966 w 379719"/>
                <a:gd name="connsiteY7" fmla="*/ 727788 h 727788"/>
                <a:gd name="connsiteX8" fmla="*/ 310594 w 379719"/>
                <a:gd name="connsiteY8" fmla="*/ 606490 h 727788"/>
                <a:gd name="connsiteX9" fmla="*/ 363157 w 379719"/>
                <a:gd name="connsiteY9" fmla="*/ 457200 h 727788"/>
                <a:gd name="connsiteX10" fmla="*/ 379719 w 379719"/>
                <a:gd name="connsiteY10" fmla="*/ 326571 h 727788"/>
                <a:gd name="connsiteX11" fmla="*/ 350016 w 379719"/>
                <a:gd name="connsiteY11" fmla="*/ 218608 h 727788"/>
                <a:gd name="connsiteX12" fmla="*/ 307500 w 379719"/>
                <a:gd name="connsiteY12" fmla="*/ 131447 h 727788"/>
                <a:gd name="connsiteX13" fmla="*/ 246602 w 379719"/>
                <a:gd name="connsiteY13" fmla="*/ 47003 h 727788"/>
                <a:gd name="connsiteX14" fmla="*/ 179966 w 379719"/>
                <a:gd name="connsiteY14" fmla="*/ 0 h 727788"/>
                <a:gd name="connsiteX0" fmla="*/ 179966 w 379719"/>
                <a:gd name="connsiteY0" fmla="*/ 0 h 727788"/>
                <a:gd name="connsiteX1" fmla="*/ 120172 w 379719"/>
                <a:gd name="connsiteY1" fmla="*/ 49880 h 727788"/>
                <a:gd name="connsiteX2" fmla="*/ 77329 w 379719"/>
                <a:gd name="connsiteY2" fmla="*/ 108585 h 727788"/>
                <a:gd name="connsiteX3" fmla="*/ 7816 w 379719"/>
                <a:gd name="connsiteY3" fmla="*/ 286022 h 727788"/>
                <a:gd name="connsiteX4" fmla="*/ 6494 w 379719"/>
                <a:gd name="connsiteY4" fmla="*/ 440444 h 727788"/>
                <a:gd name="connsiteX5" fmla="*/ 45138 w 379719"/>
                <a:gd name="connsiteY5" fmla="*/ 536782 h 727788"/>
                <a:gd name="connsiteX6" fmla="*/ 131213 w 379719"/>
                <a:gd name="connsiteY6" fmla="*/ 673903 h 727788"/>
                <a:gd name="connsiteX7" fmla="*/ 179966 w 379719"/>
                <a:gd name="connsiteY7" fmla="*/ 727788 h 727788"/>
                <a:gd name="connsiteX8" fmla="*/ 310594 w 379719"/>
                <a:gd name="connsiteY8" fmla="*/ 606490 h 727788"/>
                <a:gd name="connsiteX9" fmla="*/ 363157 w 379719"/>
                <a:gd name="connsiteY9" fmla="*/ 457200 h 727788"/>
                <a:gd name="connsiteX10" fmla="*/ 379719 w 379719"/>
                <a:gd name="connsiteY10" fmla="*/ 326571 h 727788"/>
                <a:gd name="connsiteX11" fmla="*/ 350016 w 379719"/>
                <a:gd name="connsiteY11" fmla="*/ 218608 h 727788"/>
                <a:gd name="connsiteX12" fmla="*/ 307500 w 379719"/>
                <a:gd name="connsiteY12" fmla="*/ 131447 h 727788"/>
                <a:gd name="connsiteX13" fmla="*/ 246602 w 379719"/>
                <a:gd name="connsiteY13" fmla="*/ 47003 h 727788"/>
                <a:gd name="connsiteX14" fmla="*/ 179966 w 379719"/>
                <a:gd name="connsiteY14" fmla="*/ 0 h 727788"/>
                <a:gd name="connsiteX0" fmla="*/ 179966 w 379719"/>
                <a:gd name="connsiteY0" fmla="*/ 0 h 727788"/>
                <a:gd name="connsiteX1" fmla="*/ 120172 w 379719"/>
                <a:gd name="connsiteY1" fmla="*/ 49880 h 727788"/>
                <a:gd name="connsiteX2" fmla="*/ 77329 w 379719"/>
                <a:gd name="connsiteY2" fmla="*/ 108585 h 727788"/>
                <a:gd name="connsiteX3" fmla="*/ 7816 w 379719"/>
                <a:gd name="connsiteY3" fmla="*/ 286022 h 727788"/>
                <a:gd name="connsiteX4" fmla="*/ 6494 w 379719"/>
                <a:gd name="connsiteY4" fmla="*/ 440444 h 727788"/>
                <a:gd name="connsiteX5" fmla="*/ 45138 w 379719"/>
                <a:gd name="connsiteY5" fmla="*/ 536782 h 727788"/>
                <a:gd name="connsiteX6" fmla="*/ 131213 w 379719"/>
                <a:gd name="connsiteY6" fmla="*/ 673903 h 727788"/>
                <a:gd name="connsiteX7" fmla="*/ 179966 w 379719"/>
                <a:gd name="connsiteY7" fmla="*/ 727788 h 727788"/>
                <a:gd name="connsiteX8" fmla="*/ 304879 w 379719"/>
                <a:gd name="connsiteY8" fmla="*/ 604585 h 727788"/>
                <a:gd name="connsiteX9" fmla="*/ 363157 w 379719"/>
                <a:gd name="connsiteY9" fmla="*/ 457200 h 727788"/>
                <a:gd name="connsiteX10" fmla="*/ 379719 w 379719"/>
                <a:gd name="connsiteY10" fmla="*/ 326571 h 727788"/>
                <a:gd name="connsiteX11" fmla="*/ 350016 w 379719"/>
                <a:gd name="connsiteY11" fmla="*/ 218608 h 727788"/>
                <a:gd name="connsiteX12" fmla="*/ 307500 w 379719"/>
                <a:gd name="connsiteY12" fmla="*/ 131447 h 727788"/>
                <a:gd name="connsiteX13" fmla="*/ 246602 w 379719"/>
                <a:gd name="connsiteY13" fmla="*/ 47003 h 727788"/>
                <a:gd name="connsiteX14" fmla="*/ 179966 w 379719"/>
                <a:gd name="connsiteY14" fmla="*/ 0 h 727788"/>
                <a:gd name="connsiteX0" fmla="*/ 179966 w 387339"/>
                <a:gd name="connsiteY0" fmla="*/ 0 h 727788"/>
                <a:gd name="connsiteX1" fmla="*/ 120172 w 387339"/>
                <a:gd name="connsiteY1" fmla="*/ 49880 h 727788"/>
                <a:gd name="connsiteX2" fmla="*/ 77329 w 387339"/>
                <a:gd name="connsiteY2" fmla="*/ 108585 h 727788"/>
                <a:gd name="connsiteX3" fmla="*/ 7816 w 387339"/>
                <a:gd name="connsiteY3" fmla="*/ 286022 h 727788"/>
                <a:gd name="connsiteX4" fmla="*/ 6494 w 387339"/>
                <a:gd name="connsiteY4" fmla="*/ 440444 h 727788"/>
                <a:gd name="connsiteX5" fmla="*/ 45138 w 387339"/>
                <a:gd name="connsiteY5" fmla="*/ 536782 h 727788"/>
                <a:gd name="connsiteX6" fmla="*/ 131213 w 387339"/>
                <a:gd name="connsiteY6" fmla="*/ 673903 h 727788"/>
                <a:gd name="connsiteX7" fmla="*/ 179966 w 387339"/>
                <a:gd name="connsiteY7" fmla="*/ 727788 h 727788"/>
                <a:gd name="connsiteX8" fmla="*/ 304879 w 387339"/>
                <a:gd name="connsiteY8" fmla="*/ 604585 h 727788"/>
                <a:gd name="connsiteX9" fmla="*/ 363157 w 387339"/>
                <a:gd name="connsiteY9" fmla="*/ 457200 h 727788"/>
                <a:gd name="connsiteX10" fmla="*/ 387339 w 387339"/>
                <a:gd name="connsiteY10" fmla="*/ 345621 h 727788"/>
                <a:gd name="connsiteX11" fmla="*/ 350016 w 387339"/>
                <a:gd name="connsiteY11" fmla="*/ 218608 h 727788"/>
                <a:gd name="connsiteX12" fmla="*/ 307500 w 387339"/>
                <a:gd name="connsiteY12" fmla="*/ 131447 h 727788"/>
                <a:gd name="connsiteX13" fmla="*/ 246602 w 387339"/>
                <a:gd name="connsiteY13" fmla="*/ 47003 h 727788"/>
                <a:gd name="connsiteX14" fmla="*/ 179966 w 387339"/>
                <a:gd name="connsiteY14" fmla="*/ 0 h 727788"/>
                <a:gd name="connsiteX0" fmla="*/ 179966 w 381624"/>
                <a:gd name="connsiteY0" fmla="*/ 0 h 727788"/>
                <a:gd name="connsiteX1" fmla="*/ 120172 w 381624"/>
                <a:gd name="connsiteY1" fmla="*/ 49880 h 727788"/>
                <a:gd name="connsiteX2" fmla="*/ 77329 w 381624"/>
                <a:gd name="connsiteY2" fmla="*/ 108585 h 727788"/>
                <a:gd name="connsiteX3" fmla="*/ 7816 w 381624"/>
                <a:gd name="connsiteY3" fmla="*/ 286022 h 727788"/>
                <a:gd name="connsiteX4" fmla="*/ 6494 w 381624"/>
                <a:gd name="connsiteY4" fmla="*/ 440444 h 727788"/>
                <a:gd name="connsiteX5" fmla="*/ 45138 w 381624"/>
                <a:gd name="connsiteY5" fmla="*/ 536782 h 727788"/>
                <a:gd name="connsiteX6" fmla="*/ 131213 w 381624"/>
                <a:gd name="connsiteY6" fmla="*/ 673903 h 727788"/>
                <a:gd name="connsiteX7" fmla="*/ 179966 w 381624"/>
                <a:gd name="connsiteY7" fmla="*/ 727788 h 727788"/>
                <a:gd name="connsiteX8" fmla="*/ 304879 w 381624"/>
                <a:gd name="connsiteY8" fmla="*/ 604585 h 727788"/>
                <a:gd name="connsiteX9" fmla="*/ 363157 w 381624"/>
                <a:gd name="connsiteY9" fmla="*/ 457200 h 727788"/>
                <a:gd name="connsiteX10" fmla="*/ 381624 w 381624"/>
                <a:gd name="connsiteY10" fmla="*/ 347526 h 727788"/>
                <a:gd name="connsiteX11" fmla="*/ 350016 w 381624"/>
                <a:gd name="connsiteY11" fmla="*/ 218608 h 727788"/>
                <a:gd name="connsiteX12" fmla="*/ 307500 w 381624"/>
                <a:gd name="connsiteY12" fmla="*/ 131447 h 727788"/>
                <a:gd name="connsiteX13" fmla="*/ 246602 w 381624"/>
                <a:gd name="connsiteY13" fmla="*/ 47003 h 727788"/>
                <a:gd name="connsiteX14" fmla="*/ 179966 w 381624"/>
                <a:gd name="connsiteY14" fmla="*/ 0 h 727788"/>
                <a:gd name="connsiteX0" fmla="*/ 179966 w 381624"/>
                <a:gd name="connsiteY0" fmla="*/ 0 h 727788"/>
                <a:gd name="connsiteX1" fmla="*/ 120172 w 381624"/>
                <a:gd name="connsiteY1" fmla="*/ 49880 h 727788"/>
                <a:gd name="connsiteX2" fmla="*/ 77329 w 381624"/>
                <a:gd name="connsiteY2" fmla="*/ 108585 h 727788"/>
                <a:gd name="connsiteX3" fmla="*/ 7816 w 381624"/>
                <a:gd name="connsiteY3" fmla="*/ 286022 h 727788"/>
                <a:gd name="connsiteX4" fmla="*/ 6494 w 381624"/>
                <a:gd name="connsiteY4" fmla="*/ 440444 h 727788"/>
                <a:gd name="connsiteX5" fmla="*/ 45138 w 381624"/>
                <a:gd name="connsiteY5" fmla="*/ 536782 h 727788"/>
                <a:gd name="connsiteX6" fmla="*/ 131213 w 381624"/>
                <a:gd name="connsiteY6" fmla="*/ 673903 h 727788"/>
                <a:gd name="connsiteX7" fmla="*/ 179966 w 381624"/>
                <a:gd name="connsiteY7" fmla="*/ 727788 h 727788"/>
                <a:gd name="connsiteX8" fmla="*/ 304879 w 381624"/>
                <a:gd name="connsiteY8" fmla="*/ 604585 h 727788"/>
                <a:gd name="connsiteX9" fmla="*/ 363157 w 381624"/>
                <a:gd name="connsiteY9" fmla="*/ 457200 h 727788"/>
                <a:gd name="connsiteX10" fmla="*/ 381624 w 381624"/>
                <a:gd name="connsiteY10" fmla="*/ 347526 h 727788"/>
                <a:gd name="connsiteX11" fmla="*/ 350016 w 381624"/>
                <a:gd name="connsiteY11" fmla="*/ 218608 h 727788"/>
                <a:gd name="connsiteX12" fmla="*/ 307500 w 381624"/>
                <a:gd name="connsiteY12" fmla="*/ 131447 h 727788"/>
                <a:gd name="connsiteX13" fmla="*/ 246602 w 381624"/>
                <a:gd name="connsiteY13" fmla="*/ 47003 h 727788"/>
                <a:gd name="connsiteX14" fmla="*/ 179966 w 381624"/>
                <a:gd name="connsiteY14" fmla="*/ 0 h 727788"/>
                <a:gd name="connsiteX0" fmla="*/ 179966 w 381624"/>
                <a:gd name="connsiteY0" fmla="*/ 0 h 727788"/>
                <a:gd name="connsiteX1" fmla="*/ 120172 w 381624"/>
                <a:gd name="connsiteY1" fmla="*/ 49880 h 727788"/>
                <a:gd name="connsiteX2" fmla="*/ 77329 w 381624"/>
                <a:gd name="connsiteY2" fmla="*/ 108585 h 727788"/>
                <a:gd name="connsiteX3" fmla="*/ 7816 w 381624"/>
                <a:gd name="connsiteY3" fmla="*/ 286022 h 727788"/>
                <a:gd name="connsiteX4" fmla="*/ 6494 w 381624"/>
                <a:gd name="connsiteY4" fmla="*/ 440444 h 727788"/>
                <a:gd name="connsiteX5" fmla="*/ 33708 w 381624"/>
                <a:gd name="connsiteY5" fmla="*/ 538687 h 727788"/>
                <a:gd name="connsiteX6" fmla="*/ 131213 w 381624"/>
                <a:gd name="connsiteY6" fmla="*/ 673903 h 727788"/>
                <a:gd name="connsiteX7" fmla="*/ 179966 w 381624"/>
                <a:gd name="connsiteY7" fmla="*/ 727788 h 727788"/>
                <a:gd name="connsiteX8" fmla="*/ 304879 w 381624"/>
                <a:gd name="connsiteY8" fmla="*/ 604585 h 727788"/>
                <a:gd name="connsiteX9" fmla="*/ 363157 w 381624"/>
                <a:gd name="connsiteY9" fmla="*/ 457200 h 727788"/>
                <a:gd name="connsiteX10" fmla="*/ 381624 w 381624"/>
                <a:gd name="connsiteY10" fmla="*/ 347526 h 727788"/>
                <a:gd name="connsiteX11" fmla="*/ 350016 w 381624"/>
                <a:gd name="connsiteY11" fmla="*/ 218608 h 727788"/>
                <a:gd name="connsiteX12" fmla="*/ 307500 w 381624"/>
                <a:gd name="connsiteY12" fmla="*/ 131447 h 727788"/>
                <a:gd name="connsiteX13" fmla="*/ 246602 w 381624"/>
                <a:gd name="connsiteY13" fmla="*/ 47003 h 727788"/>
                <a:gd name="connsiteX14" fmla="*/ 179966 w 381624"/>
                <a:gd name="connsiteY14" fmla="*/ 0 h 727788"/>
                <a:gd name="connsiteX0" fmla="*/ 179966 w 381624"/>
                <a:gd name="connsiteY0" fmla="*/ 0 h 727788"/>
                <a:gd name="connsiteX1" fmla="*/ 120172 w 381624"/>
                <a:gd name="connsiteY1" fmla="*/ 49880 h 727788"/>
                <a:gd name="connsiteX2" fmla="*/ 77329 w 381624"/>
                <a:gd name="connsiteY2" fmla="*/ 108585 h 727788"/>
                <a:gd name="connsiteX3" fmla="*/ 7816 w 381624"/>
                <a:gd name="connsiteY3" fmla="*/ 286022 h 727788"/>
                <a:gd name="connsiteX4" fmla="*/ 6494 w 381624"/>
                <a:gd name="connsiteY4" fmla="*/ 440444 h 727788"/>
                <a:gd name="connsiteX5" fmla="*/ 33708 w 381624"/>
                <a:gd name="connsiteY5" fmla="*/ 538687 h 727788"/>
                <a:gd name="connsiteX6" fmla="*/ 131213 w 381624"/>
                <a:gd name="connsiteY6" fmla="*/ 673903 h 727788"/>
                <a:gd name="connsiteX7" fmla="*/ 179966 w 381624"/>
                <a:gd name="connsiteY7" fmla="*/ 727788 h 727788"/>
                <a:gd name="connsiteX8" fmla="*/ 304879 w 381624"/>
                <a:gd name="connsiteY8" fmla="*/ 604585 h 727788"/>
                <a:gd name="connsiteX9" fmla="*/ 363157 w 381624"/>
                <a:gd name="connsiteY9" fmla="*/ 457200 h 727788"/>
                <a:gd name="connsiteX10" fmla="*/ 381624 w 381624"/>
                <a:gd name="connsiteY10" fmla="*/ 347526 h 727788"/>
                <a:gd name="connsiteX11" fmla="*/ 350016 w 381624"/>
                <a:gd name="connsiteY11" fmla="*/ 218608 h 727788"/>
                <a:gd name="connsiteX12" fmla="*/ 307500 w 381624"/>
                <a:gd name="connsiteY12" fmla="*/ 131447 h 727788"/>
                <a:gd name="connsiteX13" fmla="*/ 246602 w 381624"/>
                <a:gd name="connsiteY13" fmla="*/ 47003 h 727788"/>
                <a:gd name="connsiteX14" fmla="*/ 179966 w 381624"/>
                <a:gd name="connsiteY14" fmla="*/ 0 h 727788"/>
                <a:gd name="connsiteX0" fmla="*/ 179966 w 381624"/>
                <a:gd name="connsiteY0" fmla="*/ 0 h 727788"/>
                <a:gd name="connsiteX1" fmla="*/ 120172 w 381624"/>
                <a:gd name="connsiteY1" fmla="*/ 49880 h 727788"/>
                <a:gd name="connsiteX2" fmla="*/ 77329 w 381624"/>
                <a:gd name="connsiteY2" fmla="*/ 108585 h 727788"/>
                <a:gd name="connsiteX3" fmla="*/ 7816 w 381624"/>
                <a:gd name="connsiteY3" fmla="*/ 286022 h 727788"/>
                <a:gd name="connsiteX4" fmla="*/ 6494 w 381624"/>
                <a:gd name="connsiteY4" fmla="*/ 440444 h 727788"/>
                <a:gd name="connsiteX5" fmla="*/ 33708 w 381624"/>
                <a:gd name="connsiteY5" fmla="*/ 538687 h 727788"/>
                <a:gd name="connsiteX6" fmla="*/ 110258 w 381624"/>
                <a:gd name="connsiteY6" fmla="*/ 671998 h 727788"/>
                <a:gd name="connsiteX7" fmla="*/ 179966 w 381624"/>
                <a:gd name="connsiteY7" fmla="*/ 727788 h 727788"/>
                <a:gd name="connsiteX8" fmla="*/ 304879 w 381624"/>
                <a:gd name="connsiteY8" fmla="*/ 604585 h 727788"/>
                <a:gd name="connsiteX9" fmla="*/ 363157 w 381624"/>
                <a:gd name="connsiteY9" fmla="*/ 457200 h 727788"/>
                <a:gd name="connsiteX10" fmla="*/ 381624 w 381624"/>
                <a:gd name="connsiteY10" fmla="*/ 347526 h 727788"/>
                <a:gd name="connsiteX11" fmla="*/ 350016 w 381624"/>
                <a:gd name="connsiteY11" fmla="*/ 218608 h 727788"/>
                <a:gd name="connsiteX12" fmla="*/ 307500 w 381624"/>
                <a:gd name="connsiteY12" fmla="*/ 131447 h 727788"/>
                <a:gd name="connsiteX13" fmla="*/ 246602 w 381624"/>
                <a:gd name="connsiteY13" fmla="*/ 47003 h 727788"/>
                <a:gd name="connsiteX14" fmla="*/ 179966 w 381624"/>
                <a:gd name="connsiteY14" fmla="*/ 0 h 727788"/>
                <a:gd name="connsiteX0" fmla="*/ 179966 w 381624"/>
                <a:gd name="connsiteY0" fmla="*/ 0 h 727788"/>
                <a:gd name="connsiteX1" fmla="*/ 120172 w 381624"/>
                <a:gd name="connsiteY1" fmla="*/ 49880 h 727788"/>
                <a:gd name="connsiteX2" fmla="*/ 77329 w 381624"/>
                <a:gd name="connsiteY2" fmla="*/ 108585 h 727788"/>
                <a:gd name="connsiteX3" fmla="*/ 7816 w 381624"/>
                <a:gd name="connsiteY3" fmla="*/ 286022 h 727788"/>
                <a:gd name="connsiteX4" fmla="*/ 6494 w 381624"/>
                <a:gd name="connsiteY4" fmla="*/ 440444 h 727788"/>
                <a:gd name="connsiteX5" fmla="*/ 33708 w 381624"/>
                <a:gd name="connsiteY5" fmla="*/ 538687 h 727788"/>
                <a:gd name="connsiteX6" fmla="*/ 110258 w 381624"/>
                <a:gd name="connsiteY6" fmla="*/ 671998 h 727788"/>
                <a:gd name="connsiteX7" fmla="*/ 179966 w 381624"/>
                <a:gd name="connsiteY7" fmla="*/ 727788 h 727788"/>
                <a:gd name="connsiteX8" fmla="*/ 320119 w 381624"/>
                <a:gd name="connsiteY8" fmla="*/ 574105 h 727788"/>
                <a:gd name="connsiteX9" fmla="*/ 363157 w 381624"/>
                <a:gd name="connsiteY9" fmla="*/ 457200 h 727788"/>
                <a:gd name="connsiteX10" fmla="*/ 381624 w 381624"/>
                <a:gd name="connsiteY10" fmla="*/ 347526 h 727788"/>
                <a:gd name="connsiteX11" fmla="*/ 350016 w 381624"/>
                <a:gd name="connsiteY11" fmla="*/ 218608 h 727788"/>
                <a:gd name="connsiteX12" fmla="*/ 307500 w 381624"/>
                <a:gd name="connsiteY12" fmla="*/ 131447 h 727788"/>
                <a:gd name="connsiteX13" fmla="*/ 246602 w 381624"/>
                <a:gd name="connsiteY13" fmla="*/ 47003 h 727788"/>
                <a:gd name="connsiteX14" fmla="*/ 179966 w 381624"/>
                <a:gd name="connsiteY14" fmla="*/ 0 h 727788"/>
                <a:gd name="connsiteX0" fmla="*/ 179966 w 381624"/>
                <a:gd name="connsiteY0" fmla="*/ 0 h 731598"/>
                <a:gd name="connsiteX1" fmla="*/ 120172 w 381624"/>
                <a:gd name="connsiteY1" fmla="*/ 49880 h 731598"/>
                <a:gd name="connsiteX2" fmla="*/ 77329 w 381624"/>
                <a:gd name="connsiteY2" fmla="*/ 108585 h 731598"/>
                <a:gd name="connsiteX3" fmla="*/ 7816 w 381624"/>
                <a:gd name="connsiteY3" fmla="*/ 286022 h 731598"/>
                <a:gd name="connsiteX4" fmla="*/ 6494 w 381624"/>
                <a:gd name="connsiteY4" fmla="*/ 440444 h 731598"/>
                <a:gd name="connsiteX5" fmla="*/ 33708 w 381624"/>
                <a:gd name="connsiteY5" fmla="*/ 538687 h 731598"/>
                <a:gd name="connsiteX6" fmla="*/ 110258 w 381624"/>
                <a:gd name="connsiteY6" fmla="*/ 671998 h 731598"/>
                <a:gd name="connsiteX7" fmla="*/ 187586 w 381624"/>
                <a:gd name="connsiteY7" fmla="*/ 731598 h 731598"/>
                <a:gd name="connsiteX8" fmla="*/ 320119 w 381624"/>
                <a:gd name="connsiteY8" fmla="*/ 574105 h 731598"/>
                <a:gd name="connsiteX9" fmla="*/ 363157 w 381624"/>
                <a:gd name="connsiteY9" fmla="*/ 457200 h 731598"/>
                <a:gd name="connsiteX10" fmla="*/ 381624 w 381624"/>
                <a:gd name="connsiteY10" fmla="*/ 347526 h 731598"/>
                <a:gd name="connsiteX11" fmla="*/ 350016 w 381624"/>
                <a:gd name="connsiteY11" fmla="*/ 218608 h 731598"/>
                <a:gd name="connsiteX12" fmla="*/ 307500 w 381624"/>
                <a:gd name="connsiteY12" fmla="*/ 131447 h 731598"/>
                <a:gd name="connsiteX13" fmla="*/ 246602 w 381624"/>
                <a:gd name="connsiteY13" fmla="*/ 47003 h 731598"/>
                <a:gd name="connsiteX14" fmla="*/ 179966 w 381624"/>
                <a:gd name="connsiteY14" fmla="*/ 0 h 731598"/>
                <a:gd name="connsiteX0" fmla="*/ 179966 w 381624"/>
                <a:gd name="connsiteY0" fmla="*/ 0 h 731598"/>
                <a:gd name="connsiteX1" fmla="*/ 120172 w 381624"/>
                <a:gd name="connsiteY1" fmla="*/ 49880 h 731598"/>
                <a:gd name="connsiteX2" fmla="*/ 77329 w 381624"/>
                <a:gd name="connsiteY2" fmla="*/ 108585 h 731598"/>
                <a:gd name="connsiteX3" fmla="*/ 7816 w 381624"/>
                <a:gd name="connsiteY3" fmla="*/ 286022 h 731598"/>
                <a:gd name="connsiteX4" fmla="*/ 6494 w 381624"/>
                <a:gd name="connsiteY4" fmla="*/ 440444 h 731598"/>
                <a:gd name="connsiteX5" fmla="*/ 33708 w 381624"/>
                <a:gd name="connsiteY5" fmla="*/ 538687 h 731598"/>
                <a:gd name="connsiteX6" fmla="*/ 110258 w 381624"/>
                <a:gd name="connsiteY6" fmla="*/ 671998 h 731598"/>
                <a:gd name="connsiteX7" fmla="*/ 187586 w 381624"/>
                <a:gd name="connsiteY7" fmla="*/ 731598 h 731598"/>
                <a:gd name="connsiteX8" fmla="*/ 320119 w 381624"/>
                <a:gd name="connsiteY8" fmla="*/ 574105 h 731598"/>
                <a:gd name="connsiteX9" fmla="*/ 363157 w 381624"/>
                <a:gd name="connsiteY9" fmla="*/ 457200 h 731598"/>
                <a:gd name="connsiteX10" fmla="*/ 381624 w 381624"/>
                <a:gd name="connsiteY10" fmla="*/ 347526 h 731598"/>
                <a:gd name="connsiteX11" fmla="*/ 350016 w 381624"/>
                <a:gd name="connsiteY11" fmla="*/ 218608 h 731598"/>
                <a:gd name="connsiteX12" fmla="*/ 307500 w 381624"/>
                <a:gd name="connsiteY12" fmla="*/ 131447 h 731598"/>
                <a:gd name="connsiteX13" fmla="*/ 246602 w 381624"/>
                <a:gd name="connsiteY13" fmla="*/ 47003 h 731598"/>
                <a:gd name="connsiteX14" fmla="*/ 179966 w 381624"/>
                <a:gd name="connsiteY14" fmla="*/ 0 h 731598"/>
                <a:gd name="connsiteX0" fmla="*/ 179966 w 381624"/>
                <a:gd name="connsiteY0" fmla="*/ 0 h 731598"/>
                <a:gd name="connsiteX1" fmla="*/ 120172 w 381624"/>
                <a:gd name="connsiteY1" fmla="*/ 49880 h 731598"/>
                <a:gd name="connsiteX2" fmla="*/ 77329 w 381624"/>
                <a:gd name="connsiteY2" fmla="*/ 108585 h 731598"/>
                <a:gd name="connsiteX3" fmla="*/ 7816 w 381624"/>
                <a:gd name="connsiteY3" fmla="*/ 286022 h 731598"/>
                <a:gd name="connsiteX4" fmla="*/ 6494 w 381624"/>
                <a:gd name="connsiteY4" fmla="*/ 440444 h 731598"/>
                <a:gd name="connsiteX5" fmla="*/ 33708 w 381624"/>
                <a:gd name="connsiteY5" fmla="*/ 538687 h 731598"/>
                <a:gd name="connsiteX6" fmla="*/ 110258 w 381624"/>
                <a:gd name="connsiteY6" fmla="*/ 671998 h 731598"/>
                <a:gd name="connsiteX7" fmla="*/ 187586 w 381624"/>
                <a:gd name="connsiteY7" fmla="*/ 731598 h 731598"/>
                <a:gd name="connsiteX8" fmla="*/ 358219 w 381624"/>
                <a:gd name="connsiteY8" fmla="*/ 547435 h 731598"/>
                <a:gd name="connsiteX9" fmla="*/ 363157 w 381624"/>
                <a:gd name="connsiteY9" fmla="*/ 457200 h 731598"/>
                <a:gd name="connsiteX10" fmla="*/ 381624 w 381624"/>
                <a:gd name="connsiteY10" fmla="*/ 347526 h 731598"/>
                <a:gd name="connsiteX11" fmla="*/ 350016 w 381624"/>
                <a:gd name="connsiteY11" fmla="*/ 218608 h 731598"/>
                <a:gd name="connsiteX12" fmla="*/ 307500 w 381624"/>
                <a:gd name="connsiteY12" fmla="*/ 131447 h 731598"/>
                <a:gd name="connsiteX13" fmla="*/ 246602 w 381624"/>
                <a:gd name="connsiteY13" fmla="*/ 47003 h 731598"/>
                <a:gd name="connsiteX14" fmla="*/ 179966 w 381624"/>
                <a:gd name="connsiteY14" fmla="*/ 0 h 731598"/>
                <a:gd name="connsiteX0" fmla="*/ 179966 w 381624"/>
                <a:gd name="connsiteY0" fmla="*/ 0 h 731598"/>
                <a:gd name="connsiteX1" fmla="*/ 120172 w 381624"/>
                <a:gd name="connsiteY1" fmla="*/ 49880 h 731598"/>
                <a:gd name="connsiteX2" fmla="*/ 77329 w 381624"/>
                <a:gd name="connsiteY2" fmla="*/ 108585 h 731598"/>
                <a:gd name="connsiteX3" fmla="*/ 7816 w 381624"/>
                <a:gd name="connsiteY3" fmla="*/ 286022 h 731598"/>
                <a:gd name="connsiteX4" fmla="*/ 6494 w 381624"/>
                <a:gd name="connsiteY4" fmla="*/ 440444 h 731598"/>
                <a:gd name="connsiteX5" fmla="*/ 33708 w 381624"/>
                <a:gd name="connsiteY5" fmla="*/ 538687 h 731598"/>
                <a:gd name="connsiteX6" fmla="*/ 110258 w 381624"/>
                <a:gd name="connsiteY6" fmla="*/ 671998 h 731598"/>
                <a:gd name="connsiteX7" fmla="*/ 187586 w 381624"/>
                <a:gd name="connsiteY7" fmla="*/ 731598 h 731598"/>
                <a:gd name="connsiteX8" fmla="*/ 352504 w 381624"/>
                <a:gd name="connsiteY8" fmla="*/ 547435 h 731598"/>
                <a:gd name="connsiteX9" fmla="*/ 363157 w 381624"/>
                <a:gd name="connsiteY9" fmla="*/ 457200 h 731598"/>
                <a:gd name="connsiteX10" fmla="*/ 381624 w 381624"/>
                <a:gd name="connsiteY10" fmla="*/ 347526 h 731598"/>
                <a:gd name="connsiteX11" fmla="*/ 350016 w 381624"/>
                <a:gd name="connsiteY11" fmla="*/ 218608 h 731598"/>
                <a:gd name="connsiteX12" fmla="*/ 307500 w 381624"/>
                <a:gd name="connsiteY12" fmla="*/ 131447 h 731598"/>
                <a:gd name="connsiteX13" fmla="*/ 246602 w 381624"/>
                <a:gd name="connsiteY13" fmla="*/ 47003 h 731598"/>
                <a:gd name="connsiteX14" fmla="*/ 179966 w 381624"/>
                <a:gd name="connsiteY14" fmla="*/ 0 h 731598"/>
                <a:gd name="connsiteX0" fmla="*/ 179966 w 381624"/>
                <a:gd name="connsiteY0" fmla="*/ 0 h 731598"/>
                <a:gd name="connsiteX1" fmla="*/ 120172 w 381624"/>
                <a:gd name="connsiteY1" fmla="*/ 49880 h 731598"/>
                <a:gd name="connsiteX2" fmla="*/ 77329 w 381624"/>
                <a:gd name="connsiteY2" fmla="*/ 108585 h 731598"/>
                <a:gd name="connsiteX3" fmla="*/ 7816 w 381624"/>
                <a:gd name="connsiteY3" fmla="*/ 286022 h 731598"/>
                <a:gd name="connsiteX4" fmla="*/ 6494 w 381624"/>
                <a:gd name="connsiteY4" fmla="*/ 440444 h 731598"/>
                <a:gd name="connsiteX5" fmla="*/ 33708 w 381624"/>
                <a:gd name="connsiteY5" fmla="*/ 538687 h 731598"/>
                <a:gd name="connsiteX6" fmla="*/ 110258 w 381624"/>
                <a:gd name="connsiteY6" fmla="*/ 671998 h 731598"/>
                <a:gd name="connsiteX7" fmla="*/ 187586 w 381624"/>
                <a:gd name="connsiteY7" fmla="*/ 731598 h 731598"/>
                <a:gd name="connsiteX8" fmla="*/ 352504 w 381624"/>
                <a:gd name="connsiteY8" fmla="*/ 547435 h 731598"/>
                <a:gd name="connsiteX9" fmla="*/ 363157 w 381624"/>
                <a:gd name="connsiteY9" fmla="*/ 457200 h 731598"/>
                <a:gd name="connsiteX10" fmla="*/ 381624 w 381624"/>
                <a:gd name="connsiteY10" fmla="*/ 347526 h 731598"/>
                <a:gd name="connsiteX11" fmla="*/ 350016 w 381624"/>
                <a:gd name="connsiteY11" fmla="*/ 218608 h 731598"/>
                <a:gd name="connsiteX12" fmla="*/ 307500 w 381624"/>
                <a:gd name="connsiteY12" fmla="*/ 131447 h 731598"/>
                <a:gd name="connsiteX13" fmla="*/ 246602 w 381624"/>
                <a:gd name="connsiteY13" fmla="*/ 47003 h 731598"/>
                <a:gd name="connsiteX14" fmla="*/ 179966 w 381624"/>
                <a:gd name="connsiteY14" fmla="*/ 0 h 731598"/>
                <a:gd name="connsiteX0" fmla="*/ 179966 w 381624"/>
                <a:gd name="connsiteY0" fmla="*/ 0 h 731598"/>
                <a:gd name="connsiteX1" fmla="*/ 120172 w 381624"/>
                <a:gd name="connsiteY1" fmla="*/ 49880 h 731598"/>
                <a:gd name="connsiteX2" fmla="*/ 77329 w 381624"/>
                <a:gd name="connsiteY2" fmla="*/ 108585 h 731598"/>
                <a:gd name="connsiteX3" fmla="*/ 7816 w 381624"/>
                <a:gd name="connsiteY3" fmla="*/ 286022 h 731598"/>
                <a:gd name="connsiteX4" fmla="*/ 6494 w 381624"/>
                <a:gd name="connsiteY4" fmla="*/ 440444 h 731598"/>
                <a:gd name="connsiteX5" fmla="*/ 33708 w 381624"/>
                <a:gd name="connsiteY5" fmla="*/ 538687 h 731598"/>
                <a:gd name="connsiteX6" fmla="*/ 110258 w 381624"/>
                <a:gd name="connsiteY6" fmla="*/ 671998 h 731598"/>
                <a:gd name="connsiteX7" fmla="*/ 187586 w 381624"/>
                <a:gd name="connsiteY7" fmla="*/ 731598 h 731598"/>
                <a:gd name="connsiteX8" fmla="*/ 363157 w 381624"/>
                <a:gd name="connsiteY8" fmla="*/ 457200 h 731598"/>
                <a:gd name="connsiteX9" fmla="*/ 381624 w 381624"/>
                <a:gd name="connsiteY9" fmla="*/ 347526 h 731598"/>
                <a:gd name="connsiteX10" fmla="*/ 350016 w 381624"/>
                <a:gd name="connsiteY10" fmla="*/ 218608 h 731598"/>
                <a:gd name="connsiteX11" fmla="*/ 307500 w 381624"/>
                <a:gd name="connsiteY11" fmla="*/ 131447 h 731598"/>
                <a:gd name="connsiteX12" fmla="*/ 246602 w 381624"/>
                <a:gd name="connsiteY12" fmla="*/ 47003 h 731598"/>
                <a:gd name="connsiteX13" fmla="*/ 179966 w 381624"/>
                <a:gd name="connsiteY13" fmla="*/ 0 h 731598"/>
                <a:gd name="connsiteX0" fmla="*/ 179966 w 381624"/>
                <a:gd name="connsiteY0" fmla="*/ 0 h 731598"/>
                <a:gd name="connsiteX1" fmla="*/ 120172 w 381624"/>
                <a:gd name="connsiteY1" fmla="*/ 49880 h 731598"/>
                <a:gd name="connsiteX2" fmla="*/ 77329 w 381624"/>
                <a:gd name="connsiteY2" fmla="*/ 108585 h 731598"/>
                <a:gd name="connsiteX3" fmla="*/ 7816 w 381624"/>
                <a:gd name="connsiteY3" fmla="*/ 286022 h 731598"/>
                <a:gd name="connsiteX4" fmla="*/ 6494 w 381624"/>
                <a:gd name="connsiteY4" fmla="*/ 440444 h 731598"/>
                <a:gd name="connsiteX5" fmla="*/ 33708 w 381624"/>
                <a:gd name="connsiteY5" fmla="*/ 538687 h 731598"/>
                <a:gd name="connsiteX6" fmla="*/ 110258 w 381624"/>
                <a:gd name="connsiteY6" fmla="*/ 671998 h 731598"/>
                <a:gd name="connsiteX7" fmla="*/ 187586 w 381624"/>
                <a:gd name="connsiteY7" fmla="*/ 731598 h 731598"/>
                <a:gd name="connsiteX8" fmla="*/ 363157 w 381624"/>
                <a:gd name="connsiteY8" fmla="*/ 457200 h 731598"/>
                <a:gd name="connsiteX9" fmla="*/ 381624 w 381624"/>
                <a:gd name="connsiteY9" fmla="*/ 347526 h 731598"/>
                <a:gd name="connsiteX10" fmla="*/ 350016 w 381624"/>
                <a:gd name="connsiteY10" fmla="*/ 218608 h 731598"/>
                <a:gd name="connsiteX11" fmla="*/ 307500 w 381624"/>
                <a:gd name="connsiteY11" fmla="*/ 131447 h 731598"/>
                <a:gd name="connsiteX12" fmla="*/ 246602 w 381624"/>
                <a:gd name="connsiteY12" fmla="*/ 47003 h 731598"/>
                <a:gd name="connsiteX13" fmla="*/ 179966 w 381624"/>
                <a:gd name="connsiteY13" fmla="*/ 0 h 731598"/>
                <a:gd name="connsiteX0" fmla="*/ 179966 w 381624"/>
                <a:gd name="connsiteY0" fmla="*/ 0 h 731598"/>
                <a:gd name="connsiteX1" fmla="*/ 120172 w 381624"/>
                <a:gd name="connsiteY1" fmla="*/ 49880 h 731598"/>
                <a:gd name="connsiteX2" fmla="*/ 77329 w 381624"/>
                <a:gd name="connsiteY2" fmla="*/ 108585 h 731598"/>
                <a:gd name="connsiteX3" fmla="*/ 7816 w 381624"/>
                <a:gd name="connsiteY3" fmla="*/ 286022 h 731598"/>
                <a:gd name="connsiteX4" fmla="*/ 6494 w 381624"/>
                <a:gd name="connsiteY4" fmla="*/ 440444 h 731598"/>
                <a:gd name="connsiteX5" fmla="*/ 33708 w 381624"/>
                <a:gd name="connsiteY5" fmla="*/ 538687 h 731598"/>
                <a:gd name="connsiteX6" fmla="*/ 110258 w 381624"/>
                <a:gd name="connsiteY6" fmla="*/ 671998 h 731598"/>
                <a:gd name="connsiteX7" fmla="*/ 187586 w 381624"/>
                <a:gd name="connsiteY7" fmla="*/ 731598 h 731598"/>
                <a:gd name="connsiteX8" fmla="*/ 363157 w 381624"/>
                <a:gd name="connsiteY8" fmla="*/ 457200 h 731598"/>
                <a:gd name="connsiteX9" fmla="*/ 381624 w 381624"/>
                <a:gd name="connsiteY9" fmla="*/ 347526 h 731598"/>
                <a:gd name="connsiteX10" fmla="*/ 350016 w 381624"/>
                <a:gd name="connsiteY10" fmla="*/ 218608 h 731598"/>
                <a:gd name="connsiteX11" fmla="*/ 307500 w 381624"/>
                <a:gd name="connsiteY11" fmla="*/ 131447 h 731598"/>
                <a:gd name="connsiteX12" fmla="*/ 246602 w 381624"/>
                <a:gd name="connsiteY12" fmla="*/ 47003 h 731598"/>
                <a:gd name="connsiteX13" fmla="*/ 179966 w 381624"/>
                <a:gd name="connsiteY13" fmla="*/ 0 h 731598"/>
                <a:gd name="connsiteX0" fmla="*/ 179966 w 381624"/>
                <a:gd name="connsiteY0" fmla="*/ 0 h 731598"/>
                <a:gd name="connsiteX1" fmla="*/ 120172 w 381624"/>
                <a:gd name="connsiteY1" fmla="*/ 49880 h 731598"/>
                <a:gd name="connsiteX2" fmla="*/ 77329 w 381624"/>
                <a:gd name="connsiteY2" fmla="*/ 108585 h 731598"/>
                <a:gd name="connsiteX3" fmla="*/ 7816 w 381624"/>
                <a:gd name="connsiteY3" fmla="*/ 286022 h 731598"/>
                <a:gd name="connsiteX4" fmla="*/ 6494 w 381624"/>
                <a:gd name="connsiteY4" fmla="*/ 440444 h 731598"/>
                <a:gd name="connsiteX5" fmla="*/ 33708 w 381624"/>
                <a:gd name="connsiteY5" fmla="*/ 538687 h 731598"/>
                <a:gd name="connsiteX6" fmla="*/ 110258 w 381624"/>
                <a:gd name="connsiteY6" fmla="*/ 671998 h 731598"/>
                <a:gd name="connsiteX7" fmla="*/ 187586 w 381624"/>
                <a:gd name="connsiteY7" fmla="*/ 731598 h 731598"/>
                <a:gd name="connsiteX8" fmla="*/ 368872 w 381624"/>
                <a:gd name="connsiteY8" fmla="*/ 457200 h 731598"/>
                <a:gd name="connsiteX9" fmla="*/ 381624 w 381624"/>
                <a:gd name="connsiteY9" fmla="*/ 347526 h 731598"/>
                <a:gd name="connsiteX10" fmla="*/ 350016 w 381624"/>
                <a:gd name="connsiteY10" fmla="*/ 218608 h 731598"/>
                <a:gd name="connsiteX11" fmla="*/ 307500 w 381624"/>
                <a:gd name="connsiteY11" fmla="*/ 131447 h 731598"/>
                <a:gd name="connsiteX12" fmla="*/ 246602 w 381624"/>
                <a:gd name="connsiteY12" fmla="*/ 47003 h 731598"/>
                <a:gd name="connsiteX13" fmla="*/ 179966 w 381624"/>
                <a:gd name="connsiteY13" fmla="*/ 0 h 731598"/>
                <a:gd name="connsiteX0" fmla="*/ 179966 w 381624"/>
                <a:gd name="connsiteY0" fmla="*/ 0 h 733503"/>
                <a:gd name="connsiteX1" fmla="*/ 120172 w 381624"/>
                <a:gd name="connsiteY1" fmla="*/ 49880 h 733503"/>
                <a:gd name="connsiteX2" fmla="*/ 77329 w 381624"/>
                <a:gd name="connsiteY2" fmla="*/ 108585 h 733503"/>
                <a:gd name="connsiteX3" fmla="*/ 7816 w 381624"/>
                <a:gd name="connsiteY3" fmla="*/ 286022 h 733503"/>
                <a:gd name="connsiteX4" fmla="*/ 6494 w 381624"/>
                <a:gd name="connsiteY4" fmla="*/ 440444 h 733503"/>
                <a:gd name="connsiteX5" fmla="*/ 33708 w 381624"/>
                <a:gd name="connsiteY5" fmla="*/ 538687 h 733503"/>
                <a:gd name="connsiteX6" fmla="*/ 110258 w 381624"/>
                <a:gd name="connsiteY6" fmla="*/ 671998 h 733503"/>
                <a:gd name="connsiteX7" fmla="*/ 179966 w 381624"/>
                <a:gd name="connsiteY7" fmla="*/ 733503 h 733503"/>
                <a:gd name="connsiteX8" fmla="*/ 368872 w 381624"/>
                <a:gd name="connsiteY8" fmla="*/ 457200 h 733503"/>
                <a:gd name="connsiteX9" fmla="*/ 381624 w 381624"/>
                <a:gd name="connsiteY9" fmla="*/ 347526 h 733503"/>
                <a:gd name="connsiteX10" fmla="*/ 350016 w 381624"/>
                <a:gd name="connsiteY10" fmla="*/ 218608 h 733503"/>
                <a:gd name="connsiteX11" fmla="*/ 307500 w 381624"/>
                <a:gd name="connsiteY11" fmla="*/ 131447 h 733503"/>
                <a:gd name="connsiteX12" fmla="*/ 246602 w 381624"/>
                <a:gd name="connsiteY12" fmla="*/ 47003 h 733503"/>
                <a:gd name="connsiteX13" fmla="*/ 179966 w 381624"/>
                <a:gd name="connsiteY13" fmla="*/ 0 h 733503"/>
                <a:gd name="connsiteX0" fmla="*/ 179966 w 381624"/>
                <a:gd name="connsiteY0" fmla="*/ 0 h 733503"/>
                <a:gd name="connsiteX1" fmla="*/ 120172 w 381624"/>
                <a:gd name="connsiteY1" fmla="*/ 49880 h 733503"/>
                <a:gd name="connsiteX2" fmla="*/ 77329 w 381624"/>
                <a:gd name="connsiteY2" fmla="*/ 108585 h 733503"/>
                <a:gd name="connsiteX3" fmla="*/ 7816 w 381624"/>
                <a:gd name="connsiteY3" fmla="*/ 286022 h 733503"/>
                <a:gd name="connsiteX4" fmla="*/ 6494 w 381624"/>
                <a:gd name="connsiteY4" fmla="*/ 440444 h 733503"/>
                <a:gd name="connsiteX5" fmla="*/ 33708 w 381624"/>
                <a:gd name="connsiteY5" fmla="*/ 538687 h 733503"/>
                <a:gd name="connsiteX6" fmla="*/ 110258 w 381624"/>
                <a:gd name="connsiteY6" fmla="*/ 671998 h 733503"/>
                <a:gd name="connsiteX7" fmla="*/ 179966 w 381624"/>
                <a:gd name="connsiteY7" fmla="*/ 733503 h 733503"/>
                <a:gd name="connsiteX8" fmla="*/ 284640 w 381624"/>
                <a:gd name="connsiteY8" fmla="*/ 619127 h 733503"/>
                <a:gd name="connsiteX9" fmla="*/ 368872 w 381624"/>
                <a:gd name="connsiteY9" fmla="*/ 457200 h 733503"/>
                <a:gd name="connsiteX10" fmla="*/ 381624 w 381624"/>
                <a:gd name="connsiteY10" fmla="*/ 347526 h 733503"/>
                <a:gd name="connsiteX11" fmla="*/ 350016 w 381624"/>
                <a:gd name="connsiteY11" fmla="*/ 218608 h 733503"/>
                <a:gd name="connsiteX12" fmla="*/ 307500 w 381624"/>
                <a:gd name="connsiteY12" fmla="*/ 131447 h 733503"/>
                <a:gd name="connsiteX13" fmla="*/ 246602 w 381624"/>
                <a:gd name="connsiteY13" fmla="*/ 47003 h 733503"/>
                <a:gd name="connsiteX14" fmla="*/ 179966 w 381624"/>
                <a:gd name="connsiteY14" fmla="*/ 0 h 733503"/>
                <a:gd name="connsiteX0" fmla="*/ 179966 w 381624"/>
                <a:gd name="connsiteY0" fmla="*/ 0 h 733503"/>
                <a:gd name="connsiteX1" fmla="*/ 120172 w 381624"/>
                <a:gd name="connsiteY1" fmla="*/ 49880 h 733503"/>
                <a:gd name="connsiteX2" fmla="*/ 77329 w 381624"/>
                <a:gd name="connsiteY2" fmla="*/ 108585 h 733503"/>
                <a:gd name="connsiteX3" fmla="*/ 7816 w 381624"/>
                <a:gd name="connsiteY3" fmla="*/ 286022 h 733503"/>
                <a:gd name="connsiteX4" fmla="*/ 6494 w 381624"/>
                <a:gd name="connsiteY4" fmla="*/ 440444 h 733503"/>
                <a:gd name="connsiteX5" fmla="*/ 33708 w 381624"/>
                <a:gd name="connsiteY5" fmla="*/ 538687 h 733503"/>
                <a:gd name="connsiteX6" fmla="*/ 110258 w 381624"/>
                <a:gd name="connsiteY6" fmla="*/ 671998 h 733503"/>
                <a:gd name="connsiteX7" fmla="*/ 179966 w 381624"/>
                <a:gd name="connsiteY7" fmla="*/ 733503 h 733503"/>
                <a:gd name="connsiteX8" fmla="*/ 294778 w 381624"/>
                <a:gd name="connsiteY8" fmla="*/ 623008 h 733503"/>
                <a:gd name="connsiteX9" fmla="*/ 368872 w 381624"/>
                <a:gd name="connsiteY9" fmla="*/ 457200 h 733503"/>
                <a:gd name="connsiteX10" fmla="*/ 381624 w 381624"/>
                <a:gd name="connsiteY10" fmla="*/ 347526 h 733503"/>
                <a:gd name="connsiteX11" fmla="*/ 350016 w 381624"/>
                <a:gd name="connsiteY11" fmla="*/ 218608 h 733503"/>
                <a:gd name="connsiteX12" fmla="*/ 307500 w 381624"/>
                <a:gd name="connsiteY12" fmla="*/ 131447 h 733503"/>
                <a:gd name="connsiteX13" fmla="*/ 246602 w 381624"/>
                <a:gd name="connsiteY13" fmla="*/ 47003 h 733503"/>
                <a:gd name="connsiteX14" fmla="*/ 179966 w 381624"/>
                <a:gd name="connsiteY14" fmla="*/ 0 h 733503"/>
                <a:gd name="connsiteX0" fmla="*/ 179966 w 381624"/>
                <a:gd name="connsiteY0" fmla="*/ 0 h 735443"/>
                <a:gd name="connsiteX1" fmla="*/ 120172 w 381624"/>
                <a:gd name="connsiteY1" fmla="*/ 49880 h 735443"/>
                <a:gd name="connsiteX2" fmla="*/ 77329 w 381624"/>
                <a:gd name="connsiteY2" fmla="*/ 108585 h 735443"/>
                <a:gd name="connsiteX3" fmla="*/ 7816 w 381624"/>
                <a:gd name="connsiteY3" fmla="*/ 286022 h 735443"/>
                <a:gd name="connsiteX4" fmla="*/ 6494 w 381624"/>
                <a:gd name="connsiteY4" fmla="*/ 440444 h 735443"/>
                <a:gd name="connsiteX5" fmla="*/ 33708 w 381624"/>
                <a:gd name="connsiteY5" fmla="*/ 538687 h 735443"/>
                <a:gd name="connsiteX6" fmla="*/ 110258 w 381624"/>
                <a:gd name="connsiteY6" fmla="*/ 671998 h 735443"/>
                <a:gd name="connsiteX7" fmla="*/ 192131 w 381624"/>
                <a:gd name="connsiteY7" fmla="*/ 735443 h 735443"/>
                <a:gd name="connsiteX8" fmla="*/ 294778 w 381624"/>
                <a:gd name="connsiteY8" fmla="*/ 623008 h 735443"/>
                <a:gd name="connsiteX9" fmla="*/ 368872 w 381624"/>
                <a:gd name="connsiteY9" fmla="*/ 457200 h 735443"/>
                <a:gd name="connsiteX10" fmla="*/ 381624 w 381624"/>
                <a:gd name="connsiteY10" fmla="*/ 347526 h 735443"/>
                <a:gd name="connsiteX11" fmla="*/ 350016 w 381624"/>
                <a:gd name="connsiteY11" fmla="*/ 218608 h 735443"/>
                <a:gd name="connsiteX12" fmla="*/ 307500 w 381624"/>
                <a:gd name="connsiteY12" fmla="*/ 131447 h 735443"/>
                <a:gd name="connsiteX13" fmla="*/ 246602 w 381624"/>
                <a:gd name="connsiteY13" fmla="*/ 47003 h 735443"/>
                <a:gd name="connsiteX14" fmla="*/ 179966 w 381624"/>
                <a:gd name="connsiteY14" fmla="*/ 0 h 735443"/>
                <a:gd name="connsiteX0" fmla="*/ 179966 w 381624"/>
                <a:gd name="connsiteY0" fmla="*/ 0 h 735443"/>
                <a:gd name="connsiteX1" fmla="*/ 120172 w 381624"/>
                <a:gd name="connsiteY1" fmla="*/ 49880 h 735443"/>
                <a:gd name="connsiteX2" fmla="*/ 83412 w 381624"/>
                <a:gd name="connsiteY2" fmla="*/ 106645 h 735443"/>
                <a:gd name="connsiteX3" fmla="*/ 7816 w 381624"/>
                <a:gd name="connsiteY3" fmla="*/ 286022 h 735443"/>
                <a:gd name="connsiteX4" fmla="*/ 6494 w 381624"/>
                <a:gd name="connsiteY4" fmla="*/ 440444 h 735443"/>
                <a:gd name="connsiteX5" fmla="*/ 33708 w 381624"/>
                <a:gd name="connsiteY5" fmla="*/ 538687 h 735443"/>
                <a:gd name="connsiteX6" fmla="*/ 110258 w 381624"/>
                <a:gd name="connsiteY6" fmla="*/ 671998 h 735443"/>
                <a:gd name="connsiteX7" fmla="*/ 192131 w 381624"/>
                <a:gd name="connsiteY7" fmla="*/ 735443 h 735443"/>
                <a:gd name="connsiteX8" fmla="*/ 294778 w 381624"/>
                <a:gd name="connsiteY8" fmla="*/ 623008 h 735443"/>
                <a:gd name="connsiteX9" fmla="*/ 368872 w 381624"/>
                <a:gd name="connsiteY9" fmla="*/ 457200 h 735443"/>
                <a:gd name="connsiteX10" fmla="*/ 381624 w 381624"/>
                <a:gd name="connsiteY10" fmla="*/ 347526 h 735443"/>
                <a:gd name="connsiteX11" fmla="*/ 350016 w 381624"/>
                <a:gd name="connsiteY11" fmla="*/ 218608 h 735443"/>
                <a:gd name="connsiteX12" fmla="*/ 307500 w 381624"/>
                <a:gd name="connsiteY12" fmla="*/ 131447 h 735443"/>
                <a:gd name="connsiteX13" fmla="*/ 246602 w 381624"/>
                <a:gd name="connsiteY13" fmla="*/ 47003 h 735443"/>
                <a:gd name="connsiteX14" fmla="*/ 179966 w 381624"/>
                <a:gd name="connsiteY14" fmla="*/ 0 h 735443"/>
                <a:gd name="connsiteX0" fmla="*/ 179966 w 381624"/>
                <a:gd name="connsiteY0" fmla="*/ 0 h 735443"/>
                <a:gd name="connsiteX1" fmla="*/ 136393 w 381624"/>
                <a:gd name="connsiteY1" fmla="*/ 49880 h 735443"/>
                <a:gd name="connsiteX2" fmla="*/ 83412 w 381624"/>
                <a:gd name="connsiteY2" fmla="*/ 106645 h 735443"/>
                <a:gd name="connsiteX3" fmla="*/ 7816 w 381624"/>
                <a:gd name="connsiteY3" fmla="*/ 286022 h 735443"/>
                <a:gd name="connsiteX4" fmla="*/ 6494 w 381624"/>
                <a:gd name="connsiteY4" fmla="*/ 440444 h 735443"/>
                <a:gd name="connsiteX5" fmla="*/ 33708 w 381624"/>
                <a:gd name="connsiteY5" fmla="*/ 538687 h 735443"/>
                <a:gd name="connsiteX6" fmla="*/ 110258 w 381624"/>
                <a:gd name="connsiteY6" fmla="*/ 671998 h 735443"/>
                <a:gd name="connsiteX7" fmla="*/ 192131 w 381624"/>
                <a:gd name="connsiteY7" fmla="*/ 735443 h 735443"/>
                <a:gd name="connsiteX8" fmla="*/ 294778 w 381624"/>
                <a:gd name="connsiteY8" fmla="*/ 623008 h 735443"/>
                <a:gd name="connsiteX9" fmla="*/ 368872 w 381624"/>
                <a:gd name="connsiteY9" fmla="*/ 457200 h 735443"/>
                <a:gd name="connsiteX10" fmla="*/ 381624 w 381624"/>
                <a:gd name="connsiteY10" fmla="*/ 347526 h 735443"/>
                <a:gd name="connsiteX11" fmla="*/ 350016 w 381624"/>
                <a:gd name="connsiteY11" fmla="*/ 218608 h 735443"/>
                <a:gd name="connsiteX12" fmla="*/ 307500 w 381624"/>
                <a:gd name="connsiteY12" fmla="*/ 131447 h 735443"/>
                <a:gd name="connsiteX13" fmla="*/ 246602 w 381624"/>
                <a:gd name="connsiteY13" fmla="*/ 47003 h 735443"/>
                <a:gd name="connsiteX14" fmla="*/ 179966 w 381624"/>
                <a:gd name="connsiteY14" fmla="*/ 0 h 735443"/>
                <a:gd name="connsiteX0" fmla="*/ 179966 w 381624"/>
                <a:gd name="connsiteY0" fmla="*/ 0 h 735443"/>
                <a:gd name="connsiteX1" fmla="*/ 136393 w 381624"/>
                <a:gd name="connsiteY1" fmla="*/ 49880 h 735443"/>
                <a:gd name="connsiteX2" fmla="*/ 75302 w 381624"/>
                <a:gd name="connsiteY2" fmla="*/ 135752 h 735443"/>
                <a:gd name="connsiteX3" fmla="*/ 7816 w 381624"/>
                <a:gd name="connsiteY3" fmla="*/ 286022 h 735443"/>
                <a:gd name="connsiteX4" fmla="*/ 6494 w 381624"/>
                <a:gd name="connsiteY4" fmla="*/ 440444 h 735443"/>
                <a:gd name="connsiteX5" fmla="*/ 33708 w 381624"/>
                <a:gd name="connsiteY5" fmla="*/ 538687 h 735443"/>
                <a:gd name="connsiteX6" fmla="*/ 110258 w 381624"/>
                <a:gd name="connsiteY6" fmla="*/ 671998 h 735443"/>
                <a:gd name="connsiteX7" fmla="*/ 192131 w 381624"/>
                <a:gd name="connsiteY7" fmla="*/ 735443 h 735443"/>
                <a:gd name="connsiteX8" fmla="*/ 294778 w 381624"/>
                <a:gd name="connsiteY8" fmla="*/ 623008 h 735443"/>
                <a:gd name="connsiteX9" fmla="*/ 368872 w 381624"/>
                <a:gd name="connsiteY9" fmla="*/ 457200 h 735443"/>
                <a:gd name="connsiteX10" fmla="*/ 381624 w 381624"/>
                <a:gd name="connsiteY10" fmla="*/ 347526 h 735443"/>
                <a:gd name="connsiteX11" fmla="*/ 350016 w 381624"/>
                <a:gd name="connsiteY11" fmla="*/ 218608 h 735443"/>
                <a:gd name="connsiteX12" fmla="*/ 307500 w 381624"/>
                <a:gd name="connsiteY12" fmla="*/ 131447 h 735443"/>
                <a:gd name="connsiteX13" fmla="*/ 246602 w 381624"/>
                <a:gd name="connsiteY13" fmla="*/ 47003 h 735443"/>
                <a:gd name="connsiteX14" fmla="*/ 179966 w 381624"/>
                <a:gd name="connsiteY14" fmla="*/ 0 h 735443"/>
                <a:gd name="connsiteX0" fmla="*/ 179966 w 381624"/>
                <a:gd name="connsiteY0" fmla="*/ 0 h 735443"/>
                <a:gd name="connsiteX1" fmla="*/ 136393 w 381624"/>
                <a:gd name="connsiteY1" fmla="*/ 49880 h 735443"/>
                <a:gd name="connsiteX2" fmla="*/ 85439 w 381624"/>
                <a:gd name="connsiteY2" fmla="*/ 110526 h 735443"/>
                <a:gd name="connsiteX3" fmla="*/ 7816 w 381624"/>
                <a:gd name="connsiteY3" fmla="*/ 286022 h 735443"/>
                <a:gd name="connsiteX4" fmla="*/ 6494 w 381624"/>
                <a:gd name="connsiteY4" fmla="*/ 440444 h 735443"/>
                <a:gd name="connsiteX5" fmla="*/ 33708 w 381624"/>
                <a:gd name="connsiteY5" fmla="*/ 538687 h 735443"/>
                <a:gd name="connsiteX6" fmla="*/ 110258 w 381624"/>
                <a:gd name="connsiteY6" fmla="*/ 671998 h 735443"/>
                <a:gd name="connsiteX7" fmla="*/ 192131 w 381624"/>
                <a:gd name="connsiteY7" fmla="*/ 735443 h 735443"/>
                <a:gd name="connsiteX8" fmla="*/ 294778 w 381624"/>
                <a:gd name="connsiteY8" fmla="*/ 623008 h 735443"/>
                <a:gd name="connsiteX9" fmla="*/ 368872 w 381624"/>
                <a:gd name="connsiteY9" fmla="*/ 457200 h 735443"/>
                <a:gd name="connsiteX10" fmla="*/ 381624 w 381624"/>
                <a:gd name="connsiteY10" fmla="*/ 347526 h 735443"/>
                <a:gd name="connsiteX11" fmla="*/ 350016 w 381624"/>
                <a:gd name="connsiteY11" fmla="*/ 218608 h 735443"/>
                <a:gd name="connsiteX12" fmla="*/ 307500 w 381624"/>
                <a:gd name="connsiteY12" fmla="*/ 131447 h 735443"/>
                <a:gd name="connsiteX13" fmla="*/ 246602 w 381624"/>
                <a:gd name="connsiteY13" fmla="*/ 47003 h 735443"/>
                <a:gd name="connsiteX14" fmla="*/ 179966 w 381624"/>
                <a:gd name="connsiteY14" fmla="*/ 0 h 735443"/>
                <a:gd name="connsiteX0" fmla="*/ 179966 w 379596"/>
                <a:gd name="connsiteY0" fmla="*/ 0 h 735443"/>
                <a:gd name="connsiteX1" fmla="*/ 136393 w 379596"/>
                <a:gd name="connsiteY1" fmla="*/ 49880 h 735443"/>
                <a:gd name="connsiteX2" fmla="*/ 85439 w 379596"/>
                <a:gd name="connsiteY2" fmla="*/ 110526 h 735443"/>
                <a:gd name="connsiteX3" fmla="*/ 7816 w 379596"/>
                <a:gd name="connsiteY3" fmla="*/ 286022 h 735443"/>
                <a:gd name="connsiteX4" fmla="*/ 6494 w 379596"/>
                <a:gd name="connsiteY4" fmla="*/ 440444 h 735443"/>
                <a:gd name="connsiteX5" fmla="*/ 33708 w 379596"/>
                <a:gd name="connsiteY5" fmla="*/ 538687 h 735443"/>
                <a:gd name="connsiteX6" fmla="*/ 110258 w 379596"/>
                <a:gd name="connsiteY6" fmla="*/ 671998 h 735443"/>
                <a:gd name="connsiteX7" fmla="*/ 192131 w 379596"/>
                <a:gd name="connsiteY7" fmla="*/ 735443 h 735443"/>
                <a:gd name="connsiteX8" fmla="*/ 294778 w 379596"/>
                <a:gd name="connsiteY8" fmla="*/ 623008 h 735443"/>
                <a:gd name="connsiteX9" fmla="*/ 368872 w 379596"/>
                <a:gd name="connsiteY9" fmla="*/ 457200 h 735443"/>
                <a:gd name="connsiteX10" fmla="*/ 379596 w 379596"/>
                <a:gd name="connsiteY10" fmla="*/ 347526 h 735443"/>
                <a:gd name="connsiteX11" fmla="*/ 350016 w 379596"/>
                <a:gd name="connsiteY11" fmla="*/ 218608 h 735443"/>
                <a:gd name="connsiteX12" fmla="*/ 307500 w 379596"/>
                <a:gd name="connsiteY12" fmla="*/ 131447 h 735443"/>
                <a:gd name="connsiteX13" fmla="*/ 246602 w 379596"/>
                <a:gd name="connsiteY13" fmla="*/ 47003 h 735443"/>
                <a:gd name="connsiteX14" fmla="*/ 179966 w 379596"/>
                <a:gd name="connsiteY14" fmla="*/ 0 h 735443"/>
                <a:gd name="connsiteX0" fmla="*/ 179966 w 379596"/>
                <a:gd name="connsiteY0" fmla="*/ 0 h 735443"/>
                <a:gd name="connsiteX1" fmla="*/ 136393 w 379596"/>
                <a:gd name="connsiteY1" fmla="*/ 49880 h 735443"/>
                <a:gd name="connsiteX2" fmla="*/ 85439 w 379596"/>
                <a:gd name="connsiteY2" fmla="*/ 110526 h 735443"/>
                <a:gd name="connsiteX3" fmla="*/ 7816 w 379596"/>
                <a:gd name="connsiteY3" fmla="*/ 286022 h 735443"/>
                <a:gd name="connsiteX4" fmla="*/ 6494 w 379596"/>
                <a:gd name="connsiteY4" fmla="*/ 440444 h 735443"/>
                <a:gd name="connsiteX5" fmla="*/ 33708 w 379596"/>
                <a:gd name="connsiteY5" fmla="*/ 538687 h 735443"/>
                <a:gd name="connsiteX6" fmla="*/ 110258 w 379596"/>
                <a:gd name="connsiteY6" fmla="*/ 671998 h 735443"/>
                <a:gd name="connsiteX7" fmla="*/ 192131 w 379596"/>
                <a:gd name="connsiteY7" fmla="*/ 735443 h 735443"/>
                <a:gd name="connsiteX8" fmla="*/ 300861 w 379596"/>
                <a:gd name="connsiteY8" fmla="*/ 623008 h 735443"/>
                <a:gd name="connsiteX9" fmla="*/ 368872 w 379596"/>
                <a:gd name="connsiteY9" fmla="*/ 457200 h 735443"/>
                <a:gd name="connsiteX10" fmla="*/ 379596 w 379596"/>
                <a:gd name="connsiteY10" fmla="*/ 347526 h 735443"/>
                <a:gd name="connsiteX11" fmla="*/ 350016 w 379596"/>
                <a:gd name="connsiteY11" fmla="*/ 218608 h 735443"/>
                <a:gd name="connsiteX12" fmla="*/ 307500 w 379596"/>
                <a:gd name="connsiteY12" fmla="*/ 131447 h 735443"/>
                <a:gd name="connsiteX13" fmla="*/ 246602 w 379596"/>
                <a:gd name="connsiteY13" fmla="*/ 47003 h 735443"/>
                <a:gd name="connsiteX14" fmla="*/ 179966 w 379596"/>
                <a:gd name="connsiteY14" fmla="*/ 0 h 735443"/>
                <a:gd name="connsiteX0" fmla="*/ 179966 w 379596"/>
                <a:gd name="connsiteY0" fmla="*/ 0 h 735443"/>
                <a:gd name="connsiteX1" fmla="*/ 136393 w 379596"/>
                <a:gd name="connsiteY1" fmla="*/ 49880 h 735443"/>
                <a:gd name="connsiteX2" fmla="*/ 85439 w 379596"/>
                <a:gd name="connsiteY2" fmla="*/ 110526 h 735443"/>
                <a:gd name="connsiteX3" fmla="*/ 7816 w 379596"/>
                <a:gd name="connsiteY3" fmla="*/ 286022 h 735443"/>
                <a:gd name="connsiteX4" fmla="*/ 6494 w 379596"/>
                <a:gd name="connsiteY4" fmla="*/ 440444 h 735443"/>
                <a:gd name="connsiteX5" fmla="*/ 33708 w 379596"/>
                <a:gd name="connsiteY5" fmla="*/ 538687 h 735443"/>
                <a:gd name="connsiteX6" fmla="*/ 110258 w 379596"/>
                <a:gd name="connsiteY6" fmla="*/ 671998 h 735443"/>
                <a:gd name="connsiteX7" fmla="*/ 192131 w 379596"/>
                <a:gd name="connsiteY7" fmla="*/ 735443 h 735443"/>
                <a:gd name="connsiteX8" fmla="*/ 300861 w 379596"/>
                <a:gd name="connsiteY8" fmla="*/ 623008 h 735443"/>
                <a:gd name="connsiteX9" fmla="*/ 374955 w 379596"/>
                <a:gd name="connsiteY9" fmla="*/ 459140 h 735443"/>
                <a:gd name="connsiteX10" fmla="*/ 379596 w 379596"/>
                <a:gd name="connsiteY10" fmla="*/ 347526 h 735443"/>
                <a:gd name="connsiteX11" fmla="*/ 350016 w 379596"/>
                <a:gd name="connsiteY11" fmla="*/ 218608 h 735443"/>
                <a:gd name="connsiteX12" fmla="*/ 307500 w 379596"/>
                <a:gd name="connsiteY12" fmla="*/ 131447 h 735443"/>
                <a:gd name="connsiteX13" fmla="*/ 246602 w 379596"/>
                <a:gd name="connsiteY13" fmla="*/ 47003 h 735443"/>
                <a:gd name="connsiteX14" fmla="*/ 179966 w 379596"/>
                <a:gd name="connsiteY14" fmla="*/ 0 h 73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9596" h="735443">
                  <a:moveTo>
                    <a:pt x="179966" y="0"/>
                  </a:moveTo>
                  <a:lnTo>
                    <a:pt x="136393" y="49880"/>
                  </a:lnTo>
                  <a:cubicBezTo>
                    <a:pt x="127192" y="63733"/>
                    <a:pt x="94640" y="96673"/>
                    <a:pt x="85439" y="110526"/>
                  </a:cubicBezTo>
                  <a:cubicBezTo>
                    <a:pt x="49568" y="160782"/>
                    <a:pt x="24637" y="235766"/>
                    <a:pt x="7816" y="286022"/>
                  </a:cubicBezTo>
                  <a:cubicBezTo>
                    <a:pt x="4200" y="350196"/>
                    <a:pt x="-7035" y="341980"/>
                    <a:pt x="6494" y="440444"/>
                  </a:cubicBezTo>
                  <a:lnTo>
                    <a:pt x="33708" y="538687"/>
                  </a:lnTo>
                  <a:cubicBezTo>
                    <a:pt x="64305" y="599634"/>
                    <a:pt x="77756" y="630101"/>
                    <a:pt x="110258" y="671998"/>
                  </a:cubicBezTo>
                  <a:cubicBezTo>
                    <a:pt x="136034" y="691865"/>
                    <a:pt x="153020" y="713671"/>
                    <a:pt x="192131" y="735443"/>
                  </a:cubicBezTo>
                  <a:cubicBezTo>
                    <a:pt x="219925" y="726631"/>
                    <a:pt x="269377" y="669058"/>
                    <a:pt x="300861" y="623008"/>
                  </a:cubicBezTo>
                  <a:cubicBezTo>
                    <a:pt x="332345" y="576958"/>
                    <a:pt x="357521" y="504407"/>
                    <a:pt x="374955" y="459140"/>
                  </a:cubicBezTo>
                  <a:lnTo>
                    <a:pt x="379596" y="347526"/>
                  </a:lnTo>
                  <a:cubicBezTo>
                    <a:pt x="372870" y="281693"/>
                    <a:pt x="360552" y="261581"/>
                    <a:pt x="350016" y="218608"/>
                  </a:cubicBezTo>
                  <a:cubicBezTo>
                    <a:pt x="339250" y="191167"/>
                    <a:pt x="322831" y="157825"/>
                    <a:pt x="307500" y="131447"/>
                  </a:cubicBezTo>
                  <a:cubicBezTo>
                    <a:pt x="292169" y="105069"/>
                    <a:pt x="268493" y="73991"/>
                    <a:pt x="246602" y="47003"/>
                  </a:cubicBezTo>
                  <a:lnTo>
                    <a:pt x="179966" y="0"/>
                  </a:ln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59" name="pole tekstowe 58">
              <a:extLst>
                <a:ext uri="{FF2B5EF4-FFF2-40B4-BE49-F238E27FC236}">
                  <a16:creationId xmlns:a16="http://schemas.microsoft.com/office/drawing/2014/main" id="{5F91C9DB-2978-4CCC-A1D1-8B24D81D683D}"/>
                </a:ext>
              </a:extLst>
            </p:cNvPr>
            <p:cNvSpPr txBox="1"/>
            <p:nvPr/>
          </p:nvSpPr>
          <p:spPr>
            <a:xfrm>
              <a:off x="9180116" y="4251423"/>
              <a:ext cx="2694969" cy="1015663"/>
            </a:xfrm>
            <a:prstGeom prst="rect">
              <a:avLst/>
            </a:prstGeom>
            <a:noFill/>
          </p:spPr>
          <p:txBody>
            <a:bodyPr wrap="none" rtlCol="0">
              <a:spAutoFit/>
            </a:bodyPr>
            <a:lstStyle/>
            <a:p>
              <a:r>
                <a:rPr lang="pl-PL" sz="1200" dirty="0">
                  <a:latin typeface="Courier New" panose="02070309020205020404" pitchFamily="49" charset="0"/>
                  <a:cs typeface="Courier New" panose="02070309020205020404" pitchFamily="49" charset="0"/>
                </a:rPr>
                <a:t>SELECT &lt;</a:t>
              </a:r>
              <a:r>
                <a:rPr lang="pl-PL" sz="1200" dirty="0" err="1">
                  <a:latin typeface="Courier New" panose="02070309020205020404" pitchFamily="49" charset="0"/>
                  <a:cs typeface="Courier New" panose="02070309020205020404" pitchFamily="49" charset="0"/>
                </a:rPr>
                <a:t>atrybuty_projekcji</a:t>
              </a:r>
              <a:r>
                <a:rPr lang="pl-PL" sz="1200" dirty="0">
                  <a:latin typeface="Courier New" panose="02070309020205020404" pitchFamily="49" charset="0"/>
                  <a:cs typeface="Courier New" panose="02070309020205020404" pitchFamily="49" charset="0"/>
                </a:rPr>
                <a:t>&gt;</a:t>
              </a:r>
            </a:p>
            <a:p>
              <a:r>
                <a:rPr lang="pl-PL" sz="1200" dirty="0">
                  <a:latin typeface="Courier New" panose="02070309020205020404" pitchFamily="49" charset="0"/>
                  <a:cs typeface="Courier New" panose="02070309020205020404" pitchFamily="49" charset="0"/>
                </a:rPr>
                <a:t>FROM </a:t>
              </a:r>
              <a:r>
                <a:rPr lang="pl-PL" sz="1200" dirty="0" err="1">
                  <a:latin typeface="Courier New" panose="02070309020205020404" pitchFamily="49" charset="0"/>
                  <a:cs typeface="Courier New" panose="02070309020205020404" pitchFamily="49" charset="0"/>
                </a:rPr>
                <a:t>tabelaA</a:t>
              </a:r>
              <a:r>
                <a:rPr lang="pl-PL" sz="1200" dirty="0">
                  <a:latin typeface="Courier New" panose="02070309020205020404" pitchFamily="49" charset="0"/>
                  <a:cs typeface="Courier New" panose="02070309020205020404" pitchFamily="49" charset="0"/>
                </a:rPr>
                <a:t> a</a:t>
              </a:r>
            </a:p>
            <a:p>
              <a:r>
                <a:rPr lang="pl-PL" sz="1200" dirty="0">
                  <a:latin typeface="Courier New" panose="02070309020205020404" pitchFamily="49" charset="0"/>
                  <a:cs typeface="Courier New" panose="02070309020205020404" pitchFamily="49" charset="0"/>
                </a:rPr>
                <a:t>INNER JOIN </a:t>
              </a:r>
              <a:r>
                <a:rPr lang="pl-PL" sz="1200" dirty="0" err="1">
                  <a:latin typeface="Courier New" panose="02070309020205020404" pitchFamily="49" charset="0"/>
                  <a:cs typeface="Courier New" panose="02070309020205020404" pitchFamily="49" charset="0"/>
                </a:rPr>
                <a:t>tabelaB</a:t>
              </a:r>
              <a:r>
                <a:rPr lang="pl-PL" sz="1200" dirty="0">
                  <a:latin typeface="Courier New" panose="02070309020205020404" pitchFamily="49" charset="0"/>
                  <a:cs typeface="Courier New" panose="02070309020205020404" pitchFamily="49" charset="0"/>
                </a:rPr>
                <a:t> b</a:t>
              </a:r>
            </a:p>
            <a:p>
              <a:r>
                <a:rPr lang="pl-PL" sz="1200" dirty="0">
                  <a:latin typeface="Courier New" panose="02070309020205020404" pitchFamily="49" charset="0"/>
                  <a:cs typeface="Courier New" panose="02070309020205020404" pitchFamily="49" charset="0"/>
                </a:rPr>
                <a:t>ON </a:t>
              </a:r>
              <a:r>
                <a:rPr lang="pl-PL" sz="1200" dirty="0" err="1">
                  <a:latin typeface="Courier New" panose="02070309020205020404" pitchFamily="49" charset="0"/>
                  <a:cs typeface="Courier New" panose="02070309020205020404" pitchFamily="49" charset="0"/>
                </a:rPr>
                <a:t>a.klucz</a:t>
              </a:r>
              <a:r>
                <a:rPr lang="pl-PL" sz="1200" dirty="0">
                  <a:latin typeface="Courier New" panose="02070309020205020404" pitchFamily="49" charset="0"/>
                  <a:cs typeface="Courier New" panose="02070309020205020404" pitchFamily="49" charset="0"/>
                </a:rPr>
                <a:t> = </a:t>
              </a:r>
              <a:r>
                <a:rPr lang="pl-PL" sz="1200" dirty="0" err="1">
                  <a:latin typeface="Courier New" panose="02070309020205020404" pitchFamily="49" charset="0"/>
                  <a:cs typeface="Courier New" panose="02070309020205020404" pitchFamily="49" charset="0"/>
                </a:rPr>
                <a:t>b.klucz</a:t>
              </a:r>
              <a:endParaRPr lang="pl-PL" sz="1200" dirty="0">
                <a:latin typeface="Courier New" panose="02070309020205020404" pitchFamily="49" charset="0"/>
                <a:cs typeface="Courier New" panose="02070309020205020404" pitchFamily="49" charset="0"/>
              </a:endParaRPr>
            </a:p>
            <a:p>
              <a:r>
                <a:rPr lang="pl-PL" sz="1200" dirty="0">
                  <a:latin typeface="Courier New" panose="02070309020205020404" pitchFamily="49" charset="0"/>
                  <a:cs typeface="Courier New" panose="02070309020205020404" pitchFamily="49" charset="0"/>
                </a:rPr>
                <a:t>WHERE </a:t>
              </a:r>
              <a:r>
                <a:rPr lang="pl-PL" sz="1200" dirty="0" err="1">
                  <a:latin typeface="Courier New" panose="02070309020205020404" pitchFamily="49" charset="0"/>
                  <a:cs typeface="Courier New" panose="02070309020205020404" pitchFamily="49" charset="0"/>
                </a:rPr>
                <a:t>a.klucz</a:t>
              </a:r>
              <a:r>
                <a:rPr lang="pl-PL" sz="1200" dirty="0">
                  <a:latin typeface="Courier New" panose="02070309020205020404" pitchFamily="49" charset="0"/>
                  <a:cs typeface="Courier New" panose="02070309020205020404" pitchFamily="49" charset="0"/>
                </a:rPr>
                <a:t> IS NULL</a:t>
              </a:r>
            </a:p>
          </p:txBody>
        </p:sp>
      </p:grpSp>
      <p:grpSp>
        <p:nvGrpSpPr>
          <p:cNvPr id="65" name="Grupa 64">
            <a:extLst>
              <a:ext uri="{FF2B5EF4-FFF2-40B4-BE49-F238E27FC236}">
                <a16:creationId xmlns:a16="http://schemas.microsoft.com/office/drawing/2014/main" id="{6FEB2597-B147-4836-9D7F-60DC51AD350C}"/>
              </a:ext>
            </a:extLst>
          </p:cNvPr>
          <p:cNvGrpSpPr/>
          <p:nvPr/>
        </p:nvGrpSpPr>
        <p:grpSpPr>
          <a:xfrm>
            <a:off x="3489210" y="4852715"/>
            <a:ext cx="2694969" cy="1820037"/>
            <a:chOff x="3489210" y="4852715"/>
            <a:chExt cx="2694969" cy="1820037"/>
          </a:xfrm>
        </p:grpSpPr>
        <p:grpSp>
          <p:nvGrpSpPr>
            <p:cNvPr id="47" name="Grupa 46">
              <a:extLst>
                <a:ext uri="{FF2B5EF4-FFF2-40B4-BE49-F238E27FC236}">
                  <a16:creationId xmlns:a16="http://schemas.microsoft.com/office/drawing/2014/main" id="{C0ADB04C-640D-4521-B633-B438B39B7C80}"/>
                </a:ext>
              </a:extLst>
            </p:cNvPr>
            <p:cNvGrpSpPr/>
            <p:nvPr/>
          </p:nvGrpSpPr>
          <p:grpSpPr>
            <a:xfrm>
              <a:off x="4194339" y="4852715"/>
              <a:ext cx="1063690" cy="989045"/>
              <a:chOff x="3797559" y="1698171"/>
              <a:chExt cx="1063690" cy="989045"/>
            </a:xfrm>
            <a:solidFill>
              <a:schemeClr val="accent1"/>
            </a:solidFill>
          </p:grpSpPr>
          <p:sp>
            <p:nvSpPr>
              <p:cNvPr id="48" name="Owal 47">
                <a:extLst>
                  <a:ext uri="{FF2B5EF4-FFF2-40B4-BE49-F238E27FC236}">
                    <a16:creationId xmlns:a16="http://schemas.microsoft.com/office/drawing/2014/main" id="{B1BBCD91-D189-4404-953B-602AC7B16A0E}"/>
                  </a:ext>
                </a:extLst>
              </p:cNvPr>
              <p:cNvSpPr/>
              <p:nvPr/>
            </p:nvSpPr>
            <p:spPr>
              <a:xfrm>
                <a:off x="3797559" y="1698171"/>
                <a:ext cx="1063690" cy="989045"/>
              </a:xfrm>
              <a:prstGeom prst="ellips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9" name="pole tekstowe 48">
                <a:extLst>
                  <a:ext uri="{FF2B5EF4-FFF2-40B4-BE49-F238E27FC236}">
                    <a16:creationId xmlns:a16="http://schemas.microsoft.com/office/drawing/2014/main" id="{6E84DC8F-64E5-4A5B-8D21-E6E41BABF357}"/>
                  </a:ext>
                </a:extLst>
              </p:cNvPr>
              <p:cNvSpPr txBox="1"/>
              <p:nvPr/>
            </p:nvSpPr>
            <p:spPr>
              <a:xfrm>
                <a:off x="4170546" y="2008027"/>
                <a:ext cx="320922" cy="384721"/>
              </a:xfrm>
              <a:prstGeom prst="rect">
                <a:avLst/>
              </a:prstGeom>
              <a:grpFill/>
            </p:spPr>
            <p:txBody>
              <a:bodyPr wrap="none" rtlCol="0">
                <a:spAutoFit/>
              </a:bodyPr>
              <a:lstStyle/>
              <a:p>
                <a:r>
                  <a:rPr lang="pl-PL" sz="1900" b="1" dirty="0"/>
                  <a:t>B</a:t>
                </a:r>
              </a:p>
            </p:txBody>
          </p:sp>
        </p:grpSp>
        <p:grpSp>
          <p:nvGrpSpPr>
            <p:cNvPr id="50" name="Grupa 49">
              <a:extLst>
                <a:ext uri="{FF2B5EF4-FFF2-40B4-BE49-F238E27FC236}">
                  <a16:creationId xmlns:a16="http://schemas.microsoft.com/office/drawing/2014/main" id="{B18BC62A-190B-4403-ABF9-E9F6A6A3B250}"/>
                </a:ext>
              </a:extLst>
            </p:cNvPr>
            <p:cNvGrpSpPr/>
            <p:nvPr/>
          </p:nvGrpSpPr>
          <p:grpSpPr>
            <a:xfrm>
              <a:off x="3489210" y="4852716"/>
              <a:ext cx="1063690" cy="989045"/>
              <a:chOff x="3797559" y="1698171"/>
              <a:chExt cx="1063690" cy="989045"/>
            </a:xfrm>
            <a:solidFill>
              <a:schemeClr val="accent1"/>
            </a:solidFill>
          </p:grpSpPr>
          <p:sp>
            <p:nvSpPr>
              <p:cNvPr id="51" name="Owal 50">
                <a:extLst>
                  <a:ext uri="{FF2B5EF4-FFF2-40B4-BE49-F238E27FC236}">
                    <a16:creationId xmlns:a16="http://schemas.microsoft.com/office/drawing/2014/main" id="{69570A20-9CE2-4759-BACA-EB1F6BBD1649}"/>
                  </a:ext>
                </a:extLst>
              </p:cNvPr>
              <p:cNvSpPr/>
              <p:nvPr/>
            </p:nvSpPr>
            <p:spPr>
              <a:xfrm>
                <a:off x="3797559" y="1698171"/>
                <a:ext cx="1063690" cy="989045"/>
              </a:xfrm>
              <a:prstGeom prst="ellips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2" name="pole tekstowe 51">
                <a:extLst>
                  <a:ext uri="{FF2B5EF4-FFF2-40B4-BE49-F238E27FC236}">
                    <a16:creationId xmlns:a16="http://schemas.microsoft.com/office/drawing/2014/main" id="{18113E6D-6274-4CC5-B6AA-911DA6C4B1DC}"/>
                  </a:ext>
                </a:extLst>
              </p:cNvPr>
              <p:cNvSpPr txBox="1"/>
              <p:nvPr/>
            </p:nvSpPr>
            <p:spPr>
              <a:xfrm>
                <a:off x="4170546" y="2008027"/>
                <a:ext cx="332142" cy="384721"/>
              </a:xfrm>
              <a:prstGeom prst="rect">
                <a:avLst/>
              </a:prstGeom>
              <a:grpFill/>
            </p:spPr>
            <p:txBody>
              <a:bodyPr wrap="none" rtlCol="0">
                <a:spAutoFit/>
              </a:bodyPr>
              <a:lstStyle/>
              <a:p>
                <a:r>
                  <a:rPr lang="pl-PL" sz="1900" b="1" dirty="0"/>
                  <a:t>A</a:t>
                </a:r>
              </a:p>
            </p:txBody>
          </p:sp>
        </p:grpSp>
        <p:sp>
          <p:nvSpPr>
            <p:cNvPr id="53" name="Dowolny kształt: kształt 52">
              <a:extLst>
                <a:ext uri="{FF2B5EF4-FFF2-40B4-BE49-F238E27FC236}">
                  <a16:creationId xmlns:a16="http://schemas.microsoft.com/office/drawing/2014/main" id="{892B4053-DAF3-4060-A1C7-F1EB6276CD0C}"/>
                </a:ext>
              </a:extLst>
            </p:cNvPr>
            <p:cNvSpPr/>
            <p:nvPr/>
          </p:nvSpPr>
          <p:spPr>
            <a:xfrm>
              <a:off x="4202806" y="4986238"/>
              <a:ext cx="356656" cy="721997"/>
            </a:xfrm>
            <a:custGeom>
              <a:avLst/>
              <a:gdLst>
                <a:gd name="connsiteX0" fmla="*/ 177282 w 373225"/>
                <a:gd name="connsiteY0" fmla="*/ 0 h 727788"/>
                <a:gd name="connsiteX1" fmla="*/ 121298 w 373225"/>
                <a:gd name="connsiteY1" fmla="*/ 74645 h 727788"/>
                <a:gd name="connsiteX2" fmla="*/ 27992 w 373225"/>
                <a:gd name="connsiteY2" fmla="*/ 261257 h 727788"/>
                <a:gd name="connsiteX3" fmla="*/ 0 w 373225"/>
                <a:gd name="connsiteY3" fmla="*/ 438539 h 727788"/>
                <a:gd name="connsiteX4" fmla="*/ 65314 w 373225"/>
                <a:gd name="connsiteY4" fmla="*/ 569167 h 727788"/>
                <a:gd name="connsiteX5" fmla="*/ 139959 w 373225"/>
                <a:gd name="connsiteY5" fmla="*/ 662473 h 727788"/>
                <a:gd name="connsiteX6" fmla="*/ 177282 w 373225"/>
                <a:gd name="connsiteY6" fmla="*/ 727788 h 727788"/>
                <a:gd name="connsiteX7" fmla="*/ 307910 w 373225"/>
                <a:gd name="connsiteY7" fmla="*/ 606490 h 727788"/>
                <a:gd name="connsiteX8" fmla="*/ 345233 w 373225"/>
                <a:gd name="connsiteY8" fmla="*/ 457200 h 727788"/>
                <a:gd name="connsiteX9" fmla="*/ 373225 w 373225"/>
                <a:gd name="connsiteY9" fmla="*/ 326571 h 727788"/>
                <a:gd name="connsiteX10" fmla="*/ 335902 w 373225"/>
                <a:gd name="connsiteY10" fmla="*/ 205273 h 727788"/>
                <a:gd name="connsiteX11" fmla="*/ 270588 w 373225"/>
                <a:gd name="connsiteY11" fmla="*/ 121298 h 727788"/>
                <a:gd name="connsiteX12" fmla="*/ 177282 w 373225"/>
                <a:gd name="connsiteY12" fmla="*/ 0 h 727788"/>
                <a:gd name="connsiteX0" fmla="*/ 177282 w 373225"/>
                <a:gd name="connsiteY0" fmla="*/ 0 h 727788"/>
                <a:gd name="connsiteX1" fmla="*/ 121298 w 373225"/>
                <a:gd name="connsiteY1" fmla="*/ 74645 h 727788"/>
                <a:gd name="connsiteX2" fmla="*/ 78455 w 373225"/>
                <a:gd name="connsiteY2" fmla="*/ 110490 h 727788"/>
                <a:gd name="connsiteX3" fmla="*/ 27992 w 373225"/>
                <a:gd name="connsiteY3" fmla="*/ 261257 h 727788"/>
                <a:gd name="connsiteX4" fmla="*/ 0 w 373225"/>
                <a:gd name="connsiteY4" fmla="*/ 438539 h 727788"/>
                <a:gd name="connsiteX5" fmla="*/ 65314 w 373225"/>
                <a:gd name="connsiteY5" fmla="*/ 569167 h 727788"/>
                <a:gd name="connsiteX6" fmla="*/ 139959 w 373225"/>
                <a:gd name="connsiteY6" fmla="*/ 662473 h 727788"/>
                <a:gd name="connsiteX7" fmla="*/ 177282 w 373225"/>
                <a:gd name="connsiteY7" fmla="*/ 727788 h 727788"/>
                <a:gd name="connsiteX8" fmla="*/ 307910 w 373225"/>
                <a:gd name="connsiteY8" fmla="*/ 606490 h 727788"/>
                <a:gd name="connsiteX9" fmla="*/ 345233 w 373225"/>
                <a:gd name="connsiteY9" fmla="*/ 457200 h 727788"/>
                <a:gd name="connsiteX10" fmla="*/ 373225 w 373225"/>
                <a:gd name="connsiteY10" fmla="*/ 326571 h 727788"/>
                <a:gd name="connsiteX11" fmla="*/ 335902 w 373225"/>
                <a:gd name="connsiteY11" fmla="*/ 205273 h 727788"/>
                <a:gd name="connsiteX12" fmla="*/ 270588 w 373225"/>
                <a:gd name="connsiteY12" fmla="*/ 121298 h 727788"/>
                <a:gd name="connsiteX13" fmla="*/ 177282 w 373225"/>
                <a:gd name="connsiteY13" fmla="*/ 0 h 727788"/>
                <a:gd name="connsiteX0" fmla="*/ 177282 w 373225"/>
                <a:gd name="connsiteY0" fmla="*/ 0 h 727788"/>
                <a:gd name="connsiteX1" fmla="*/ 121298 w 373225"/>
                <a:gd name="connsiteY1" fmla="*/ 74645 h 727788"/>
                <a:gd name="connsiteX2" fmla="*/ 78455 w 373225"/>
                <a:gd name="connsiteY2" fmla="*/ 110490 h 727788"/>
                <a:gd name="connsiteX3" fmla="*/ 27992 w 373225"/>
                <a:gd name="connsiteY3" fmla="*/ 261257 h 727788"/>
                <a:gd name="connsiteX4" fmla="*/ 0 w 373225"/>
                <a:gd name="connsiteY4" fmla="*/ 438539 h 727788"/>
                <a:gd name="connsiteX5" fmla="*/ 65314 w 373225"/>
                <a:gd name="connsiteY5" fmla="*/ 569167 h 727788"/>
                <a:gd name="connsiteX6" fmla="*/ 139959 w 373225"/>
                <a:gd name="connsiteY6" fmla="*/ 662473 h 727788"/>
                <a:gd name="connsiteX7" fmla="*/ 177282 w 373225"/>
                <a:gd name="connsiteY7" fmla="*/ 727788 h 727788"/>
                <a:gd name="connsiteX8" fmla="*/ 307910 w 373225"/>
                <a:gd name="connsiteY8" fmla="*/ 606490 h 727788"/>
                <a:gd name="connsiteX9" fmla="*/ 345233 w 373225"/>
                <a:gd name="connsiteY9" fmla="*/ 457200 h 727788"/>
                <a:gd name="connsiteX10" fmla="*/ 373225 w 373225"/>
                <a:gd name="connsiteY10" fmla="*/ 326571 h 727788"/>
                <a:gd name="connsiteX11" fmla="*/ 335902 w 373225"/>
                <a:gd name="connsiteY11" fmla="*/ 205273 h 727788"/>
                <a:gd name="connsiteX12" fmla="*/ 270588 w 373225"/>
                <a:gd name="connsiteY12" fmla="*/ 121298 h 727788"/>
                <a:gd name="connsiteX13" fmla="*/ 177282 w 373225"/>
                <a:gd name="connsiteY13" fmla="*/ 0 h 727788"/>
                <a:gd name="connsiteX0" fmla="*/ 177282 w 373225"/>
                <a:gd name="connsiteY0" fmla="*/ 0 h 727788"/>
                <a:gd name="connsiteX1" fmla="*/ 121298 w 373225"/>
                <a:gd name="connsiteY1" fmla="*/ 74645 h 727788"/>
                <a:gd name="connsiteX2" fmla="*/ 78455 w 373225"/>
                <a:gd name="connsiteY2" fmla="*/ 110490 h 727788"/>
                <a:gd name="connsiteX3" fmla="*/ 14657 w 373225"/>
                <a:gd name="connsiteY3" fmla="*/ 247922 h 727788"/>
                <a:gd name="connsiteX4" fmla="*/ 0 w 373225"/>
                <a:gd name="connsiteY4" fmla="*/ 438539 h 727788"/>
                <a:gd name="connsiteX5" fmla="*/ 65314 w 373225"/>
                <a:gd name="connsiteY5" fmla="*/ 569167 h 727788"/>
                <a:gd name="connsiteX6" fmla="*/ 139959 w 373225"/>
                <a:gd name="connsiteY6" fmla="*/ 662473 h 727788"/>
                <a:gd name="connsiteX7" fmla="*/ 177282 w 373225"/>
                <a:gd name="connsiteY7" fmla="*/ 727788 h 727788"/>
                <a:gd name="connsiteX8" fmla="*/ 307910 w 373225"/>
                <a:gd name="connsiteY8" fmla="*/ 606490 h 727788"/>
                <a:gd name="connsiteX9" fmla="*/ 345233 w 373225"/>
                <a:gd name="connsiteY9" fmla="*/ 457200 h 727788"/>
                <a:gd name="connsiteX10" fmla="*/ 373225 w 373225"/>
                <a:gd name="connsiteY10" fmla="*/ 326571 h 727788"/>
                <a:gd name="connsiteX11" fmla="*/ 335902 w 373225"/>
                <a:gd name="connsiteY11" fmla="*/ 205273 h 727788"/>
                <a:gd name="connsiteX12" fmla="*/ 270588 w 373225"/>
                <a:gd name="connsiteY12" fmla="*/ 121298 h 727788"/>
                <a:gd name="connsiteX13" fmla="*/ 177282 w 373225"/>
                <a:gd name="connsiteY13" fmla="*/ 0 h 727788"/>
                <a:gd name="connsiteX0" fmla="*/ 173472 w 369415"/>
                <a:gd name="connsiteY0" fmla="*/ 0 h 727788"/>
                <a:gd name="connsiteX1" fmla="*/ 117488 w 369415"/>
                <a:gd name="connsiteY1" fmla="*/ 74645 h 727788"/>
                <a:gd name="connsiteX2" fmla="*/ 74645 w 369415"/>
                <a:gd name="connsiteY2" fmla="*/ 110490 h 727788"/>
                <a:gd name="connsiteX3" fmla="*/ 10847 w 369415"/>
                <a:gd name="connsiteY3" fmla="*/ 247922 h 727788"/>
                <a:gd name="connsiteX4" fmla="*/ 0 w 369415"/>
                <a:gd name="connsiteY4" fmla="*/ 440444 h 727788"/>
                <a:gd name="connsiteX5" fmla="*/ 61504 w 369415"/>
                <a:gd name="connsiteY5" fmla="*/ 569167 h 727788"/>
                <a:gd name="connsiteX6" fmla="*/ 136149 w 369415"/>
                <a:gd name="connsiteY6" fmla="*/ 662473 h 727788"/>
                <a:gd name="connsiteX7" fmla="*/ 173472 w 369415"/>
                <a:gd name="connsiteY7" fmla="*/ 727788 h 727788"/>
                <a:gd name="connsiteX8" fmla="*/ 304100 w 369415"/>
                <a:gd name="connsiteY8" fmla="*/ 606490 h 727788"/>
                <a:gd name="connsiteX9" fmla="*/ 341423 w 369415"/>
                <a:gd name="connsiteY9" fmla="*/ 457200 h 727788"/>
                <a:gd name="connsiteX10" fmla="*/ 369415 w 369415"/>
                <a:gd name="connsiteY10" fmla="*/ 326571 h 727788"/>
                <a:gd name="connsiteX11" fmla="*/ 332092 w 369415"/>
                <a:gd name="connsiteY11" fmla="*/ 205273 h 727788"/>
                <a:gd name="connsiteX12" fmla="*/ 266778 w 369415"/>
                <a:gd name="connsiteY12" fmla="*/ 121298 h 727788"/>
                <a:gd name="connsiteX13" fmla="*/ 173472 w 369415"/>
                <a:gd name="connsiteY13" fmla="*/ 0 h 727788"/>
                <a:gd name="connsiteX0" fmla="*/ 177998 w 373941"/>
                <a:gd name="connsiteY0" fmla="*/ 0 h 727788"/>
                <a:gd name="connsiteX1" fmla="*/ 122014 w 373941"/>
                <a:gd name="connsiteY1" fmla="*/ 74645 h 727788"/>
                <a:gd name="connsiteX2" fmla="*/ 79171 w 373941"/>
                <a:gd name="connsiteY2" fmla="*/ 110490 h 727788"/>
                <a:gd name="connsiteX3" fmla="*/ 15373 w 373941"/>
                <a:gd name="connsiteY3" fmla="*/ 247922 h 727788"/>
                <a:gd name="connsiteX4" fmla="*/ 4526 w 373941"/>
                <a:gd name="connsiteY4" fmla="*/ 440444 h 727788"/>
                <a:gd name="connsiteX5" fmla="*/ 66030 w 373941"/>
                <a:gd name="connsiteY5" fmla="*/ 569167 h 727788"/>
                <a:gd name="connsiteX6" fmla="*/ 140675 w 373941"/>
                <a:gd name="connsiteY6" fmla="*/ 662473 h 727788"/>
                <a:gd name="connsiteX7" fmla="*/ 177998 w 373941"/>
                <a:gd name="connsiteY7" fmla="*/ 727788 h 727788"/>
                <a:gd name="connsiteX8" fmla="*/ 308626 w 373941"/>
                <a:gd name="connsiteY8" fmla="*/ 606490 h 727788"/>
                <a:gd name="connsiteX9" fmla="*/ 345949 w 373941"/>
                <a:gd name="connsiteY9" fmla="*/ 457200 h 727788"/>
                <a:gd name="connsiteX10" fmla="*/ 373941 w 373941"/>
                <a:gd name="connsiteY10" fmla="*/ 326571 h 727788"/>
                <a:gd name="connsiteX11" fmla="*/ 336618 w 373941"/>
                <a:gd name="connsiteY11" fmla="*/ 205273 h 727788"/>
                <a:gd name="connsiteX12" fmla="*/ 271304 w 373941"/>
                <a:gd name="connsiteY12" fmla="*/ 121298 h 727788"/>
                <a:gd name="connsiteX13" fmla="*/ 177998 w 373941"/>
                <a:gd name="connsiteY13" fmla="*/ 0 h 727788"/>
                <a:gd name="connsiteX0" fmla="*/ 177998 w 373941"/>
                <a:gd name="connsiteY0" fmla="*/ 0 h 727788"/>
                <a:gd name="connsiteX1" fmla="*/ 122014 w 373941"/>
                <a:gd name="connsiteY1" fmla="*/ 74645 h 727788"/>
                <a:gd name="connsiteX2" fmla="*/ 79171 w 373941"/>
                <a:gd name="connsiteY2" fmla="*/ 110490 h 727788"/>
                <a:gd name="connsiteX3" fmla="*/ 15373 w 373941"/>
                <a:gd name="connsiteY3" fmla="*/ 247922 h 727788"/>
                <a:gd name="connsiteX4" fmla="*/ 4526 w 373941"/>
                <a:gd name="connsiteY4" fmla="*/ 440444 h 727788"/>
                <a:gd name="connsiteX5" fmla="*/ 43170 w 373941"/>
                <a:gd name="connsiteY5" fmla="*/ 536782 h 727788"/>
                <a:gd name="connsiteX6" fmla="*/ 140675 w 373941"/>
                <a:gd name="connsiteY6" fmla="*/ 662473 h 727788"/>
                <a:gd name="connsiteX7" fmla="*/ 177998 w 373941"/>
                <a:gd name="connsiteY7" fmla="*/ 727788 h 727788"/>
                <a:gd name="connsiteX8" fmla="*/ 308626 w 373941"/>
                <a:gd name="connsiteY8" fmla="*/ 606490 h 727788"/>
                <a:gd name="connsiteX9" fmla="*/ 345949 w 373941"/>
                <a:gd name="connsiteY9" fmla="*/ 457200 h 727788"/>
                <a:gd name="connsiteX10" fmla="*/ 373941 w 373941"/>
                <a:gd name="connsiteY10" fmla="*/ 326571 h 727788"/>
                <a:gd name="connsiteX11" fmla="*/ 336618 w 373941"/>
                <a:gd name="connsiteY11" fmla="*/ 205273 h 727788"/>
                <a:gd name="connsiteX12" fmla="*/ 271304 w 373941"/>
                <a:gd name="connsiteY12" fmla="*/ 121298 h 727788"/>
                <a:gd name="connsiteX13" fmla="*/ 177998 w 373941"/>
                <a:gd name="connsiteY13" fmla="*/ 0 h 727788"/>
                <a:gd name="connsiteX0" fmla="*/ 177998 w 373941"/>
                <a:gd name="connsiteY0" fmla="*/ 0 h 727788"/>
                <a:gd name="connsiteX1" fmla="*/ 122014 w 373941"/>
                <a:gd name="connsiteY1" fmla="*/ 74645 h 727788"/>
                <a:gd name="connsiteX2" fmla="*/ 79171 w 373941"/>
                <a:gd name="connsiteY2" fmla="*/ 110490 h 727788"/>
                <a:gd name="connsiteX3" fmla="*/ 15373 w 373941"/>
                <a:gd name="connsiteY3" fmla="*/ 247922 h 727788"/>
                <a:gd name="connsiteX4" fmla="*/ 4526 w 373941"/>
                <a:gd name="connsiteY4" fmla="*/ 440444 h 727788"/>
                <a:gd name="connsiteX5" fmla="*/ 43170 w 373941"/>
                <a:gd name="connsiteY5" fmla="*/ 536782 h 727788"/>
                <a:gd name="connsiteX6" fmla="*/ 140675 w 373941"/>
                <a:gd name="connsiteY6" fmla="*/ 662473 h 727788"/>
                <a:gd name="connsiteX7" fmla="*/ 177998 w 373941"/>
                <a:gd name="connsiteY7" fmla="*/ 727788 h 727788"/>
                <a:gd name="connsiteX8" fmla="*/ 308626 w 373941"/>
                <a:gd name="connsiteY8" fmla="*/ 606490 h 727788"/>
                <a:gd name="connsiteX9" fmla="*/ 345949 w 373941"/>
                <a:gd name="connsiteY9" fmla="*/ 457200 h 727788"/>
                <a:gd name="connsiteX10" fmla="*/ 373941 w 373941"/>
                <a:gd name="connsiteY10" fmla="*/ 326571 h 727788"/>
                <a:gd name="connsiteX11" fmla="*/ 336618 w 373941"/>
                <a:gd name="connsiteY11" fmla="*/ 205273 h 727788"/>
                <a:gd name="connsiteX12" fmla="*/ 271304 w 373941"/>
                <a:gd name="connsiteY12" fmla="*/ 121298 h 727788"/>
                <a:gd name="connsiteX13" fmla="*/ 177998 w 373941"/>
                <a:gd name="connsiteY13" fmla="*/ 0 h 727788"/>
                <a:gd name="connsiteX0" fmla="*/ 177998 w 373941"/>
                <a:gd name="connsiteY0" fmla="*/ 0 h 727788"/>
                <a:gd name="connsiteX1" fmla="*/ 122014 w 373941"/>
                <a:gd name="connsiteY1" fmla="*/ 74645 h 727788"/>
                <a:gd name="connsiteX2" fmla="*/ 79171 w 373941"/>
                <a:gd name="connsiteY2" fmla="*/ 110490 h 727788"/>
                <a:gd name="connsiteX3" fmla="*/ 15373 w 373941"/>
                <a:gd name="connsiteY3" fmla="*/ 247922 h 727788"/>
                <a:gd name="connsiteX4" fmla="*/ 4526 w 373941"/>
                <a:gd name="connsiteY4" fmla="*/ 440444 h 727788"/>
                <a:gd name="connsiteX5" fmla="*/ 43170 w 373941"/>
                <a:gd name="connsiteY5" fmla="*/ 536782 h 727788"/>
                <a:gd name="connsiteX6" fmla="*/ 129245 w 373941"/>
                <a:gd name="connsiteY6" fmla="*/ 673903 h 727788"/>
                <a:gd name="connsiteX7" fmla="*/ 177998 w 373941"/>
                <a:gd name="connsiteY7" fmla="*/ 727788 h 727788"/>
                <a:gd name="connsiteX8" fmla="*/ 308626 w 373941"/>
                <a:gd name="connsiteY8" fmla="*/ 606490 h 727788"/>
                <a:gd name="connsiteX9" fmla="*/ 345949 w 373941"/>
                <a:gd name="connsiteY9" fmla="*/ 457200 h 727788"/>
                <a:gd name="connsiteX10" fmla="*/ 373941 w 373941"/>
                <a:gd name="connsiteY10" fmla="*/ 326571 h 727788"/>
                <a:gd name="connsiteX11" fmla="*/ 336618 w 373941"/>
                <a:gd name="connsiteY11" fmla="*/ 205273 h 727788"/>
                <a:gd name="connsiteX12" fmla="*/ 271304 w 373941"/>
                <a:gd name="connsiteY12" fmla="*/ 121298 h 727788"/>
                <a:gd name="connsiteX13" fmla="*/ 177998 w 373941"/>
                <a:gd name="connsiteY13" fmla="*/ 0 h 727788"/>
                <a:gd name="connsiteX0" fmla="*/ 177998 w 373941"/>
                <a:gd name="connsiteY0" fmla="*/ 0 h 727788"/>
                <a:gd name="connsiteX1" fmla="*/ 118204 w 373941"/>
                <a:gd name="connsiteY1" fmla="*/ 49880 h 727788"/>
                <a:gd name="connsiteX2" fmla="*/ 79171 w 373941"/>
                <a:gd name="connsiteY2" fmla="*/ 110490 h 727788"/>
                <a:gd name="connsiteX3" fmla="*/ 15373 w 373941"/>
                <a:gd name="connsiteY3" fmla="*/ 247922 h 727788"/>
                <a:gd name="connsiteX4" fmla="*/ 4526 w 373941"/>
                <a:gd name="connsiteY4" fmla="*/ 440444 h 727788"/>
                <a:gd name="connsiteX5" fmla="*/ 43170 w 373941"/>
                <a:gd name="connsiteY5" fmla="*/ 536782 h 727788"/>
                <a:gd name="connsiteX6" fmla="*/ 129245 w 373941"/>
                <a:gd name="connsiteY6" fmla="*/ 673903 h 727788"/>
                <a:gd name="connsiteX7" fmla="*/ 177998 w 373941"/>
                <a:gd name="connsiteY7" fmla="*/ 727788 h 727788"/>
                <a:gd name="connsiteX8" fmla="*/ 308626 w 373941"/>
                <a:gd name="connsiteY8" fmla="*/ 606490 h 727788"/>
                <a:gd name="connsiteX9" fmla="*/ 345949 w 373941"/>
                <a:gd name="connsiteY9" fmla="*/ 457200 h 727788"/>
                <a:gd name="connsiteX10" fmla="*/ 373941 w 373941"/>
                <a:gd name="connsiteY10" fmla="*/ 326571 h 727788"/>
                <a:gd name="connsiteX11" fmla="*/ 336618 w 373941"/>
                <a:gd name="connsiteY11" fmla="*/ 205273 h 727788"/>
                <a:gd name="connsiteX12" fmla="*/ 271304 w 373941"/>
                <a:gd name="connsiteY12" fmla="*/ 121298 h 727788"/>
                <a:gd name="connsiteX13" fmla="*/ 177998 w 373941"/>
                <a:gd name="connsiteY13" fmla="*/ 0 h 727788"/>
                <a:gd name="connsiteX0" fmla="*/ 177998 w 373941"/>
                <a:gd name="connsiteY0" fmla="*/ 0 h 727788"/>
                <a:gd name="connsiteX1" fmla="*/ 118204 w 373941"/>
                <a:gd name="connsiteY1" fmla="*/ 49880 h 727788"/>
                <a:gd name="connsiteX2" fmla="*/ 79171 w 373941"/>
                <a:gd name="connsiteY2" fmla="*/ 110490 h 727788"/>
                <a:gd name="connsiteX3" fmla="*/ 15373 w 373941"/>
                <a:gd name="connsiteY3" fmla="*/ 247922 h 727788"/>
                <a:gd name="connsiteX4" fmla="*/ 4526 w 373941"/>
                <a:gd name="connsiteY4" fmla="*/ 440444 h 727788"/>
                <a:gd name="connsiteX5" fmla="*/ 43170 w 373941"/>
                <a:gd name="connsiteY5" fmla="*/ 536782 h 727788"/>
                <a:gd name="connsiteX6" fmla="*/ 129245 w 373941"/>
                <a:gd name="connsiteY6" fmla="*/ 673903 h 727788"/>
                <a:gd name="connsiteX7" fmla="*/ 177998 w 373941"/>
                <a:gd name="connsiteY7" fmla="*/ 727788 h 727788"/>
                <a:gd name="connsiteX8" fmla="*/ 308626 w 373941"/>
                <a:gd name="connsiteY8" fmla="*/ 606490 h 727788"/>
                <a:gd name="connsiteX9" fmla="*/ 345949 w 373941"/>
                <a:gd name="connsiteY9" fmla="*/ 457200 h 727788"/>
                <a:gd name="connsiteX10" fmla="*/ 373941 w 373941"/>
                <a:gd name="connsiteY10" fmla="*/ 326571 h 727788"/>
                <a:gd name="connsiteX11" fmla="*/ 336618 w 373941"/>
                <a:gd name="connsiteY11" fmla="*/ 205273 h 727788"/>
                <a:gd name="connsiteX12" fmla="*/ 244634 w 373941"/>
                <a:gd name="connsiteY12" fmla="*/ 47003 h 727788"/>
                <a:gd name="connsiteX13" fmla="*/ 177998 w 373941"/>
                <a:gd name="connsiteY13" fmla="*/ 0 h 727788"/>
                <a:gd name="connsiteX0" fmla="*/ 177998 w 373941"/>
                <a:gd name="connsiteY0" fmla="*/ 0 h 727788"/>
                <a:gd name="connsiteX1" fmla="*/ 118204 w 373941"/>
                <a:gd name="connsiteY1" fmla="*/ 49880 h 727788"/>
                <a:gd name="connsiteX2" fmla="*/ 79171 w 373941"/>
                <a:gd name="connsiteY2" fmla="*/ 110490 h 727788"/>
                <a:gd name="connsiteX3" fmla="*/ 15373 w 373941"/>
                <a:gd name="connsiteY3" fmla="*/ 247922 h 727788"/>
                <a:gd name="connsiteX4" fmla="*/ 4526 w 373941"/>
                <a:gd name="connsiteY4" fmla="*/ 440444 h 727788"/>
                <a:gd name="connsiteX5" fmla="*/ 43170 w 373941"/>
                <a:gd name="connsiteY5" fmla="*/ 536782 h 727788"/>
                <a:gd name="connsiteX6" fmla="*/ 129245 w 373941"/>
                <a:gd name="connsiteY6" fmla="*/ 673903 h 727788"/>
                <a:gd name="connsiteX7" fmla="*/ 177998 w 373941"/>
                <a:gd name="connsiteY7" fmla="*/ 727788 h 727788"/>
                <a:gd name="connsiteX8" fmla="*/ 308626 w 373941"/>
                <a:gd name="connsiteY8" fmla="*/ 606490 h 727788"/>
                <a:gd name="connsiteX9" fmla="*/ 345949 w 373941"/>
                <a:gd name="connsiteY9" fmla="*/ 457200 h 727788"/>
                <a:gd name="connsiteX10" fmla="*/ 373941 w 373941"/>
                <a:gd name="connsiteY10" fmla="*/ 326571 h 727788"/>
                <a:gd name="connsiteX11" fmla="*/ 336618 w 373941"/>
                <a:gd name="connsiteY11" fmla="*/ 205273 h 727788"/>
                <a:gd name="connsiteX12" fmla="*/ 244634 w 373941"/>
                <a:gd name="connsiteY12" fmla="*/ 47003 h 727788"/>
                <a:gd name="connsiteX13" fmla="*/ 177998 w 373941"/>
                <a:gd name="connsiteY13" fmla="*/ 0 h 727788"/>
                <a:gd name="connsiteX0" fmla="*/ 177998 w 373941"/>
                <a:gd name="connsiteY0" fmla="*/ 0 h 727788"/>
                <a:gd name="connsiteX1" fmla="*/ 118204 w 373941"/>
                <a:gd name="connsiteY1" fmla="*/ 49880 h 727788"/>
                <a:gd name="connsiteX2" fmla="*/ 79171 w 373941"/>
                <a:gd name="connsiteY2" fmla="*/ 110490 h 727788"/>
                <a:gd name="connsiteX3" fmla="*/ 15373 w 373941"/>
                <a:gd name="connsiteY3" fmla="*/ 247922 h 727788"/>
                <a:gd name="connsiteX4" fmla="*/ 4526 w 373941"/>
                <a:gd name="connsiteY4" fmla="*/ 440444 h 727788"/>
                <a:gd name="connsiteX5" fmla="*/ 43170 w 373941"/>
                <a:gd name="connsiteY5" fmla="*/ 536782 h 727788"/>
                <a:gd name="connsiteX6" fmla="*/ 129245 w 373941"/>
                <a:gd name="connsiteY6" fmla="*/ 673903 h 727788"/>
                <a:gd name="connsiteX7" fmla="*/ 177998 w 373941"/>
                <a:gd name="connsiteY7" fmla="*/ 727788 h 727788"/>
                <a:gd name="connsiteX8" fmla="*/ 308626 w 373941"/>
                <a:gd name="connsiteY8" fmla="*/ 606490 h 727788"/>
                <a:gd name="connsiteX9" fmla="*/ 345949 w 373941"/>
                <a:gd name="connsiteY9" fmla="*/ 457200 h 727788"/>
                <a:gd name="connsiteX10" fmla="*/ 373941 w 373941"/>
                <a:gd name="connsiteY10" fmla="*/ 326571 h 727788"/>
                <a:gd name="connsiteX11" fmla="*/ 336618 w 373941"/>
                <a:gd name="connsiteY11" fmla="*/ 205273 h 727788"/>
                <a:gd name="connsiteX12" fmla="*/ 313152 w 373941"/>
                <a:gd name="connsiteY12" fmla="*/ 146687 h 727788"/>
                <a:gd name="connsiteX13" fmla="*/ 244634 w 373941"/>
                <a:gd name="connsiteY13" fmla="*/ 47003 h 727788"/>
                <a:gd name="connsiteX14" fmla="*/ 177998 w 373941"/>
                <a:gd name="connsiteY14" fmla="*/ 0 h 727788"/>
                <a:gd name="connsiteX0" fmla="*/ 179966 w 375909"/>
                <a:gd name="connsiteY0" fmla="*/ 0 h 727788"/>
                <a:gd name="connsiteX1" fmla="*/ 120172 w 375909"/>
                <a:gd name="connsiteY1" fmla="*/ 49880 h 727788"/>
                <a:gd name="connsiteX2" fmla="*/ 81139 w 375909"/>
                <a:gd name="connsiteY2" fmla="*/ 110490 h 727788"/>
                <a:gd name="connsiteX3" fmla="*/ 7816 w 375909"/>
                <a:gd name="connsiteY3" fmla="*/ 286022 h 727788"/>
                <a:gd name="connsiteX4" fmla="*/ 6494 w 375909"/>
                <a:gd name="connsiteY4" fmla="*/ 440444 h 727788"/>
                <a:gd name="connsiteX5" fmla="*/ 45138 w 375909"/>
                <a:gd name="connsiteY5" fmla="*/ 536782 h 727788"/>
                <a:gd name="connsiteX6" fmla="*/ 131213 w 375909"/>
                <a:gd name="connsiteY6" fmla="*/ 673903 h 727788"/>
                <a:gd name="connsiteX7" fmla="*/ 179966 w 375909"/>
                <a:gd name="connsiteY7" fmla="*/ 727788 h 727788"/>
                <a:gd name="connsiteX8" fmla="*/ 310594 w 375909"/>
                <a:gd name="connsiteY8" fmla="*/ 606490 h 727788"/>
                <a:gd name="connsiteX9" fmla="*/ 347917 w 375909"/>
                <a:gd name="connsiteY9" fmla="*/ 457200 h 727788"/>
                <a:gd name="connsiteX10" fmla="*/ 375909 w 375909"/>
                <a:gd name="connsiteY10" fmla="*/ 326571 h 727788"/>
                <a:gd name="connsiteX11" fmla="*/ 338586 w 375909"/>
                <a:gd name="connsiteY11" fmla="*/ 205273 h 727788"/>
                <a:gd name="connsiteX12" fmla="*/ 315120 w 375909"/>
                <a:gd name="connsiteY12" fmla="*/ 146687 h 727788"/>
                <a:gd name="connsiteX13" fmla="*/ 246602 w 375909"/>
                <a:gd name="connsiteY13" fmla="*/ 47003 h 727788"/>
                <a:gd name="connsiteX14" fmla="*/ 179966 w 375909"/>
                <a:gd name="connsiteY14" fmla="*/ 0 h 727788"/>
                <a:gd name="connsiteX0" fmla="*/ 179966 w 375909"/>
                <a:gd name="connsiteY0" fmla="*/ 0 h 727788"/>
                <a:gd name="connsiteX1" fmla="*/ 120172 w 375909"/>
                <a:gd name="connsiteY1" fmla="*/ 49880 h 727788"/>
                <a:gd name="connsiteX2" fmla="*/ 77329 w 375909"/>
                <a:gd name="connsiteY2" fmla="*/ 108585 h 727788"/>
                <a:gd name="connsiteX3" fmla="*/ 7816 w 375909"/>
                <a:gd name="connsiteY3" fmla="*/ 286022 h 727788"/>
                <a:gd name="connsiteX4" fmla="*/ 6494 w 375909"/>
                <a:gd name="connsiteY4" fmla="*/ 440444 h 727788"/>
                <a:gd name="connsiteX5" fmla="*/ 45138 w 375909"/>
                <a:gd name="connsiteY5" fmla="*/ 536782 h 727788"/>
                <a:gd name="connsiteX6" fmla="*/ 131213 w 375909"/>
                <a:gd name="connsiteY6" fmla="*/ 673903 h 727788"/>
                <a:gd name="connsiteX7" fmla="*/ 179966 w 375909"/>
                <a:gd name="connsiteY7" fmla="*/ 727788 h 727788"/>
                <a:gd name="connsiteX8" fmla="*/ 310594 w 375909"/>
                <a:gd name="connsiteY8" fmla="*/ 606490 h 727788"/>
                <a:gd name="connsiteX9" fmla="*/ 347917 w 375909"/>
                <a:gd name="connsiteY9" fmla="*/ 457200 h 727788"/>
                <a:gd name="connsiteX10" fmla="*/ 375909 w 375909"/>
                <a:gd name="connsiteY10" fmla="*/ 326571 h 727788"/>
                <a:gd name="connsiteX11" fmla="*/ 338586 w 375909"/>
                <a:gd name="connsiteY11" fmla="*/ 205273 h 727788"/>
                <a:gd name="connsiteX12" fmla="*/ 315120 w 375909"/>
                <a:gd name="connsiteY12" fmla="*/ 146687 h 727788"/>
                <a:gd name="connsiteX13" fmla="*/ 246602 w 375909"/>
                <a:gd name="connsiteY13" fmla="*/ 47003 h 727788"/>
                <a:gd name="connsiteX14" fmla="*/ 179966 w 375909"/>
                <a:gd name="connsiteY14" fmla="*/ 0 h 727788"/>
                <a:gd name="connsiteX0" fmla="*/ 179966 w 375909"/>
                <a:gd name="connsiteY0" fmla="*/ 0 h 727788"/>
                <a:gd name="connsiteX1" fmla="*/ 120172 w 375909"/>
                <a:gd name="connsiteY1" fmla="*/ 49880 h 727788"/>
                <a:gd name="connsiteX2" fmla="*/ 77329 w 375909"/>
                <a:gd name="connsiteY2" fmla="*/ 108585 h 727788"/>
                <a:gd name="connsiteX3" fmla="*/ 7816 w 375909"/>
                <a:gd name="connsiteY3" fmla="*/ 286022 h 727788"/>
                <a:gd name="connsiteX4" fmla="*/ 6494 w 375909"/>
                <a:gd name="connsiteY4" fmla="*/ 440444 h 727788"/>
                <a:gd name="connsiteX5" fmla="*/ 45138 w 375909"/>
                <a:gd name="connsiteY5" fmla="*/ 536782 h 727788"/>
                <a:gd name="connsiteX6" fmla="*/ 131213 w 375909"/>
                <a:gd name="connsiteY6" fmla="*/ 673903 h 727788"/>
                <a:gd name="connsiteX7" fmla="*/ 179966 w 375909"/>
                <a:gd name="connsiteY7" fmla="*/ 727788 h 727788"/>
                <a:gd name="connsiteX8" fmla="*/ 310594 w 375909"/>
                <a:gd name="connsiteY8" fmla="*/ 606490 h 727788"/>
                <a:gd name="connsiteX9" fmla="*/ 347917 w 375909"/>
                <a:gd name="connsiteY9" fmla="*/ 457200 h 727788"/>
                <a:gd name="connsiteX10" fmla="*/ 375909 w 375909"/>
                <a:gd name="connsiteY10" fmla="*/ 326571 h 727788"/>
                <a:gd name="connsiteX11" fmla="*/ 338586 w 375909"/>
                <a:gd name="connsiteY11" fmla="*/ 205273 h 727788"/>
                <a:gd name="connsiteX12" fmla="*/ 307500 w 375909"/>
                <a:gd name="connsiteY12" fmla="*/ 131447 h 727788"/>
                <a:gd name="connsiteX13" fmla="*/ 246602 w 375909"/>
                <a:gd name="connsiteY13" fmla="*/ 47003 h 727788"/>
                <a:gd name="connsiteX14" fmla="*/ 179966 w 375909"/>
                <a:gd name="connsiteY14" fmla="*/ 0 h 727788"/>
                <a:gd name="connsiteX0" fmla="*/ 179966 w 379719"/>
                <a:gd name="connsiteY0" fmla="*/ 0 h 727788"/>
                <a:gd name="connsiteX1" fmla="*/ 120172 w 379719"/>
                <a:gd name="connsiteY1" fmla="*/ 49880 h 727788"/>
                <a:gd name="connsiteX2" fmla="*/ 77329 w 379719"/>
                <a:gd name="connsiteY2" fmla="*/ 108585 h 727788"/>
                <a:gd name="connsiteX3" fmla="*/ 7816 w 379719"/>
                <a:gd name="connsiteY3" fmla="*/ 286022 h 727788"/>
                <a:gd name="connsiteX4" fmla="*/ 6494 w 379719"/>
                <a:gd name="connsiteY4" fmla="*/ 440444 h 727788"/>
                <a:gd name="connsiteX5" fmla="*/ 45138 w 379719"/>
                <a:gd name="connsiteY5" fmla="*/ 536782 h 727788"/>
                <a:gd name="connsiteX6" fmla="*/ 131213 w 379719"/>
                <a:gd name="connsiteY6" fmla="*/ 673903 h 727788"/>
                <a:gd name="connsiteX7" fmla="*/ 179966 w 379719"/>
                <a:gd name="connsiteY7" fmla="*/ 727788 h 727788"/>
                <a:gd name="connsiteX8" fmla="*/ 310594 w 379719"/>
                <a:gd name="connsiteY8" fmla="*/ 606490 h 727788"/>
                <a:gd name="connsiteX9" fmla="*/ 347917 w 379719"/>
                <a:gd name="connsiteY9" fmla="*/ 457200 h 727788"/>
                <a:gd name="connsiteX10" fmla="*/ 379719 w 379719"/>
                <a:gd name="connsiteY10" fmla="*/ 326571 h 727788"/>
                <a:gd name="connsiteX11" fmla="*/ 338586 w 379719"/>
                <a:gd name="connsiteY11" fmla="*/ 205273 h 727788"/>
                <a:gd name="connsiteX12" fmla="*/ 307500 w 379719"/>
                <a:gd name="connsiteY12" fmla="*/ 131447 h 727788"/>
                <a:gd name="connsiteX13" fmla="*/ 246602 w 379719"/>
                <a:gd name="connsiteY13" fmla="*/ 47003 h 727788"/>
                <a:gd name="connsiteX14" fmla="*/ 179966 w 379719"/>
                <a:gd name="connsiteY14" fmla="*/ 0 h 727788"/>
                <a:gd name="connsiteX0" fmla="*/ 179966 w 379719"/>
                <a:gd name="connsiteY0" fmla="*/ 0 h 727788"/>
                <a:gd name="connsiteX1" fmla="*/ 120172 w 379719"/>
                <a:gd name="connsiteY1" fmla="*/ 49880 h 727788"/>
                <a:gd name="connsiteX2" fmla="*/ 77329 w 379719"/>
                <a:gd name="connsiteY2" fmla="*/ 108585 h 727788"/>
                <a:gd name="connsiteX3" fmla="*/ 7816 w 379719"/>
                <a:gd name="connsiteY3" fmla="*/ 286022 h 727788"/>
                <a:gd name="connsiteX4" fmla="*/ 6494 w 379719"/>
                <a:gd name="connsiteY4" fmla="*/ 440444 h 727788"/>
                <a:gd name="connsiteX5" fmla="*/ 45138 w 379719"/>
                <a:gd name="connsiteY5" fmla="*/ 536782 h 727788"/>
                <a:gd name="connsiteX6" fmla="*/ 131213 w 379719"/>
                <a:gd name="connsiteY6" fmla="*/ 673903 h 727788"/>
                <a:gd name="connsiteX7" fmla="*/ 179966 w 379719"/>
                <a:gd name="connsiteY7" fmla="*/ 727788 h 727788"/>
                <a:gd name="connsiteX8" fmla="*/ 310594 w 379719"/>
                <a:gd name="connsiteY8" fmla="*/ 606490 h 727788"/>
                <a:gd name="connsiteX9" fmla="*/ 347917 w 379719"/>
                <a:gd name="connsiteY9" fmla="*/ 457200 h 727788"/>
                <a:gd name="connsiteX10" fmla="*/ 379719 w 379719"/>
                <a:gd name="connsiteY10" fmla="*/ 326571 h 727788"/>
                <a:gd name="connsiteX11" fmla="*/ 350016 w 379719"/>
                <a:gd name="connsiteY11" fmla="*/ 218608 h 727788"/>
                <a:gd name="connsiteX12" fmla="*/ 307500 w 379719"/>
                <a:gd name="connsiteY12" fmla="*/ 131447 h 727788"/>
                <a:gd name="connsiteX13" fmla="*/ 246602 w 379719"/>
                <a:gd name="connsiteY13" fmla="*/ 47003 h 727788"/>
                <a:gd name="connsiteX14" fmla="*/ 179966 w 379719"/>
                <a:gd name="connsiteY14" fmla="*/ 0 h 727788"/>
                <a:gd name="connsiteX0" fmla="*/ 179966 w 379719"/>
                <a:gd name="connsiteY0" fmla="*/ 0 h 727788"/>
                <a:gd name="connsiteX1" fmla="*/ 120172 w 379719"/>
                <a:gd name="connsiteY1" fmla="*/ 49880 h 727788"/>
                <a:gd name="connsiteX2" fmla="*/ 77329 w 379719"/>
                <a:gd name="connsiteY2" fmla="*/ 108585 h 727788"/>
                <a:gd name="connsiteX3" fmla="*/ 7816 w 379719"/>
                <a:gd name="connsiteY3" fmla="*/ 286022 h 727788"/>
                <a:gd name="connsiteX4" fmla="*/ 6494 w 379719"/>
                <a:gd name="connsiteY4" fmla="*/ 440444 h 727788"/>
                <a:gd name="connsiteX5" fmla="*/ 45138 w 379719"/>
                <a:gd name="connsiteY5" fmla="*/ 536782 h 727788"/>
                <a:gd name="connsiteX6" fmla="*/ 131213 w 379719"/>
                <a:gd name="connsiteY6" fmla="*/ 673903 h 727788"/>
                <a:gd name="connsiteX7" fmla="*/ 179966 w 379719"/>
                <a:gd name="connsiteY7" fmla="*/ 727788 h 727788"/>
                <a:gd name="connsiteX8" fmla="*/ 310594 w 379719"/>
                <a:gd name="connsiteY8" fmla="*/ 606490 h 727788"/>
                <a:gd name="connsiteX9" fmla="*/ 363157 w 379719"/>
                <a:gd name="connsiteY9" fmla="*/ 457200 h 727788"/>
                <a:gd name="connsiteX10" fmla="*/ 379719 w 379719"/>
                <a:gd name="connsiteY10" fmla="*/ 326571 h 727788"/>
                <a:gd name="connsiteX11" fmla="*/ 350016 w 379719"/>
                <a:gd name="connsiteY11" fmla="*/ 218608 h 727788"/>
                <a:gd name="connsiteX12" fmla="*/ 307500 w 379719"/>
                <a:gd name="connsiteY12" fmla="*/ 131447 h 727788"/>
                <a:gd name="connsiteX13" fmla="*/ 246602 w 379719"/>
                <a:gd name="connsiteY13" fmla="*/ 47003 h 727788"/>
                <a:gd name="connsiteX14" fmla="*/ 179966 w 379719"/>
                <a:gd name="connsiteY14" fmla="*/ 0 h 727788"/>
                <a:gd name="connsiteX0" fmla="*/ 179966 w 379719"/>
                <a:gd name="connsiteY0" fmla="*/ 0 h 727788"/>
                <a:gd name="connsiteX1" fmla="*/ 120172 w 379719"/>
                <a:gd name="connsiteY1" fmla="*/ 49880 h 727788"/>
                <a:gd name="connsiteX2" fmla="*/ 77329 w 379719"/>
                <a:gd name="connsiteY2" fmla="*/ 108585 h 727788"/>
                <a:gd name="connsiteX3" fmla="*/ 7816 w 379719"/>
                <a:gd name="connsiteY3" fmla="*/ 286022 h 727788"/>
                <a:gd name="connsiteX4" fmla="*/ 6494 w 379719"/>
                <a:gd name="connsiteY4" fmla="*/ 440444 h 727788"/>
                <a:gd name="connsiteX5" fmla="*/ 45138 w 379719"/>
                <a:gd name="connsiteY5" fmla="*/ 536782 h 727788"/>
                <a:gd name="connsiteX6" fmla="*/ 131213 w 379719"/>
                <a:gd name="connsiteY6" fmla="*/ 673903 h 727788"/>
                <a:gd name="connsiteX7" fmla="*/ 179966 w 379719"/>
                <a:gd name="connsiteY7" fmla="*/ 727788 h 727788"/>
                <a:gd name="connsiteX8" fmla="*/ 310594 w 379719"/>
                <a:gd name="connsiteY8" fmla="*/ 606490 h 727788"/>
                <a:gd name="connsiteX9" fmla="*/ 363157 w 379719"/>
                <a:gd name="connsiteY9" fmla="*/ 457200 h 727788"/>
                <a:gd name="connsiteX10" fmla="*/ 379719 w 379719"/>
                <a:gd name="connsiteY10" fmla="*/ 326571 h 727788"/>
                <a:gd name="connsiteX11" fmla="*/ 350016 w 379719"/>
                <a:gd name="connsiteY11" fmla="*/ 218608 h 727788"/>
                <a:gd name="connsiteX12" fmla="*/ 307500 w 379719"/>
                <a:gd name="connsiteY12" fmla="*/ 131447 h 727788"/>
                <a:gd name="connsiteX13" fmla="*/ 246602 w 379719"/>
                <a:gd name="connsiteY13" fmla="*/ 47003 h 727788"/>
                <a:gd name="connsiteX14" fmla="*/ 179966 w 379719"/>
                <a:gd name="connsiteY14" fmla="*/ 0 h 727788"/>
                <a:gd name="connsiteX0" fmla="*/ 179966 w 379719"/>
                <a:gd name="connsiteY0" fmla="*/ 0 h 727788"/>
                <a:gd name="connsiteX1" fmla="*/ 120172 w 379719"/>
                <a:gd name="connsiteY1" fmla="*/ 49880 h 727788"/>
                <a:gd name="connsiteX2" fmla="*/ 77329 w 379719"/>
                <a:gd name="connsiteY2" fmla="*/ 108585 h 727788"/>
                <a:gd name="connsiteX3" fmla="*/ 7816 w 379719"/>
                <a:gd name="connsiteY3" fmla="*/ 286022 h 727788"/>
                <a:gd name="connsiteX4" fmla="*/ 6494 w 379719"/>
                <a:gd name="connsiteY4" fmla="*/ 440444 h 727788"/>
                <a:gd name="connsiteX5" fmla="*/ 45138 w 379719"/>
                <a:gd name="connsiteY5" fmla="*/ 536782 h 727788"/>
                <a:gd name="connsiteX6" fmla="*/ 131213 w 379719"/>
                <a:gd name="connsiteY6" fmla="*/ 673903 h 727788"/>
                <a:gd name="connsiteX7" fmla="*/ 179966 w 379719"/>
                <a:gd name="connsiteY7" fmla="*/ 727788 h 727788"/>
                <a:gd name="connsiteX8" fmla="*/ 304879 w 379719"/>
                <a:gd name="connsiteY8" fmla="*/ 604585 h 727788"/>
                <a:gd name="connsiteX9" fmla="*/ 363157 w 379719"/>
                <a:gd name="connsiteY9" fmla="*/ 457200 h 727788"/>
                <a:gd name="connsiteX10" fmla="*/ 379719 w 379719"/>
                <a:gd name="connsiteY10" fmla="*/ 326571 h 727788"/>
                <a:gd name="connsiteX11" fmla="*/ 350016 w 379719"/>
                <a:gd name="connsiteY11" fmla="*/ 218608 h 727788"/>
                <a:gd name="connsiteX12" fmla="*/ 307500 w 379719"/>
                <a:gd name="connsiteY12" fmla="*/ 131447 h 727788"/>
                <a:gd name="connsiteX13" fmla="*/ 246602 w 379719"/>
                <a:gd name="connsiteY13" fmla="*/ 47003 h 727788"/>
                <a:gd name="connsiteX14" fmla="*/ 179966 w 379719"/>
                <a:gd name="connsiteY14" fmla="*/ 0 h 727788"/>
                <a:gd name="connsiteX0" fmla="*/ 179966 w 387339"/>
                <a:gd name="connsiteY0" fmla="*/ 0 h 727788"/>
                <a:gd name="connsiteX1" fmla="*/ 120172 w 387339"/>
                <a:gd name="connsiteY1" fmla="*/ 49880 h 727788"/>
                <a:gd name="connsiteX2" fmla="*/ 77329 w 387339"/>
                <a:gd name="connsiteY2" fmla="*/ 108585 h 727788"/>
                <a:gd name="connsiteX3" fmla="*/ 7816 w 387339"/>
                <a:gd name="connsiteY3" fmla="*/ 286022 h 727788"/>
                <a:gd name="connsiteX4" fmla="*/ 6494 w 387339"/>
                <a:gd name="connsiteY4" fmla="*/ 440444 h 727788"/>
                <a:gd name="connsiteX5" fmla="*/ 45138 w 387339"/>
                <a:gd name="connsiteY5" fmla="*/ 536782 h 727788"/>
                <a:gd name="connsiteX6" fmla="*/ 131213 w 387339"/>
                <a:gd name="connsiteY6" fmla="*/ 673903 h 727788"/>
                <a:gd name="connsiteX7" fmla="*/ 179966 w 387339"/>
                <a:gd name="connsiteY7" fmla="*/ 727788 h 727788"/>
                <a:gd name="connsiteX8" fmla="*/ 304879 w 387339"/>
                <a:gd name="connsiteY8" fmla="*/ 604585 h 727788"/>
                <a:gd name="connsiteX9" fmla="*/ 363157 w 387339"/>
                <a:gd name="connsiteY9" fmla="*/ 457200 h 727788"/>
                <a:gd name="connsiteX10" fmla="*/ 387339 w 387339"/>
                <a:gd name="connsiteY10" fmla="*/ 345621 h 727788"/>
                <a:gd name="connsiteX11" fmla="*/ 350016 w 387339"/>
                <a:gd name="connsiteY11" fmla="*/ 218608 h 727788"/>
                <a:gd name="connsiteX12" fmla="*/ 307500 w 387339"/>
                <a:gd name="connsiteY12" fmla="*/ 131447 h 727788"/>
                <a:gd name="connsiteX13" fmla="*/ 246602 w 387339"/>
                <a:gd name="connsiteY13" fmla="*/ 47003 h 727788"/>
                <a:gd name="connsiteX14" fmla="*/ 179966 w 387339"/>
                <a:gd name="connsiteY14" fmla="*/ 0 h 727788"/>
                <a:gd name="connsiteX0" fmla="*/ 179966 w 381624"/>
                <a:gd name="connsiteY0" fmla="*/ 0 h 727788"/>
                <a:gd name="connsiteX1" fmla="*/ 120172 w 381624"/>
                <a:gd name="connsiteY1" fmla="*/ 49880 h 727788"/>
                <a:gd name="connsiteX2" fmla="*/ 77329 w 381624"/>
                <a:gd name="connsiteY2" fmla="*/ 108585 h 727788"/>
                <a:gd name="connsiteX3" fmla="*/ 7816 w 381624"/>
                <a:gd name="connsiteY3" fmla="*/ 286022 h 727788"/>
                <a:gd name="connsiteX4" fmla="*/ 6494 w 381624"/>
                <a:gd name="connsiteY4" fmla="*/ 440444 h 727788"/>
                <a:gd name="connsiteX5" fmla="*/ 45138 w 381624"/>
                <a:gd name="connsiteY5" fmla="*/ 536782 h 727788"/>
                <a:gd name="connsiteX6" fmla="*/ 131213 w 381624"/>
                <a:gd name="connsiteY6" fmla="*/ 673903 h 727788"/>
                <a:gd name="connsiteX7" fmla="*/ 179966 w 381624"/>
                <a:gd name="connsiteY7" fmla="*/ 727788 h 727788"/>
                <a:gd name="connsiteX8" fmla="*/ 304879 w 381624"/>
                <a:gd name="connsiteY8" fmla="*/ 604585 h 727788"/>
                <a:gd name="connsiteX9" fmla="*/ 363157 w 381624"/>
                <a:gd name="connsiteY9" fmla="*/ 457200 h 727788"/>
                <a:gd name="connsiteX10" fmla="*/ 381624 w 381624"/>
                <a:gd name="connsiteY10" fmla="*/ 347526 h 727788"/>
                <a:gd name="connsiteX11" fmla="*/ 350016 w 381624"/>
                <a:gd name="connsiteY11" fmla="*/ 218608 h 727788"/>
                <a:gd name="connsiteX12" fmla="*/ 307500 w 381624"/>
                <a:gd name="connsiteY12" fmla="*/ 131447 h 727788"/>
                <a:gd name="connsiteX13" fmla="*/ 246602 w 381624"/>
                <a:gd name="connsiteY13" fmla="*/ 47003 h 727788"/>
                <a:gd name="connsiteX14" fmla="*/ 179966 w 381624"/>
                <a:gd name="connsiteY14" fmla="*/ 0 h 727788"/>
                <a:gd name="connsiteX0" fmla="*/ 179966 w 381624"/>
                <a:gd name="connsiteY0" fmla="*/ 0 h 727788"/>
                <a:gd name="connsiteX1" fmla="*/ 120172 w 381624"/>
                <a:gd name="connsiteY1" fmla="*/ 49880 h 727788"/>
                <a:gd name="connsiteX2" fmla="*/ 77329 w 381624"/>
                <a:gd name="connsiteY2" fmla="*/ 108585 h 727788"/>
                <a:gd name="connsiteX3" fmla="*/ 7816 w 381624"/>
                <a:gd name="connsiteY3" fmla="*/ 286022 h 727788"/>
                <a:gd name="connsiteX4" fmla="*/ 6494 w 381624"/>
                <a:gd name="connsiteY4" fmla="*/ 440444 h 727788"/>
                <a:gd name="connsiteX5" fmla="*/ 45138 w 381624"/>
                <a:gd name="connsiteY5" fmla="*/ 536782 h 727788"/>
                <a:gd name="connsiteX6" fmla="*/ 131213 w 381624"/>
                <a:gd name="connsiteY6" fmla="*/ 673903 h 727788"/>
                <a:gd name="connsiteX7" fmla="*/ 179966 w 381624"/>
                <a:gd name="connsiteY7" fmla="*/ 727788 h 727788"/>
                <a:gd name="connsiteX8" fmla="*/ 304879 w 381624"/>
                <a:gd name="connsiteY8" fmla="*/ 604585 h 727788"/>
                <a:gd name="connsiteX9" fmla="*/ 363157 w 381624"/>
                <a:gd name="connsiteY9" fmla="*/ 457200 h 727788"/>
                <a:gd name="connsiteX10" fmla="*/ 381624 w 381624"/>
                <a:gd name="connsiteY10" fmla="*/ 347526 h 727788"/>
                <a:gd name="connsiteX11" fmla="*/ 350016 w 381624"/>
                <a:gd name="connsiteY11" fmla="*/ 218608 h 727788"/>
                <a:gd name="connsiteX12" fmla="*/ 307500 w 381624"/>
                <a:gd name="connsiteY12" fmla="*/ 131447 h 727788"/>
                <a:gd name="connsiteX13" fmla="*/ 246602 w 381624"/>
                <a:gd name="connsiteY13" fmla="*/ 47003 h 727788"/>
                <a:gd name="connsiteX14" fmla="*/ 179966 w 381624"/>
                <a:gd name="connsiteY14" fmla="*/ 0 h 727788"/>
                <a:gd name="connsiteX0" fmla="*/ 179966 w 381624"/>
                <a:gd name="connsiteY0" fmla="*/ 0 h 727788"/>
                <a:gd name="connsiteX1" fmla="*/ 120172 w 381624"/>
                <a:gd name="connsiteY1" fmla="*/ 49880 h 727788"/>
                <a:gd name="connsiteX2" fmla="*/ 77329 w 381624"/>
                <a:gd name="connsiteY2" fmla="*/ 108585 h 727788"/>
                <a:gd name="connsiteX3" fmla="*/ 7816 w 381624"/>
                <a:gd name="connsiteY3" fmla="*/ 286022 h 727788"/>
                <a:gd name="connsiteX4" fmla="*/ 6494 w 381624"/>
                <a:gd name="connsiteY4" fmla="*/ 440444 h 727788"/>
                <a:gd name="connsiteX5" fmla="*/ 33708 w 381624"/>
                <a:gd name="connsiteY5" fmla="*/ 538687 h 727788"/>
                <a:gd name="connsiteX6" fmla="*/ 131213 w 381624"/>
                <a:gd name="connsiteY6" fmla="*/ 673903 h 727788"/>
                <a:gd name="connsiteX7" fmla="*/ 179966 w 381624"/>
                <a:gd name="connsiteY7" fmla="*/ 727788 h 727788"/>
                <a:gd name="connsiteX8" fmla="*/ 304879 w 381624"/>
                <a:gd name="connsiteY8" fmla="*/ 604585 h 727788"/>
                <a:gd name="connsiteX9" fmla="*/ 363157 w 381624"/>
                <a:gd name="connsiteY9" fmla="*/ 457200 h 727788"/>
                <a:gd name="connsiteX10" fmla="*/ 381624 w 381624"/>
                <a:gd name="connsiteY10" fmla="*/ 347526 h 727788"/>
                <a:gd name="connsiteX11" fmla="*/ 350016 w 381624"/>
                <a:gd name="connsiteY11" fmla="*/ 218608 h 727788"/>
                <a:gd name="connsiteX12" fmla="*/ 307500 w 381624"/>
                <a:gd name="connsiteY12" fmla="*/ 131447 h 727788"/>
                <a:gd name="connsiteX13" fmla="*/ 246602 w 381624"/>
                <a:gd name="connsiteY13" fmla="*/ 47003 h 727788"/>
                <a:gd name="connsiteX14" fmla="*/ 179966 w 381624"/>
                <a:gd name="connsiteY14" fmla="*/ 0 h 727788"/>
                <a:gd name="connsiteX0" fmla="*/ 179966 w 381624"/>
                <a:gd name="connsiteY0" fmla="*/ 0 h 727788"/>
                <a:gd name="connsiteX1" fmla="*/ 120172 w 381624"/>
                <a:gd name="connsiteY1" fmla="*/ 49880 h 727788"/>
                <a:gd name="connsiteX2" fmla="*/ 77329 w 381624"/>
                <a:gd name="connsiteY2" fmla="*/ 108585 h 727788"/>
                <a:gd name="connsiteX3" fmla="*/ 7816 w 381624"/>
                <a:gd name="connsiteY3" fmla="*/ 286022 h 727788"/>
                <a:gd name="connsiteX4" fmla="*/ 6494 w 381624"/>
                <a:gd name="connsiteY4" fmla="*/ 440444 h 727788"/>
                <a:gd name="connsiteX5" fmla="*/ 33708 w 381624"/>
                <a:gd name="connsiteY5" fmla="*/ 538687 h 727788"/>
                <a:gd name="connsiteX6" fmla="*/ 131213 w 381624"/>
                <a:gd name="connsiteY6" fmla="*/ 673903 h 727788"/>
                <a:gd name="connsiteX7" fmla="*/ 179966 w 381624"/>
                <a:gd name="connsiteY7" fmla="*/ 727788 h 727788"/>
                <a:gd name="connsiteX8" fmla="*/ 304879 w 381624"/>
                <a:gd name="connsiteY8" fmla="*/ 604585 h 727788"/>
                <a:gd name="connsiteX9" fmla="*/ 363157 w 381624"/>
                <a:gd name="connsiteY9" fmla="*/ 457200 h 727788"/>
                <a:gd name="connsiteX10" fmla="*/ 381624 w 381624"/>
                <a:gd name="connsiteY10" fmla="*/ 347526 h 727788"/>
                <a:gd name="connsiteX11" fmla="*/ 350016 w 381624"/>
                <a:gd name="connsiteY11" fmla="*/ 218608 h 727788"/>
                <a:gd name="connsiteX12" fmla="*/ 307500 w 381624"/>
                <a:gd name="connsiteY12" fmla="*/ 131447 h 727788"/>
                <a:gd name="connsiteX13" fmla="*/ 246602 w 381624"/>
                <a:gd name="connsiteY13" fmla="*/ 47003 h 727788"/>
                <a:gd name="connsiteX14" fmla="*/ 179966 w 381624"/>
                <a:gd name="connsiteY14" fmla="*/ 0 h 727788"/>
                <a:gd name="connsiteX0" fmla="*/ 179966 w 381624"/>
                <a:gd name="connsiteY0" fmla="*/ 0 h 727788"/>
                <a:gd name="connsiteX1" fmla="*/ 120172 w 381624"/>
                <a:gd name="connsiteY1" fmla="*/ 49880 h 727788"/>
                <a:gd name="connsiteX2" fmla="*/ 77329 w 381624"/>
                <a:gd name="connsiteY2" fmla="*/ 108585 h 727788"/>
                <a:gd name="connsiteX3" fmla="*/ 7816 w 381624"/>
                <a:gd name="connsiteY3" fmla="*/ 286022 h 727788"/>
                <a:gd name="connsiteX4" fmla="*/ 6494 w 381624"/>
                <a:gd name="connsiteY4" fmla="*/ 440444 h 727788"/>
                <a:gd name="connsiteX5" fmla="*/ 33708 w 381624"/>
                <a:gd name="connsiteY5" fmla="*/ 538687 h 727788"/>
                <a:gd name="connsiteX6" fmla="*/ 110258 w 381624"/>
                <a:gd name="connsiteY6" fmla="*/ 671998 h 727788"/>
                <a:gd name="connsiteX7" fmla="*/ 179966 w 381624"/>
                <a:gd name="connsiteY7" fmla="*/ 727788 h 727788"/>
                <a:gd name="connsiteX8" fmla="*/ 304879 w 381624"/>
                <a:gd name="connsiteY8" fmla="*/ 604585 h 727788"/>
                <a:gd name="connsiteX9" fmla="*/ 363157 w 381624"/>
                <a:gd name="connsiteY9" fmla="*/ 457200 h 727788"/>
                <a:gd name="connsiteX10" fmla="*/ 381624 w 381624"/>
                <a:gd name="connsiteY10" fmla="*/ 347526 h 727788"/>
                <a:gd name="connsiteX11" fmla="*/ 350016 w 381624"/>
                <a:gd name="connsiteY11" fmla="*/ 218608 h 727788"/>
                <a:gd name="connsiteX12" fmla="*/ 307500 w 381624"/>
                <a:gd name="connsiteY12" fmla="*/ 131447 h 727788"/>
                <a:gd name="connsiteX13" fmla="*/ 246602 w 381624"/>
                <a:gd name="connsiteY13" fmla="*/ 47003 h 727788"/>
                <a:gd name="connsiteX14" fmla="*/ 179966 w 381624"/>
                <a:gd name="connsiteY14" fmla="*/ 0 h 727788"/>
                <a:gd name="connsiteX0" fmla="*/ 179966 w 381624"/>
                <a:gd name="connsiteY0" fmla="*/ 0 h 727788"/>
                <a:gd name="connsiteX1" fmla="*/ 120172 w 381624"/>
                <a:gd name="connsiteY1" fmla="*/ 49880 h 727788"/>
                <a:gd name="connsiteX2" fmla="*/ 77329 w 381624"/>
                <a:gd name="connsiteY2" fmla="*/ 108585 h 727788"/>
                <a:gd name="connsiteX3" fmla="*/ 7816 w 381624"/>
                <a:gd name="connsiteY3" fmla="*/ 286022 h 727788"/>
                <a:gd name="connsiteX4" fmla="*/ 6494 w 381624"/>
                <a:gd name="connsiteY4" fmla="*/ 440444 h 727788"/>
                <a:gd name="connsiteX5" fmla="*/ 33708 w 381624"/>
                <a:gd name="connsiteY5" fmla="*/ 538687 h 727788"/>
                <a:gd name="connsiteX6" fmla="*/ 110258 w 381624"/>
                <a:gd name="connsiteY6" fmla="*/ 671998 h 727788"/>
                <a:gd name="connsiteX7" fmla="*/ 179966 w 381624"/>
                <a:gd name="connsiteY7" fmla="*/ 727788 h 727788"/>
                <a:gd name="connsiteX8" fmla="*/ 320119 w 381624"/>
                <a:gd name="connsiteY8" fmla="*/ 574105 h 727788"/>
                <a:gd name="connsiteX9" fmla="*/ 363157 w 381624"/>
                <a:gd name="connsiteY9" fmla="*/ 457200 h 727788"/>
                <a:gd name="connsiteX10" fmla="*/ 381624 w 381624"/>
                <a:gd name="connsiteY10" fmla="*/ 347526 h 727788"/>
                <a:gd name="connsiteX11" fmla="*/ 350016 w 381624"/>
                <a:gd name="connsiteY11" fmla="*/ 218608 h 727788"/>
                <a:gd name="connsiteX12" fmla="*/ 307500 w 381624"/>
                <a:gd name="connsiteY12" fmla="*/ 131447 h 727788"/>
                <a:gd name="connsiteX13" fmla="*/ 246602 w 381624"/>
                <a:gd name="connsiteY13" fmla="*/ 47003 h 727788"/>
                <a:gd name="connsiteX14" fmla="*/ 179966 w 381624"/>
                <a:gd name="connsiteY14" fmla="*/ 0 h 727788"/>
                <a:gd name="connsiteX0" fmla="*/ 179966 w 381624"/>
                <a:gd name="connsiteY0" fmla="*/ 0 h 731598"/>
                <a:gd name="connsiteX1" fmla="*/ 120172 w 381624"/>
                <a:gd name="connsiteY1" fmla="*/ 49880 h 731598"/>
                <a:gd name="connsiteX2" fmla="*/ 77329 w 381624"/>
                <a:gd name="connsiteY2" fmla="*/ 108585 h 731598"/>
                <a:gd name="connsiteX3" fmla="*/ 7816 w 381624"/>
                <a:gd name="connsiteY3" fmla="*/ 286022 h 731598"/>
                <a:gd name="connsiteX4" fmla="*/ 6494 w 381624"/>
                <a:gd name="connsiteY4" fmla="*/ 440444 h 731598"/>
                <a:gd name="connsiteX5" fmla="*/ 33708 w 381624"/>
                <a:gd name="connsiteY5" fmla="*/ 538687 h 731598"/>
                <a:gd name="connsiteX6" fmla="*/ 110258 w 381624"/>
                <a:gd name="connsiteY6" fmla="*/ 671998 h 731598"/>
                <a:gd name="connsiteX7" fmla="*/ 187586 w 381624"/>
                <a:gd name="connsiteY7" fmla="*/ 731598 h 731598"/>
                <a:gd name="connsiteX8" fmla="*/ 320119 w 381624"/>
                <a:gd name="connsiteY8" fmla="*/ 574105 h 731598"/>
                <a:gd name="connsiteX9" fmla="*/ 363157 w 381624"/>
                <a:gd name="connsiteY9" fmla="*/ 457200 h 731598"/>
                <a:gd name="connsiteX10" fmla="*/ 381624 w 381624"/>
                <a:gd name="connsiteY10" fmla="*/ 347526 h 731598"/>
                <a:gd name="connsiteX11" fmla="*/ 350016 w 381624"/>
                <a:gd name="connsiteY11" fmla="*/ 218608 h 731598"/>
                <a:gd name="connsiteX12" fmla="*/ 307500 w 381624"/>
                <a:gd name="connsiteY12" fmla="*/ 131447 h 731598"/>
                <a:gd name="connsiteX13" fmla="*/ 246602 w 381624"/>
                <a:gd name="connsiteY13" fmla="*/ 47003 h 731598"/>
                <a:gd name="connsiteX14" fmla="*/ 179966 w 381624"/>
                <a:gd name="connsiteY14" fmla="*/ 0 h 731598"/>
                <a:gd name="connsiteX0" fmla="*/ 179966 w 381624"/>
                <a:gd name="connsiteY0" fmla="*/ 0 h 731598"/>
                <a:gd name="connsiteX1" fmla="*/ 120172 w 381624"/>
                <a:gd name="connsiteY1" fmla="*/ 49880 h 731598"/>
                <a:gd name="connsiteX2" fmla="*/ 77329 w 381624"/>
                <a:gd name="connsiteY2" fmla="*/ 108585 h 731598"/>
                <a:gd name="connsiteX3" fmla="*/ 7816 w 381624"/>
                <a:gd name="connsiteY3" fmla="*/ 286022 h 731598"/>
                <a:gd name="connsiteX4" fmla="*/ 6494 w 381624"/>
                <a:gd name="connsiteY4" fmla="*/ 440444 h 731598"/>
                <a:gd name="connsiteX5" fmla="*/ 33708 w 381624"/>
                <a:gd name="connsiteY5" fmla="*/ 538687 h 731598"/>
                <a:gd name="connsiteX6" fmla="*/ 110258 w 381624"/>
                <a:gd name="connsiteY6" fmla="*/ 671998 h 731598"/>
                <a:gd name="connsiteX7" fmla="*/ 187586 w 381624"/>
                <a:gd name="connsiteY7" fmla="*/ 731598 h 731598"/>
                <a:gd name="connsiteX8" fmla="*/ 320119 w 381624"/>
                <a:gd name="connsiteY8" fmla="*/ 574105 h 731598"/>
                <a:gd name="connsiteX9" fmla="*/ 363157 w 381624"/>
                <a:gd name="connsiteY9" fmla="*/ 457200 h 731598"/>
                <a:gd name="connsiteX10" fmla="*/ 381624 w 381624"/>
                <a:gd name="connsiteY10" fmla="*/ 347526 h 731598"/>
                <a:gd name="connsiteX11" fmla="*/ 350016 w 381624"/>
                <a:gd name="connsiteY11" fmla="*/ 218608 h 731598"/>
                <a:gd name="connsiteX12" fmla="*/ 307500 w 381624"/>
                <a:gd name="connsiteY12" fmla="*/ 131447 h 731598"/>
                <a:gd name="connsiteX13" fmla="*/ 246602 w 381624"/>
                <a:gd name="connsiteY13" fmla="*/ 47003 h 731598"/>
                <a:gd name="connsiteX14" fmla="*/ 179966 w 381624"/>
                <a:gd name="connsiteY14" fmla="*/ 0 h 731598"/>
                <a:gd name="connsiteX0" fmla="*/ 179966 w 381624"/>
                <a:gd name="connsiteY0" fmla="*/ 0 h 731598"/>
                <a:gd name="connsiteX1" fmla="*/ 120172 w 381624"/>
                <a:gd name="connsiteY1" fmla="*/ 49880 h 731598"/>
                <a:gd name="connsiteX2" fmla="*/ 77329 w 381624"/>
                <a:gd name="connsiteY2" fmla="*/ 108585 h 731598"/>
                <a:gd name="connsiteX3" fmla="*/ 7816 w 381624"/>
                <a:gd name="connsiteY3" fmla="*/ 286022 h 731598"/>
                <a:gd name="connsiteX4" fmla="*/ 6494 w 381624"/>
                <a:gd name="connsiteY4" fmla="*/ 440444 h 731598"/>
                <a:gd name="connsiteX5" fmla="*/ 33708 w 381624"/>
                <a:gd name="connsiteY5" fmla="*/ 538687 h 731598"/>
                <a:gd name="connsiteX6" fmla="*/ 110258 w 381624"/>
                <a:gd name="connsiteY6" fmla="*/ 671998 h 731598"/>
                <a:gd name="connsiteX7" fmla="*/ 187586 w 381624"/>
                <a:gd name="connsiteY7" fmla="*/ 731598 h 731598"/>
                <a:gd name="connsiteX8" fmla="*/ 358219 w 381624"/>
                <a:gd name="connsiteY8" fmla="*/ 547435 h 731598"/>
                <a:gd name="connsiteX9" fmla="*/ 363157 w 381624"/>
                <a:gd name="connsiteY9" fmla="*/ 457200 h 731598"/>
                <a:gd name="connsiteX10" fmla="*/ 381624 w 381624"/>
                <a:gd name="connsiteY10" fmla="*/ 347526 h 731598"/>
                <a:gd name="connsiteX11" fmla="*/ 350016 w 381624"/>
                <a:gd name="connsiteY11" fmla="*/ 218608 h 731598"/>
                <a:gd name="connsiteX12" fmla="*/ 307500 w 381624"/>
                <a:gd name="connsiteY12" fmla="*/ 131447 h 731598"/>
                <a:gd name="connsiteX13" fmla="*/ 246602 w 381624"/>
                <a:gd name="connsiteY13" fmla="*/ 47003 h 731598"/>
                <a:gd name="connsiteX14" fmla="*/ 179966 w 381624"/>
                <a:gd name="connsiteY14" fmla="*/ 0 h 731598"/>
                <a:gd name="connsiteX0" fmla="*/ 179966 w 381624"/>
                <a:gd name="connsiteY0" fmla="*/ 0 h 731598"/>
                <a:gd name="connsiteX1" fmla="*/ 120172 w 381624"/>
                <a:gd name="connsiteY1" fmla="*/ 49880 h 731598"/>
                <a:gd name="connsiteX2" fmla="*/ 77329 w 381624"/>
                <a:gd name="connsiteY2" fmla="*/ 108585 h 731598"/>
                <a:gd name="connsiteX3" fmla="*/ 7816 w 381624"/>
                <a:gd name="connsiteY3" fmla="*/ 286022 h 731598"/>
                <a:gd name="connsiteX4" fmla="*/ 6494 w 381624"/>
                <a:gd name="connsiteY4" fmla="*/ 440444 h 731598"/>
                <a:gd name="connsiteX5" fmla="*/ 33708 w 381624"/>
                <a:gd name="connsiteY5" fmla="*/ 538687 h 731598"/>
                <a:gd name="connsiteX6" fmla="*/ 110258 w 381624"/>
                <a:gd name="connsiteY6" fmla="*/ 671998 h 731598"/>
                <a:gd name="connsiteX7" fmla="*/ 187586 w 381624"/>
                <a:gd name="connsiteY7" fmla="*/ 731598 h 731598"/>
                <a:gd name="connsiteX8" fmla="*/ 352504 w 381624"/>
                <a:gd name="connsiteY8" fmla="*/ 547435 h 731598"/>
                <a:gd name="connsiteX9" fmla="*/ 363157 w 381624"/>
                <a:gd name="connsiteY9" fmla="*/ 457200 h 731598"/>
                <a:gd name="connsiteX10" fmla="*/ 381624 w 381624"/>
                <a:gd name="connsiteY10" fmla="*/ 347526 h 731598"/>
                <a:gd name="connsiteX11" fmla="*/ 350016 w 381624"/>
                <a:gd name="connsiteY11" fmla="*/ 218608 h 731598"/>
                <a:gd name="connsiteX12" fmla="*/ 307500 w 381624"/>
                <a:gd name="connsiteY12" fmla="*/ 131447 h 731598"/>
                <a:gd name="connsiteX13" fmla="*/ 246602 w 381624"/>
                <a:gd name="connsiteY13" fmla="*/ 47003 h 731598"/>
                <a:gd name="connsiteX14" fmla="*/ 179966 w 381624"/>
                <a:gd name="connsiteY14" fmla="*/ 0 h 731598"/>
                <a:gd name="connsiteX0" fmla="*/ 179966 w 381624"/>
                <a:gd name="connsiteY0" fmla="*/ 0 h 731598"/>
                <a:gd name="connsiteX1" fmla="*/ 120172 w 381624"/>
                <a:gd name="connsiteY1" fmla="*/ 49880 h 731598"/>
                <a:gd name="connsiteX2" fmla="*/ 77329 w 381624"/>
                <a:gd name="connsiteY2" fmla="*/ 108585 h 731598"/>
                <a:gd name="connsiteX3" fmla="*/ 7816 w 381624"/>
                <a:gd name="connsiteY3" fmla="*/ 286022 h 731598"/>
                <a:gd name="connsiteX4" fmla="*/ 6494 w 381624"/>
                <a:gd name="connsiteY4" fmla="*/ 440444 h 731598"/>
                <a:gd name="connsiteX5" fmla="*/ 33708 w 381624"/>
                <a:gd name="connsiteY5" fmla="*/ 538687 h 731598"/>
                <a:gd name="connsiteX6" fmla="*/ 110258 w 381624"/>
                <a:gd name="connsiteY6" fmla="*/ 671998 h 731598"/>
                <a:gd name="connsiteX7" fmla="*/ 187586 w 381624"/>
                <a:gd name="connsiteY7" fmla="*/ 731598 h 731598"/>
                <a:gd name="connsiteX8" fmla="*/ 352504 w 381624"/>
                <a:gd name="connsiteY8" fmla="*/ 547435 h 731598"/>
                <a:gd name="connsiteX9" fmla="*/ 363157 w 381624"/>
                <a:gd name="connsiteY9" fmla="*/ 457200 h 731598"/>
                <a:gd name="connsiteX10" fmla="*/ 381624 w 381624"/>
                <a:gd name="connsiteY10" fmla="*/ 347526 h 731598"/>
                <a:gd name="connsiteX11" fmla="*/ 350016 w 381624"/>
                <a:gd name="connsiteY11" fmla="*/ 218608 h 731598"/>
                <a:gd name="connsiteX12" fmla="*/ 307500 w 381624"/>
                <a:gd name="connsiteY12" fmla="*/ 131447 h 731598"/>
                <a:gd name="connsiteX13" fmla="*/ 246602 w 381624"/>
                <a:gd name="connsiteY13" fmla="*/ 47003 h 731598"/>
                <a:gd name="connsiteX14" fmla="*/ 179966 w 381624"/>
                <a:gd name="connsiteY14" fmla="*/ 0 h 731598"/>
                <a:gd name="connsiteX0" fmla="*/ 179966 w 381624"/>
                <a:gd name="connsiteY0" fmla="*/ 0 h 731598"/>
                <a:gd name="connsiteX1" fmla="*/ 120172 w 381624"/>
                <a:gd name="connsiteY1" fmla="*/ 49880 h 731598"/>
                <a:gd name="connsiteX2" fmla="*/ 77329 w 381624"/>
                <a:gd name="connsiteY2" fmla="*/ 108585 h 731598"/>
                <a:gd name="connsiteX3" fmla="*/ 7816 w 381624"/>
                <a:gd name="connsiteY3" fmla="*/ 286022 h 731598"/>
                <a:gd name="connsiteX4" fmla="*/ 6494 w 381624"/>
                <a:gd name="connsiteY4" fmla="*/ 440444 h 731598"/>
                <a:gd name="connsiteX5" fmla="*/ 33708 w 381624"/>
                <a:gd name="connsiteY5" fmla="*/ 538687 h 731598"/>
                <a:gd name="connsiteX6" fmla="*/ 110258 w 381624"/>
                <a:gd name="connsiteY6" fmla="*/ 671998 h 731598"/>
                <a:gd name="connsiteX7" fmla="*/ 187586 w 381624"/>
                <a:gd name="connsiteY7" fmla="*/ 731598 h 731598"/>
                <a:gd name="connsiteX8" fmla="*/ 363157 w 381624"/>
                <a:gd name="connsiteY8" fmla="*/ 457200 h 731598"/>
                <a:gd name="connsiteX9" fmla="*/ 381624 w 381624"/>
                <a:gd name="connsiteY9" fmla="*/ 347526 h 731598"/>
                <a:gd name="connsiteX10" fmla="*/ 350016 w 381624"/>
                <a:gd name="connsiteY10" fmla="*/ 218608 h 731598"/>
                <a:gd name="connsiteX11" fmla="*/ 307500 w 381624"/>
                <a:gd name="connsiteY11" fmla="*/ 131447 h 731598"/>
                <a:gd name="connsiteX12" fmla="*/ 246602 w 381624"/>
                <a:gd name="connsiteY12" fmla="*/ 47003 h 731598"/>
                <a:gd name="connsiteX13" fmla="*/ 179966 w 381624"/>
                <a:gd name="connsiteY13" fmla="*/ 0 h 731598"/>
                <a:gd name="connsiteX0" fmla="*/ 179966 w 381624"/>
                <a:gd name="connsiteY0" fmla="*/ 0 h 731598"/>
                <a:gd name="connsiteX1" fmla="*/ 120172 w 381624"/>
                <a:gd name="connsiteY1" fmla="*/ 49880 h 731598"/>
                <a:gd name="connsiteX2" fmla="*/ 77329 w 381624"/>
                <a:gd name="connsiteY2" fmla="*/ 108585 h 731598"/>
                <a:gd name="connsiteX3" fmla="*/ 7816 w 381624"/>
                <a:gd name="connsiteY3" fmla="*/ 286022 h 731598"/>
                <a:gd name="connsiteX4" fmla="*/ 6494 w 381624"/>
                <a:gd name="connsiteY4" fmla="*/ 440444 h 731598"/>
                <a:gd name="connsiteX5" fmla="*/ 33708 w 381624"/>
                <a:gd name="connsiteY5" fmla="*/ 538687 h 731598"/>
                <a:gd name="connsiteX6" fmla="*/ 110258 w 381624"/>
                <a:gd name="connsiteY6" fmla="*/ 671998 h 731598"/>
                <a:gd name="connsiteX7" fmla="*/ 187586 w 381624"/>
                <a:gd name="connsiteY7" fmla="*/ 731598 h 731598"/>
                <a:gd name="connsiteX8" fmla="*/ 363157 w 381624"/>
                <a:gd name="connsiteY8" fmla="*/ 457200 h 731598"/>
                <a:gd name="connsiteX9" fmla="*/ 381624 w 381624"/>
                <a:gd name="connsiteY9" fmla="*/ 347526 h 731598"/>
                <a:gd name="connsiteX10" fmla="*/ 350016 w 381624"/>
                <a:gd name="connsiteY10" fmla="*/ 218608 h 731598"/>
                <a:gd name="connsiteX11" fmla="*/ 307500 w 381624"/>
                <a:gd name="connsiteY11" fmla="*/ 131447 h 731598"/>
                <a:gd name="connsiteX12" fmla="*/ 246602 w 381624"/>
                <a:gd name="connsiteY12" fmla="*/ 47003 h 731598"/>
                <a:gd name="connsiteX13" fmla="*/ 179966 w 381624"/>
                <a:gd name="connsiteY13" fmla="*/ 0 h 731598"/>
                <a:gd name="connsiteX0" fmla="*/ 179966 w 381624"/>
                <a:gd name="connsiteY0" fmla="*/ 0 h 731598"/>
                <a:gd name="connsiteX1" fmla="*/ 120172 w 381624"/>
                <a:gd name="connsiteY1" fmla="*/ 49880 h 731598"/>
                <a:gd name="connsiteX2" fmla="*/ 77329 w 381624"/>
                <a:gd name="connsiteY2" fmla="*/ 108585 h 731598"/>
                <a:gd name="connsiteX3" fmla="*/ 7816 w 381624"/>
                <a:gd name="connsiteY3" fmla="*/ 286022 h 731598"/>
                <a:gd name="connsiteX4" fmla="*/ 6494 w 381624"/>
                <a:gd name="connsiteY4" fmla="*/ 440444 h 731598"/>
                <a:gd name="connsiteX5" fmla="*/ 33708 w 381624"/>
                <a:gd name="connsiteY5" fmla="*/ 538687 h 731598"/>
                <a:gd name="connsiteX6" fmla="*/ 110258 w 381624"/>
                <a:gd name="connsiteY6" fmla="*/ 671998 h 731598"/>
                <a:gd name="connsiteX7" fmla="*/ 187586 w 381624"/>
                <a:gd name="connsiteY7" fmla="*/ 731598 h 731598"/>
                <a:gd name="connsiteX8" fmla="*/ 363157 w 381624"/>
                <a:gd name="connsiteY8" fmla="*/ 457200 h 731598"/>
                <a:gd name="connsiteX9" fmla="*/ 381624 w 381624"/>
                <a:gd name="connsiteY9" fmla="*/ 347526 h 731598"/>
                <a:gd name="connsiteX10" fmla="*/ 350016 w 381624"/>
                <a:gd name="connsiteY10" fmla="*/ 218608 h 731598"/>
                <a:gd name="connsiteX11" fmla="*/ 307500 w 381624"/>
                <a:gd name="connsiteY11" fmla="*/ 131447 h 731598"/>
                <a:gd name="connsiteX12" fmla="*/ 246602 w 381624"/>
                <a:gd name="connsiteY12" fmla="*/ 47003 h 731598"/>
                <a:gd name="connsiteX13" fmla="*/ 179966 w 381624"/>
                <a:gd name="connsiteY13" fmla="*/ 0 h 731598"/>
                <a:gd name="connsiteX0" fmla="*/ 179966 w 381624"/>
                <a:gd name="connsiteY0" fmla="*/ 0 h 731598"/>
                <a:gd name="connsiteX1" fmla="*/ 120172 w 381624"/>
                <a:gd name="connsiteY1" fmla="*/ 49880 h 731598"/>
                <a:gd name="connsiteX2" fmla="*/ 77329 w 381624"/>
                <a:gd name="connsiteY2" fmla="*/ 108585 h 731598"/>
                <a:gd name="connsiteX3" fmla="*/ 7816 w 381624"/>
                <a:gd name="connsiteY3" fmla="*/ 286022 h 731598"/>
                <a:gd name="connsiteX4" fmla="*/ 6494 w 381624"/>
                <a:gd name="connsiteY4" fmla="*/ 440444 h 731598"/>
                <a:gd name="connsiteX5" fmla="*/ 33708 w 381624"/>
                <a:gd name="connsiteY5" fmla="*/ 538687 h 731598"/>
                <a:gd name="connsiteX6" fmla="*/ 110258 w 381624"/>
                <a:gd name="connsiteY6" fmla="*/ 671998 h 731598"/>
                <a:gd name="connsiteX7" fmla="*/ 187586 w 381624"/>
                <a:gd name="connsiteY7" fmla="*/ 731598 h 731598"/>
                <a:gd name="connsiteX8" fmla="*/ 368872 w 381624"/>
                <a:gd name="connsiteY8" fmla="*/ 457200 h 731598"/>
                <a:gd name="connsiteX9" fmla="*/ 381624 w 381624"/>
                <a:gd name="connsiteY9" fmla="*/ 347526 h 731598"/>
                <a:gd name="connsiteX10" fmla="*/ 350016 w 381624"/>
                <a:gd name="connsiteY10" fmla="*/ 218608 h 731598"/>
                <a:gd name="connsiteX11" fmla="*/ 307500 w 381624"/>
                <a:gd name="connsiteY11" fmla="*/ 131447 h 731598"/>
                <a:gd name="connsiteX12" fmla="*/ 246602 w 381624"/>
                <a:gd name="connsiteY12" fmla="*/ 47003 h 731598"/>
                <a:gd name="connsiteX13" fmla="*/ 179966 w 381624"/>
                <a:gd name="connsiteY13" fmla="*/ 0 h 731598"/>
                <a:gd name="connsiteX0" fmla="*/ 179966 w 381624"/>
                <a:gd name="connsiteY0" fmla="*/ 0 h 733503"/>
                <a:gd name="connsiteX1" fmla="*/ 120172 w 381624"/>
                <a:gd name="connsiteY1" fmla="*/ 49880 h 733503"/>
                <a:gd name="connsiteX2" fmla="*/ 77329 w 381624"/>
                <a:gd name="connsiteY2" fmla="*/ 108585 h 733503"/>
                <a:gd name="connsiteX3" fmla="*/ 7816 w 381624"/>
                <a:gd name="connsiteY3" fmla="*/ 286022 h 733503"/>
                <a:gd name="connsiteX4" fmla="*/ 6494 w 381624"/>
                <a:gd name="connsiteY4" fmla="*/ 440444 h 733503"/>
                <a:gd name="connsiteX5" fmla="*/ 33708 w 381624"/>
                <a:gd name="connsiteY5" fmla="*/ 538687 h 733503"/>
                <a:gd name="connsiteX6" fmla="*/ 110258 w 381624"/>
                <a:gd name="connsiteY6" fmla="*/ 671998 h 733503"/>
                <a:gd name="connsiteX7" fmla="*/ 179966 w 381624"/>
                <a:gd name="connsiteY7" fmla="*/ 733503 h 733503"/>
                <a:gd name="connsiteX8" fmla="*/ 368872 w 381624"/>
                <a:gd name="connsiteY8" fmla="*/ 457200 h 733503"/>
                <a:gd name="connsiteX9" fmla="*/ 381624 w 381624"/>
                <a:gd name="connsiteY9" fmla="*/ 347526 h 733503"/>
                <a:gd name="connsiteX10" fmla="*/ 350016 w 381624"/>
                <a:gd name="connsiteY10" fmla="*/ 218608 h 733503"/>
                <a:gd name="connsiteX11" fmla="*/ 307500 w 381624"/>
                <a:gd name="connsiteY11" fmla="*/ 131447 h 733503"/>
                <a:gd name="connsiteX12" fmla="*/ 246602 w 381624"/>
                <a:gd name="connsiteY12" fmla="*/ 47003 h 733503"/>
                <a:gd name="connsiteX13" fmla="*/ 179966 w 381624"/>
                <a:gd name="connsiteY13" fmla="*/ 0 h 733503"/>
                <a:gd name="connsiteX0" fmla="*/ 179966 w 381624"/>
                <a:gd name="connsiteY0" fmla="*/ 0 h 733503"/>
                <a:gd name="connsiteX1" fmla="*/ 120172 w 381624"/>
                <a:gd name="connsiteY1" fmla="*/ 49880 h 733503"/>
                <a:gd name="connsiteX2" fmla="*/ 77329 w 381624"/>
                <a:gd name="connsiteY2" fmla="*/ 108585 h 733503"/>
                <a:gd name="connsiteX3" fmla="*/ 7816 w 381624"/>
                <a:gd name="connsiteY3" fmla="*/ 286022 h 733503"/>
                <a:gd name="connsiteX4" fmla="*/ 6494 w 381624"/>
                <a:gd name="connsiteY4" fmla="*/ 440444 h 733503"/>
                <a:gd name="connsiteX5" fmla="*/ 33708 w 381624"/>
                <a:gd name="connsiteY5" fmla="*/ 538687 h 733503"/>
                <a:gd name="connsiteX6" fmla="*/ 110258 w 381624"/>
                <a:gd name="connsiteY6" fmla="*/ 671998 h 733503"/>
                <a:gd name="connsiteX7" fmla="*/ 179966 w 381624"/>
                <a:gd name="connsiteY7" fmla="*/ 733503 h 733503"/>
                <a:gd name="connsiteX8" fmla="*/ 284640 w 381624"/>
                <a:gd name="connsiteY8" fmla="*/ 619127 h 733503"/>
                <a:gd name="connsiteX9" fmla="*/ 368872 w 381624"/>
                <a:gd name="connsiteY9" fmla="*/ 457200 h 733503"/>
                <a:gd name="connsiteX10" fmla="*/ 381624 w 381624"/>
                <a:gd name="connsiteY10" fmla="*/ 347526 h 733503"/>
                <a:gd name="connsiteX11" fmla="*/ 350016 w 381624"/>
                <a:gd name="connsiteY11" fmla="*/ 218608 h 733503"/>
                <a:gd name="connsiteX12" fmla="*/ 307500 w 381624"/>
                <a:gd name="connsiteY12" fmla="*/ 131447 h 733503"/>
                <a:gd name="connsiteX13" fmla="*/ 246602 w 381624"/>
                <a:gd name="connsiteY13" fmla="*/ 47003 h 733503"/>
                <a:gd name="connsiteX14" fmla="*/ 179966 w 381624"/>
                <a:gd name="connsiteY14" fmla="*/ 0 h 733503"/>
                <a:gd name="connsiteX0" fmla="*/ 179966 w 381624"/>
                <a:gd name="connsiteY0" fmla="*/ 0 h 733503"/>
                <a:gd name="connsiteX1" fmla="*/ 120172 w 381624"/>
                <a:gd name="connsiteY1" fmla="*/ 49880 h 733503"/>
                <a:gd name="connsiteX2" fmla="*/ 77329 w 381624"/>
                <a:gd name="connsiteY2" fmla="*/ 108585 h 733503"/>
                <a:gd name="connsiteX3" fmla="*/ 7816 w 381624"/>
                <a:gd name="connsiteY3" fmla="*/ 286022 h 733503"/>
                <a:gd name="connsiteX4" fmla="*/ 6494 w 381624"/>
                <a:gd name="connsiteY4" fmla="*/ 440444 h 733503"/>
                <a:gd name="connsiteX5" fmla="*/ 33708 w 381624"/>
                <a:gd name="connsiteY5" fmla="*/ 538687 h 733503"/>
                <a:gd name="connsiteX6" fmla="*/ 110258 w 381624"/>
                <a:gd name="connsiteY6" fmla="*/ 671998 h 733503"/>
                <a:gd name="connsiteX7" fmla="*/ 179966 w 381624"/>
                <a:gd name="connsiteY7" fmla="*/ 733503 h 733503"/>
                <a:gd name="connsiteX8" fmla="*/ 294778 w 381624"/>
                <a:gd name="connsiteY8" fmla="*/ 623008 h 733503"/>
                <a:gd name="connsiteX9" fmla="*/ 368872 w 381624"/>
                <a:gd name="connsiteY9" fmla="*/ 457200 h 733503"/>
                <a:gd name="connsiteX10" fmla="*/ 381624 w 381624"/>
                <a:gd name="connsiteY10" fmla="*/ 347526 h 733503"/>
                <a:gd name="connsiteX11" fmla="*/ 350016 w 381624"/>
                <a:gd name="connsiteY11" fmla="*/ 218608 h 733503"/>
                <a:gd name="connsiteX12" fmla="*/ 307500 w 381624"/>
                <a:gd name="connsiteY12" fmla="*/ 131447 h 733503"/>
                <a:gd name="connsiteX13" fmla="*/ 246602 w 381624"/>
                <a:gd name="connsiteY13" fmla="*/ 47003 h 733503"/>
                <a:gd name="connsiteX14" fmla="*/ 179966 w 381624"/>
                <a:gd name="connsiteY14" fmla="*/ 0 h 733503"/>
                <a:gd name="connsiteX0" fmla="*/ 179966 w 381624"/>
                <a:gd name="connsiteY0" fmla="*/ 0 h 735443"/>
                <a:gd name="connsiteX1" fmla="*/ 120172 w 381624"/>
                <a:gd name="connsiteY1" fmla="*/ 49880 h 735443"/>
                <a:gd name="connsiteX2" fmla="*/ 77329 w 381624"/>
                <a:gd name="connsiteY2" fmla="*/ 108585 h 735443"/>
                <a:gd name="connsiteX3" fmla="*/ 7816 w 381624"/>
                <a:gd name="connsiteY3" fmla="*/ 286022 h 735443"/>
                <a:gd name="connsiteX4" fmla="*/ 6494 w 381624"/>
                <a:gd name="connsiteY4" fmla="*/ 440444 h 735443"/>
                <a:gd name="connsiteX5" fmla="*/ 33708 w 381624"/>
                <a:gd name="connsiteY5" fmla="*/ 538687 h 735443"/>
                <a:gd name="connsiteX6" fmla="*/ 110258 w 381624"/>
                <a:gd name="connsiteY6" fmla="*/ 671998 h 735443"/>
                <a:gd name="connsiteX7" fmla="*/ 192131 w 381624"/>
                <a:gd name="connsiteY7" fmla="*/ 735443 h 735443"/>
                <a:gd name="connsiteX8" fmla="*/ 294778 w 381624"/>
                <a:gd name="connsiteY8" fmla="*/ 623008 h 735443"/>
                <a:gd name="connsiteX9" fmla="*/ 368872 w 381624"/>
                <a:gd name="connsiteY9" fmla="*/ 457200 h 735443"/>
                <a:gd name="connsiteX10" fmla="*/ 381624 w 381624"/>
                <a:gd name="connsiteY10" fmla="*/ 347526 h 735443"/>
                <a:gd name="connsiteX11" fmla="*/ 350016 w 381624"/>
                <a:gd name="connsiteY11" fmla="*/ 218608 h 735443"/>
                <a:gd name="connsiteX12" fmla="*/ 307500 w 381624"/>
                <a:gd name="connsiteY12" fmla="*/ 131447 h 735443"/>
                <a:gd name="connsiteX13" fmla="*/ 246602 w 381624"/>
                <a:gd name="connsiteY13" fmla="*/ 47003 h 735443"/>
                <a:gd name="connsiteX14" fmla="*/ 179966 w 381624"/>
                <a:gd name="connsiteY14" fmla="*/ 0 h 735443"/>
                <a:gd name="connsiteX0" fmla="*/ 179966 w 381624"/>
                <a:gd name="connsiteY0" fmla="*/ 0 h 735443"/>
                <a:gd name="connsiteX1" fmla="*/ 120172 w 381624"/>
                <a:gd name="connsiteY1" fmla="*/ 49880 h 735443"/>
                <a:gd name="connsiteX2" fmla="*/ 83412 w 381624"/>
                <a:gd name="connsiteY2" fmla="*/ 106645 h 735443"/>
                <a:gd name="connsiteX3" fmla="*/ 7816 w 381624"/>
                <a:gd name="connsiteY3" fmla="*/ 286022 h 735443"/>
                <a:gd name="connsiteX4" fmla="*/ 6494 w 381624"/>
                <a:gd name="connsiteY4" fmla="*/ 440444 h 735443"/>
                <a:gd name="connsiteX5" fmla="*/ 33708 w 381624"/>
                <a:gd name="connsiteY5" fmla="*/ 538687 h 735443"/>
                <a:gd name="connsiteX6" fmla="*/ 110258 w 381624"/>
                <a:gd name="connsiteY6" fmla="*/ 671998 h 735443"/>
                <a:gd name="connsiteX7" fmla="*/ 192131 w 381624"/>
                <a:gd name="connsiteY7" fmla="*/ 735443 h 735443"/>
                <a:gd name="connsiteX8" fmla="*/ 294778 w 381624"/>
                <a:gd name="connsiteY8" fmla="*/ 623008 h 735443"/>
                <a:gd name="connsiteX9" fmla="*/ 368872 w 381624"/>
                <a:gd name="connsiteY9" fmla="*/ 457200 h 735443"/>
                <a:gd name="connsiteX10" fmla="*/ 381624 w 381624"/>
                <a:gd name="connsiteY10" fmla="*/ 347526 h 735443"/>
                <a:gd name="connsiteX11" fmla="*/ 350016 w 381624"/>
                <a:gd name="connsiteY11" fmla="*/ 218608 h 735443"/>
                <a:gd name="connsiteX12" fmla="*/ 307500 w 381624"/>
                <a:gd name="connsiteY12" fmla="*/ 131447 h 735443"/>
                <a:gd name="connsiteX13" fmla="*/ 246602 w 381624"/>
                <a:gd name="connsiteY13" fmla="*/ 47003 h 735443"/>
                <a:gd name="connsiteX14" fmla="*/ 179966 w 381624"/>
                <a:gd name="connsiteY14" fmla="*/ 0 h 735443"/>
                <a:gd name="connsiteX0" fmla="*/ 179966 w 381624"/>
                <a:gd name="connsiteY0" fmla="*/ 0 h 735443"/>
                <a:gd name="connsiteX1" fmla="*/ 136393 w 381624"/>
                <a:gd name="connsiteY1" fmla="*/ 49880 h 735443"/>
                <a:gd name="connsiteX2" fmla="*/ 83412 w 381624"/>
                <a:gd name="connsiteY2" fmla="*/ 106645 h 735443"/>
                <a:gd name="connsiteX3" fmla="*/ 7816 w 381624"/>
                <a:gd name="connsiteY3" fmla="*/ 286022 h 735443"/>
                <a:gd name="connsiteX4" fmla="*/ 6494 w 381624"/>
                <a:gd name="connsiteY4" fmla="*/ 440444 h 735443"/>
                <a:gd name="connsiteX5" fmla="*/ 33708 w 381624"/>
                <a:gd name="connsiteY5" fmla="*/ 538687 h 735443"/>
                <a:gd name="connsiteX6" fmla="*/ 110258 w 381624"/>
                <a:gd name="connsiteY6" fmla="*/ 671998 h 735443"/>
                <a:gd name="connsiteX7" fmla="*/ 192131 w 381624"/>
                <a:gd name="connsiteY7" fmla="*/ 735443 h 735443"/>
                <a:gd name="connsiteX8" fmla="*/ 294778 w 381624"/>
                <a:gd name="connsiteY8" fmla="*/ 623008 h 735443"/>
                <a:gd name="connsiteX9" fmla="*/ 368872 w 381624"/>
                <a:gd name="connsiteY9" fmla="*/ 457200 h 735443"/>
                <a:gd name="connsiteX10" fmla="*/ 381624 w 381624"/>
                <a:gd name="connsiteY10" fmla="*/ 347526 h 735443"/>
                <a:gd name="connsiteX11" fmla="*/ 350016 w 381624"/>
                <a:gd name="connsiteY11" fmla="*/ 218608 h 735443"/>
                <a:gd name="connsiteX12" fmla="*/ 307500 w 381624"/>
                <a:gd name="connsiteY12" fmla="*/ 131447 h 735443"/>
                <a:gd name="connsiteX13" fmla="*/ 246602 w 381624"/>
                <a:gd name="connsiteY13" fmla="*/ 47003 h 735443"/>
                <a:gd name="connsiteX14" fmla="*/ 179966 w 381624"/>
                <a:gd name="connsiteY14" fmla="*/ 0 h 735443"/>
                <a:gd name="connsiteX0" fmla="*/ 179966 w 381624"/>
                <a:gd name="connsiteY0" fmla="*/ 0 h 735443"/>
                <a:gd name="connsiteX1" fmla="*/ 136393 w 381624"/>
                <a:gd name="connsiteY1" fmla="*/ 49880 h 735443"/>
                <a:gd name="connsiteX2" fmla="*/ 75302 w 381624"/>
                <a:gd name="connsiteY2" fmla="*/ 135752 h 735443"/>
                <a:gd name="connsiteX3" fmla="*/ 7816 w 381624"/>
                <a:gd name="connsiteY3" fmla="*/ 286022 h 735443"/>
                <a:gd name="connsiteX4" fmla="*/ 6494 w 381624"/>
                <a:gd name="connsiteY4" fmla="*/ 440444 h 735443"/>
                <a:gd name="connsiteX5" fmla="*/ 33708 w 381624"/>
                <a:gd name="connsiteY5" fmla="*/ 538687 h 735443"/>
                <a:gd name="connsiteX6" fmla="*/ 110258 w 381624"/>
                <a:gd name="connsiteY6" fmla="*/ 671998 h 735443"/>
                <a:gd name="connsiteX7" fmla="*/ 192131 w 381624"/>
                <a:gd name="connsiteY7" fmla="*/ 735443 h 735443"/>
                <a:gd name="connsiteX8" fmla="*/ 294778 w 381624"/>
                <a:gd name="connsiteY8" fmla="*/ 623008 h 735443"/>
                <a:gd name="connsiteX9" fmla="*/ 368872 w 381624"/>
                <a:gd name="connsiteY9" fmla="*/ 457200 h 735443"/>
                <a:gd name="connsiteX10" fmla="*/ 381624 w 381624"/>
                <a:gd name="connsiteY10" fmla="*/ 347526 h 735443"/>
                <a:gd name="connsiteX11" fmla="*/ 350016 w 381624"/>
                <a:gd name="connsiteY11" fmla="*/ 218608 h 735443"/>
                <a:gd name="connsiteX12" fmla="*/ 307500 w 381624"/>
                <a:gd name="connsiteY12" fmla="*/ 131447 h 735443"/>
                <a:gd name="connsiteX13" fmla="*/ 246602 w 381624"/>
                <a:gd name="connsiteY13" fmla="*/ 47003 h 735443"/>
                <a:gd name="connsiteX14" fmla="*/ 179966 w 381624"/>
                <a:gd name="connsiteY14" fmla="*/ 0 h 735443"/>
                <a:gd name="connsiteX0" fmla="*/ 179966 w 381624"/>
                <a:gd name="connsiteY0" fmla="*/ 0 h 735443"/>
                <a:gd name="connsiteX1" fmla="*/ 136393 w 381624"/>
                <a:gd name="connsiteY1" fmla="*/ 49880 h 735443"/>
                <a:gd name="connsiteX2" fmla="*/ 85439 w 381624"/>
                <a:gd name="connsiteY2" fmla="*/ 110526 h 735443"/>
                <a:gd name="connsiteX3" fmla="*/ 7816 w 381624"/>
                <a:gd name="connsiteY3" fmla="*/ 286022 h 735443"/>
                <a:gd name="connsiteX4" fmla="*/ 6494 w 381624"/>
                <a:gd name="connsiteY4" fmla="*/ 440444 h 735443"/>
                <a:gd name="connsiteX5" fmla="*/ 33708 w 381624"/>
                <a:gd name="connsiteY5" fmla="*/ 538687 h 735443"/>
                <a:gd name="connsiteX6" fmla="*/ 110258 w 381624"/>
                <a:gd name="connsiteY6" fmla="*/ 671998 h 735443"/>
                <a:gd name="connsiteX7" fmla="*/ 192131 w 381624"/>
                <a:gd name="connsiteY7" fmla="*/ 735443 h 735443"/>
                <a:gd name="connsiteX8" fmla="*/ 294778 w 381624"/>
                <a:gd name="connsiteY8" fmla="*/ 623008 h 735443"/>
                <a:gd name="connsiteX9" fmla="*/ 368872 w 381624"/>
                <a:gd name="connsiteY9" fmla="*/ 457200 h 735443"/>
                <a:gd name="connsiteX10" fmla="*/ 381624 w 381624"/>
                <a:gd name="connsiteY10" fmla="*/ 347526 h 735443"/>
                <a:gd name="connsiteX11" fmla="*/ 350016 w 381624"/>
                <a:gd name="connsiteY11" fmla="*/ 218608 h 735443"/>
                <a:gd name="connsiteX12" fmla="*/ 307500 w 381624"/>
                <a:gd name="connsiteY12" fmla="*/ 131447 h 735443"/>
                <a:gd name="connsiteX13" fmla="*/ 246602 w 381624"/>
                <a:gd name="connsiteY13" fmla="*/ 47003 h 735443"/>
                <a:gd name="connsiteX14" fmla="*/ 179966 w 381624"/>
                <a:gd name="connsiteY14" fmla="*/ 0 h 735443"/>
                <a:gd name="connsiteX0" fmla="*/ 179966 w 379596"/>
                <a:gd name="connsiteY0" fmla="*/ 0 h 735443"/>
                <a:gd name="connsiteX1" fmla="*/ 136393 w 379596"/>
                <a:gd name="connsiteY1" fmla="*/ 49880 h 735443"/>
                <a:gd name="connsiteX2" fmla="*/ 85439 w 379596"/>
                <a:gd name="connsiteY2" fmla="*/ 110526 h 735443"/>
                <a:gd name="connsiteX3" fmla="*/ 7816 w 379596"/>
                <a:gd name="connsiteY3" fmla="*/ 286022 h 735443"/>
                <a:gd name="connsiteX4" fmla="*/ 6494 w 379596"/>
                <a:gd name="connsiteY4" fmla="*/ 440444 h 735443"/>
                <a:gd name="connsiteX5" fmla="*/ 33708 w 379596"/>
                <a:gd name="connsiteY5" fmla="*/ 538687 h 735443"/>
                <a:gd name="connsiteX6" fmla="*/ 110258 w 379596"/>
                <a:gd name="connsiteY6" fmla="*/ 671998 h 735443"/>
                <a:gd name="connsiteX7" fmla="*/ 192131 w 379596"/>
                <a:gd name="connsiteY7" fmla="*/ 735443 h 735443"/>
                <a:gd name="connsiteX8" fmla="*/ 294778 w 379596"/>
                <a:gd name="connsiteY8" fmla="*/ 623008 h 735443"/>
                <a:gd name="connsiteX9" fmla="*/ 368872 w 379596"/>
                <a:gd name="connsiteY9" fmla="*/ 457200 h 735443"/>
                <a:gd name="connsiteX10" fmla="*/ 379596 w 379596"/>
                <a:gd name="connsiteY10" fmla="*/ 347526 h 735443"/>
                <a:gd name="connsiteX11" fmla="*/ 350016 w 379596"/>
                <a:gd name="connsiteY11" fmla="*/ 218608 h 735443"/>
                <a:gd name="connsiteX12" fmla="*/ 307500 w 379596"/>
                <a:gd name="connsiteY12" fmla="*/ 131447 h 735443"/>
                <a:gd name="connsiteX13" fmla="*/ 246602 w 379596"/>
                <a:gd name="connsiteY13" fmla="*/ 47003 h 735443"/>
                <a:gd name="connsiteX14" fmla="*/ 179966 w 379596"/>
                <a:gd name="connsiteY14" fmla="*/ 0 h 735443"/>
                <a:gd name="connsiteX0" fmla="*/ 179966 w 379596"/>
                <a:gd name="connsiteY0" fmla="*/ 0 h 735443"/>
                <a:gd name="connsiteX1" fmla="*/ 136393 w 379596"/>
                <a:gd name="connsiteY1" fmla="*/ 49880 h 735443"/>
                <a:gd name="connsiteX2" fmla="*/ 85439 w 379596"/>
                <a:gd name="connsiteY2" fmla="*/ 110526 h 735443"/>
                <a:gd name="connsiteX3" fmla="*/ 7816 w 379596"/>
                <a:gd name="connsiteY3" fmla="*/ 286022 h 735443"/>
                <a:gd name="connsiteX4" fmla="*/ 6494 w 379596"/>
                <a:gd name="connsiteY4" fmla="*/ 440444 h 735443"/>
                <a:gd name="connsiteX5" fmla="*/ 33708 w 379596"/>
                <a:gd name="connsiteY5" fmla="*/ 538687 h 735443"/>
                <a:gd name="connsiteX6" fmla="*/ 110258 w 379596"/>
                <a:gd name="connsiteY6" fmla="*/ 671998 h 735443"/>
                <a:gd name="connsiteX7" fmla="*/ 192131 w 379596"/>
                <a:gd name="connsiteY7" fmla="*/ 735443 h 735443"/>
                <a:gd name="connsiteX8" fmla="*/ 300861 w 379596"/>
                <a:gd name="connsiteY8" fmla="*/ 623008 h 735443"/>
                <a:gd name="connsiteX9" fmla="*/ 368872 w 379596"/>
                <a:gd name="connsiteY9" fmla="*/ 457200 h 735443"/>
                <a:gd name="connsiteX10" fmla="*/ 379596 w 379596"/>
                <a:gd name="connsiteY10" fmla="*/ 347526 h 735443"/>
                <a:gd name="connsiteX11" fmla="*/ 350016 w 379596"/>
                <a:gd name="connsiteY11" fmla="*/ 218608 h 735443"/>
                <a:gd name="connsiteX12" fmla="*/ 307500 w 379596"/>
                <a:gd name="connsiteY12" fmla="*/ 131447 h 735443"/>
                <a:gd name="connsiteX13" fmla="*/ 246602 w 379596"/>
                <a:gd name="connsiteY13" fmla="*/ 47003 h 735443"/>
                <a:gd name="connsiteX14" fmla="*/ 179966 w 379596"/>
                <a:gd name="connsiteY14" fmla="*/ 0 h 735443"/>
                <a:gd name="connsiteX0" fmla="*/ 179966 w 379596"/>
                <a:gd name="connsiteY0" fmla="*/ 0 h 735443"/>
                <a:gd name="connsiteX1" fmla="*/ 136393 w 379596"/>
                <a:gd name="connsiteY1" fmla="*/ 49880 h 735443"/>
                <a:gd name="connsiteX2" fmla="*/ 85439 w 379596"/>
                <a:gd name="connsiteY2" fmla="*/ 110526 h 735443"/>
                <a:gd name="connsiteX3" fmla="*/ 7816 w 379596"/>
                <a:gd name="connsiteY3" fmla="*/ 286022 h 735443"/>
                <a:gd name="connsiteX4" fmla="*/ 6494 w 379596"/>
                <a:gd name="connsiteY4" fmla="*/ 440444 h 735443"/>
                <a:gd name="connsiteX5" fmla="*/ 33708 w 379596"/>
                <a:gd name="connsiteY5" fmla="*/ 538687 h 735443"/>
                <a:gd name="connsiteX6" fmla="*/ 110258 w 379596"/>
                <a:gd name="connsiteY6" fmla="*/ 671998 h 735443"/>
                <a:gd name="connsiteX7" fmla="*/ 192131 w 379596"/>
                <a:gd name="connsiteY7" fmla="*/ 735443 h 735443"/>
                <a:gd name="connsiteX8" fmla="*/ 300861 w 379596"/>
                <a:gd name="connsiteY8" fmla="*/ 623008 h 735443"/>
                <a:gd name="connsiteX9" fmla="*/ 374955 w 379596"/>
                <a:gd name="connsiteY9" fmla="*/ 459140 h 735443"/>
                <a:gd name="connsiteX10" fmla="*/ 379596 w 379596"/>
                <a:gd name="connsiteY10" fmla="*/ 347526 h 735443"/>
                <a:gd name="connsiteX11" fmla="*/ 350016 w 379596"/>
                <a:gd name="connsiteY11" fmla="*/ 218608 h 735443"/>
                <a:gd name="connsiteX12" fmla="*/ 307500 w 379596"/>
                <a:gd name="connsiteY12" fmla="*/ 131447 h 735443"/>
                <a:gd name="connsiteX13" fmla="*/ 246602 w 379596"/>
                <a:gd name="connsiteY13" fmla="*/ 47003 h 735443"/>
                <a:gd name="connsiteX14" fmla="*/ 179966 w 379596"/>
                <a:gd name="connsiteY14" fmla="*/ 0 h 73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9596" h="735443">
                  <a:moveTo>
                    <a:pt x="179966" y="0"/>
                  </a:moveTo>
                  <a:lnTo>
                    <a:pt x="136393" y="49880"/>
                  </a:lnTo>
                  <a:cubicBezTo>
                    <a:pt x="127192" y="63733"/>
                    <a:pt x="94640" y="96673"/>
                    <a:pt x="85439" y="110526"/>
                  </a:cubicBezTo>
                  <a:cubicBezTo>
                    <a:pt x="49568" y="160782"/>
                    <a:pt x="24637" y="235766"/>
                    <a:pt x="7816" y="286022"/>
                  </a:cubicBezTo>
                  <a:cubicBezTo>
                    <a:pt x="4200" y="350196"/>
                    <a:pt x="-7035" y="341980"/>
                    <a:pt x="6494" y="440444"/>
                  </a:cubicBezTo>
                  <a:lnTo>
                    <a:pt x="33708" y="538687"/>
                  </a:lnTo>
                  <a:cubicBezTo>
                    <a:pt x="64305" y="599634"/>
                    <a:pt x="77756" y="630101"/>
                    <a:pt x="110258" y="671998"/>
                  </a:cubicBezTo>
                  <a:cubicBezTo>
                    <a:pt x="136034" y="691865"/>
                    <a:pt x="153020" y="713671"/>
                    <a:pt x="192131" y="735443"/>
                  </a:cubicBezTo>
                  <a:cubicBezTo>
                    <a:pt x="219925" y="726631"/>
                    <a:pt x="269377" y="669058"/>
                    <a:pt x="300861" y="623008"/>
                  </a:cubicBezTo>
                  <a:cubicBezTo>
                    <a:pt x="332345" y="576958"/>
                    <a:pt x="357521" y="504407"/>
                    <a:pt x="374955" y="459140"/>
                  </a:cubicBezTo>
                  <a:lnTo>
                    <a:pt x="379596" y="347526"/>
                  </a:lnTo>
                  <a:cubicBezTo>
                    <a:pt x="372870" y="281693"/>
                    <a:pt x="360552" y="261581"/>
                    <a:pt x="350016" y="218608"/>
                  </a:cubicBezTo>
                  <a:cubicBezTo>
                    <a:pt x="339250" y="191167"/>
                    <a:pt x="322831" y="157825"/>
                    <a:pt x="307500" y="131447"/>
                  </a:cubicBezTo>
                  <a:cubicBezTo>
                    <a:pt x="292169" y="105069"/>
                    <a:pt x="268493" y="73991"/>
                    <a:pt x="246602" y="47003"/>
                  </a:cubicBezTo>
                  <a:lnTo>
                    <a:pt x="179966" y="0"/>
                  </a:ln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54" name="Dowolny kształt: kształt 53">
              <a:extLst>
                <a:ext uri="{FF2B5EF4-FFF2-40B4-BE49-F238E27FC236}">
                  <a16:creationId xmlns:a16="http://schemas.microsoft.com/office/drawing/2014/main" id="{E265A57C-4516-43AB-82AD-67EAFB7AE6B1}"/>
                </a:ext>
              </a:extLst>
            </p:cNvPr>
            <p:cNvSpPr/>
            <p:nvPr/>
          </p:nvSpPr>
          <p:spPr>
            <a:xfrm>
              <a:off x="4201618" y="4986237"/>
              <a:ext cx="356656" cy="721997"/>
            </a:xfrm>
            <a:custGeom>
              <a:avLst/>
              <a:gdLst>
                <a:gd name="connsiteX0" fmla="*/ 177282 w 373225"/>
                <a:gd name="connsiteY0" fmla="*/ 0 h 727788"/>
                <a:gd name="connsiteX1" fmla="*/ 121298 w 373225"/>
                <a:gd name="connsiteY1" fmla="*/ 74645 h 727788"/>
                <a:gd name="connsiteX2" fmla="*/ 27992 w 373225"/>
                <a:gd name="connsiteY2" fmla="*/ 261257 h 727788"/>
                <a:gd name="connsiteX3" fmla="*/ 0 w 373225"/>
                <a:gd name="connsiteY3" fmla="*/ 438539 h 727788"/>
                <a:gd name="connsiteX4" fmla="*/ 65314 w 373225"/>
                <a:gd name="connsiteY4" fmla="*/ 569167 h 727788"/>
                <a:gd name="connsiteX5" fmla="*/ 139959 w 373225"/>
                <a:gd name="connsiteY5" fmla="*/ 662473 h 727788"/>
                <a:gd name="connsiteX6" fmla="*/ 177282 w 373225"/>
                <a:gd name="connsiteY6" fmla="*/ 727788 h 727788"/>
                <a:gd name="connsiteX7" fmla="*/ 307910 w 373225"/>
                <a:gd name="connsiteY7" fmla="*/ 606490 h 727788"/>
                <a:gd name="connsiteX8" fmla="*/ 345233 w 373225"/>
                <a:gd name="connsiteY8" fmla="*/ 457200 h 727788"/>
                <a:gd name="connsiteX9" fmla="*/ 373225 w 373225"/>
                <a:gd name="connsiteY9" fmla="*/ 326571 h 727788"/>
                <a:gd name="connsiteX10" fmla="*/ 335902 w 373225"/>
                <a:gd name="connsiteY10" fmla="*/ 205273 h 727788"/>
                <a:gd name="connsiteX11" fmla="*/ 270588 w 373225"/>
                <a:gd name="connsiteY11" fmla="*/ 121298 h 727788"/>
                <a:gd name="connsiteX12" fmla="*/ 177282 w 373225"/>
                <a:gd name="connsiteY12" fmla="*/ 0 h 727788"/>
                <a:gd name="connsiteX0" fmla="*/ 177282 w 373225"/>
                <a:gd name="connsiteY0" fmla="*/ 0 h 727788"/>
                <a:gd name="connsiteX1" fmla="*/ 121298 w 373225"/>
                <a:gd name="connsiteY1" fmla="*/ 74645 h 727788"/>
                <a:gd name="connsiteX2" fmla="*/ 78455 w 373225"/>
                <a:gd name="connsiteY2" fmla="*/ 110490 h 727788"/>
                <a:gd name="connsiteX3" fmla="*/ 27992 w 373225"/>
                <a:gd name="connsiteY3" fmla="*/ 261257 h 727788"/>
                <a:gd name="connsiteX4" fmla="*/ 0 w 373225"/>
                <a:gd name="connsiteY4" fmla="*/ 438539 h 727788"/>
                <a:gd name="connsiteX5" fmla="*/ 65314 w 373225"/>
                <a:gd name="connsiteY5" fmla="*/ 569167 h 727788"/>
                <a:gd name="connsiteX6" fmla="*/ 139959 w 373225"/>
                <a:gd name="connsiteY6" fmla="*/ 662473 h 727788"/>
                <a:gd name="connsiteX7" fmla="*/ 177282 w 373225"/>
                <a:gd name="connsiteY7" fmla="*/ 727788 h 727788"/>
                <a:gd name="connsiteX8" fmla="*/ 307910 w 373225"/>
                <a:gd name="connsiteY8" fmla="*/ 606490 h 727788"/>
                <a:gd name="connsiteX9" fmla="*/ 345233 w 373225"/>
                <a:gd name="connsiteY9" fmla="*/ 457200 h 727788"/>
                <a:gd name="connsiteX10" fmla="*/ 373225 w 373225"/>
                <a:gd name="connsiteY10" fmla="*/ 326571 h 727788"/>
                <a:gd name="connsiteX11" fmla="*/ 335902 w 373225"/>
                <a:gd name="connsiteY11" fmla="*/ 205273 h 727788"/>
                <a:gd name="connsiteX12" fmla="*/ 270588 w 373225"/>
                <a:gd name="connsiteY12" fmla="*/ 121298 h 727788"/>
                <a:gd name="connsiteX13" fmla="*/ 177282 w 373225"/>
                <a:gd name="connsiteY13" fmla="*/ 0 h 727788"/>
                <a:gd name="connsiteX0" fmla="*/ 177282 w 373225"/>
                <a:gd name="connsiteY0" fmla="*/ 0 h 727788"/>
                <a:gd name="connsiteX1" fmla="*/ 121298 w 373225"/>
                <a:gd name="connsiteY1" fmla="*/ 74645 h 727788"/>
                <a:gd name="connsiteX2" fmla="*/ 78455 w 373225"/>
                <a:gd name="connsiteY2" fmla="*/ 110490 h 727788"/>
                <a:gd name="connsiteX3" fmla="*/ 27992 w 373225"/>
                <a:gd name="connsiteY3" fmla="*/ 261257 h 727788"/>
                <a:gd name="connsiteX4" fmla="*/ 0 w 373225"/>
                <a:gd name="connsiteY4" fmla="*/ 438539 h 727788"/>
                <a:gd name="connsiteX5" fmla="*/ 65314 w 373225"/>
                <a:gd name="connsiteY5" fmla="*/ 569167 h 727788"/>
                <a:gd name="connsiteX6" fmla="*/ 139959 w 373225"/>
                <a:gd name="connsiteY6" fmla="*/ 662473 h 727788"/>
                <a:gd name="connsiteX7" fmla="*/ 177282 w 373225"/>
                <a:gd name="connsiteY7" fmla="*/ 727788 h 727788"/>
                <a:gd name="connsiteX8" fmla="*/ 307910 w 373225"/>
                <a:gd name="connsiteY8" fmla="*/ 606490 h 727788"/>
                <a:gd name="connsiteX9" fmla="*/ 345233 w 373225"/>
                <a:gd name="connsiteY9" fmla="*/ 457200 h 727788"/>
                <a:gd name="connsiteX10" fmla="*/ 373225 w 373225"/>
                <a:gd name="connsiteY10" fmla="*/ 326571 h 727788"/>
                <a:gd name="connsiteX11" fmla="*/ 335902 w 373225"/>
                <a:gd name="connsiteY11" fmla="*/ 205273 h 727788"/>
                <a:gd name="connsiteX12" fmla="*/ 270588 w 373225"/>
                <a:gd name="connsiteY12" fmla="*/ 121298 h 727788"/>
                <a:gd name="connsiteX13" fmla="*/ 177282 w 373225"/>
                <a:gd name="connsiteY13" fmla="*/ 0 h 727788"/>
                <a:gd name="connsiteX0" fmla="*/ 177282 w 373225"/>
                <a:gd name="connsiteY0" fmla="*/ 0 h 727788"/>
                <a:gd name="connsiteX1" fmla="*/ 121298 w 373225"/>
                <a:gd name="connsiteY1" fmla="*/ 74645 h 727788"/>
                <a:gd name="connsiteX2" fmla="*/ 78455 w 373225"/>
                <a:gd name="connsiteY2" fmla="*/ 110490 h 727788"/>
                <a:gd name="connsiteX3" fmla="*/ 14657 w 373225"/>
                <a:gd name="connsiteY3" fmla="*/ 247922 h 727788"/>
                <a:gd name="connsiteX4" fmla="*/ 0 w 373225"/>
                <a:gd name="connsiteY4" fmla="*/ 438539 h 727788"/>
                <a:gd name="connsiteX5" fmla="*/ 65314 w 373225"/>
                <a:gd name="connsiteY5" fmla="*/ 569167 h 727788"/>
                <a:gd name="connsiteX6" fmla="*/ 139959 w 373225"/>
                <a:gd name="connsiteY6" fmla="*/ 662473 h 727788"/>
                <a:gd name="connsiteX7" fmla="*/ 177282 w 373225"/>
                <a:gd name="connsiteY7" fmla="*/ 727788 h 727788"/>
                <a:gd name="connsiteX8" fmla="*/ 307910 w 373225"/>
                <a:gd name="connsiteY8" fmla="*/ 606490 h 727788"/>
                <a:gd name="connsiteX9" fmla="*/ 345233 w 373225"/>
                <a:gd name="connsiteY9" fmla="*/ 457200 h 727788"/>
                <a:gd name="connsiteX10" fmla="*/ 373225 w 373225"/>
                <a:gd name="connsiteY10" fmla="*/ 326571 h 727788"/>
                <a:gd name="connsiteX11" fmla="*/ 335902 w 373225"/>
                <a:gd name="connsiteY11" fmla="*/ 205273 h 727788"/>
                <a:gd name="connsiteX12" fmla="*/ 270588 w 373225"/>
                <a:gd name="connsiteY12" fmla="*/ 121298 h 727788"/>
                <a:gd name="connsiteX13" fmla="*/ 177282 w 373225"/>
                <a:gd name="connsiteY13" fmla="*/ 0 h 727788"/>
                <a:gd name="connsiteX0" fmla="*/ 173472 w 369415"/>
                <a:gd name="connsiteY0" fmla="*/ 0 h 727788"/>
                <a:gd name="connsiteX1" fmla="*/ 117488 w 369415"/>
                <a:gd name="connsiteY1" fmla="*/ 74645 h 727788"/>
                <a:gd name="connsiteX2" fmla="*/ 74645 w 369415"/>
                <a:gd name="connsiteY2" fmla="*/ 110490 h 727788"/>
                <a:gd name="connsiteX3" fmla="*/ 10847 w 369415"/>
                <a:gd name="connsiteY3" fmla="*/ 247922 h 727788"/>
                <a:gd name="connsiteX4" fmla="*/ 0 w 369415"/>
                <a:gd name="connsiteY4" fmla="*/ 440444 h 727788"/>
                <a:gd name="connsiteX5" fmla="*/ 61504 w 369415"/>
                <a:gd name="connsiteY5" fmla="*/ 569167 h 727788"/>
                <a:gd name="connsiteX6" fmla="*/ 136149 w 369415"/>
                <a:gd name="connsiteY6" fmla="*/ 662473 h 727788"/>
                <a:gd name="connsiteX7" fmla="*/ 173472 w 369415"/>
                <a:gd name="connsiteY7" fmla="*/ 727788 h 727788"/>
                <a:gd name="connsiteX8" fmla="*/ 304100 w 369415"/>
                <a:gd name="connsiteY8" fmla="*/ 606490 h 727788"/>
                <a:gd name="connsiteX9" fmla="*/ 341423 w 369415"/>
                <a:gd name="connsiteY9" fmla="*/ 457200 h 727788"/>
                <a:gd name="connsiteX10" fmla="*/ 369415 w 369415"/>
                <a:gd name="connsiteY10" fmla="*/ 326571 h 727788"/>
                <a:gd name="connsiteX11" fmla="*/ 332092 w 369415"/>
                <a:gd name="connsiteY11" fmla="*/ 205273 h 727788"/>
                <a:gd name="connsiteX12" fmla="*/ 266778 w 369415"/>
                <a:gd name="connsiteY12" fmla="*/ 121298 h 727788"/>
                <a:gd name="connsiteX13" fmla="*/ 173472 w 369415"/>
                <a:gd name="connsiteY13" fmla="*/ 0 h 727788"/>
                <a:gd name="connsiteX0" fmla="*/ 177998 w 373941"/>
                <a:gd name="connsiteY0" fmla="*/ 0 h 727788"/>
                <a:gd name="connsiteX1" fmla="*/ 122014 w 373941"/>
                <a:gd name="connsiteY1" fmla="*/ 74645 h 727788"/>
                <a:gd name="connsiteX2" fmla="*/ 79171 w 373941"/>
                <a:gd name="connsiteY2" fmla="*/ 110490 h 727788"/>
                <a:gd name="connsiteX3" fmla="*/ 15373 w 373941"/>
                <a:gd name="connsiteY3" fmla="*/ 247922 h 727788"/>
                <a:gd name="connsiteX4" fmla="*/ 4526 w 373941"/>
                <a:gd name="connsiteY4" fmla="*/ 440444 h 727788"/>
                <a:gd name="connsiteX5" fmla="*/ 66030 w 373941"/>
                <a:gd name="connsiteY5" fmla="*/ 569167 h 727788"/>
                <a:gd name="connsiteX6" fmla="*/ 140675 w 373941"/>
                <a:gd name="connsiteY6" fmla="*/ 662473 h 727788"/>
                <a:gd name="connsiteX7" fmla="*/ 177998 w 373941"/>
                <a:gd name="connsiteY7" fmla="*/ 727788 h 727788"/>
                <a:gd name="connsiteX8" fmla="*/ 308626 w 373941"/>
                <a:gd name="connsiteY8" fmla="*/ 606490 h 727788"/>
                <a:gd name="connsiteX9" fmla="*/ 345949 w 373941"/>
                <a:gd name="connsiteY9" fmla="*/ 457200 h 727788"/>
                <a:gd name="connsiteX10" fmla="*/ 373941 w 373941"/>
                <a:gd name="connsiteY10" fmla="*/ 326571 h 727788"/>
                <a:gd name="connsiteX11" fmla="*/ 336618 w 373941"/>
                <a:gd name="connsiteY11" fmla="*/ 205273 h 727788"/>
                <a:gd name="connsiteX12" fmla="*/ 271304 w 373941"/>
                <a:gd name="connsiteY12" fmla="*/ 121298 h 727788"/>
                <a:gd name="connsiteX13" fmla="*/ 177998 w 373941"/>
                <a:gd name="connsiteY13" fmla="*/ 0 h 727788"/>
                <a:gd name="connsiteX0" fmla="*/ 177998 w 373941"/>
                <a:gd name="connsiteY0" fmla="*/ 0 h 727788"/>
                <a:gd name="connsiteX1" fmla="*/ 122014 w 373941"/>
                <a:gd name="connsiteY1" fmla="*/ 74645 h 727788"/>
                <a:gd name="connsiteX2" fmla="*/ 79171 w 373941"/>
                <a:gd name="connsiteY2" fmla="*/ 110490 h 727788"/>
                <a:gd name="connsiteX3" fmla="*/ 15373 w 373941"/>
                <a:gd name="connsiteY3" fmla="*/ 247922 h 727788"/>
                <a:gd name="connsiteX4" fmla="*/ 4526 w 373941"/>
                <a:gd name="connsiteY4" fmla="*/ 440444 h 727788"/>
                <a:gd name="connsiteX5" fmla="*/ 43170 w 373941"/>
                <a:gd name="connsiteY5" fmla="*/ 536782 h 727788"/>
                <a:gd name="connsiteX6" fmla="*/ 140675 w 373941"/>
                <a:gd name="connsiteY6" fmla="*/ 662473 h 727788"/>
                <a:gd name="connsiteX7" fmla="*/ 177998 w 373941"/>
                <a:gd name="connsiteY7" fmla="*/ 727788 h 727788"/>
                <a:gd name="connsiteX8" fmla="*/ 308626 w 373941"/>
                <a:gd name="connsiteY8" fmla="*/ 606490 h 727788"/>
                <a:gd name="connsiteX9" fmla="*/ 345949 w 373941"/>
                <a:gd name="connsiteY9" fmla="*/ 457200 h 727788"/>
                <a:gd name="connsiteX10" fmla="*/ 373941 w 373941"/>
                <a:gd name="connsiteY10" fmla="*/ 326571 h 727788"/>
                <a:gd name="connsiteX11" fmla="*/ 336618 w 373941"/>
                <a:gd name="connsiteY11" fmla="*/ 205273 h 727788"/>
                <a:gd name="connsiteX12" fmla="*/ 271304 w 373941"/>
                <a:gd name="connsiteY12" fmla="*/ 121298 h 727788"/>
                <a:gd name="connsiteX13" fmla="*/ 177998 w 373941"/>
                <a:gd name="connsiteY13" fmla="*/ 0 h 727788"/>
                <a:gd name="connsiteX0" fmla="*/ 177998 w 373941"/>
                <a:gd name="connsiteY0" fmla="*/ 0 h 727788"/>
                <a:gd name="connsiteX1" fmla="*/ 122014 w 373941"/>
                <a:gd name="connsiteY1" fmla="*/ 74645 h 727788"/>
                <a:gd name="connsiteX2" fmla="*/ 79171 w 373941"/>
                <a:gd name="connsiteY2" fmla="*/ 110490 h 727788"/>
                <a:gd name="connsiteX3" fmla="*/ 15373 w 373941"/>
                <a:gd name="connsiteY3" fmla="*/ 247922 h 727788"/>
                <a:gd name="connsiteX4" fmla="*/ 4526 w 373941"/>
                <a:gd name="connsiteY4" fmla="*/ 440444 h 727788"/>
                <a:gd name="connsiteX5" fmla="*/ 43170 w 373941"/>
                <a:gd name="connsiteY5" fmla="*/ 536782 h 727788"/>
                <a:gd name="connsiteX6" fmla="*/ 140675 w 373941"/>
                <a:gd name="connsiteY6" fmla="*/ 662473 h 727788"/>
                <a:gd name="connsiteX7" fmla="*/ 177998 w 373941"/>
                <a:gd name="connsiteY7" fmla="*/ 727788 h 727788"/>
                <a:gd name="connsiteX8" fmla="*/ 308626 w 373941"/>
                <a:gd name="connsiteY8" fmla="*/ 606490 h 727788"/>
                <a:gd name="connsiteX9" fmla="*/ 345949 w 373941"/>
                <a:gd name="connsiteY9" fmla="*/ 457200 h 727788"/>
                <a:gd name="connsiteX10" fmla="*/ 373941 w 373941"/>
                <a:gd name="connsiteY10" fmla="*/ 326571 h 727788"/>
                <a:gd name="connsiteX11" fmla="*/ 336618 w 373941"/>
                <a:gd name="connsiteY11" fmla="*/ 205273 h 727788"/>
                <a:gd name="connsiteX12" fmla="*/ 271304 w 373941"/>
                <a:gd name="connsiteY12" fmla="*/ 121298 h 727788"/>
                <a:gd name="connsiteX13" fmla="*/ 177998 w 373941"/>
                <a:gd name="connsiteY13" fmla="*/ 0 h 727788"/>
                <a:gd name="connsiteX0" fmla="*/ 177998 w 373941"/>
                <a:gd name="connsiteY0" fmla="*/ 0 h 727788"/>
                <a:gd name="connsiteX1" fmla="*/ 122014 w 373941"/>
                <a:gd name="connsiteY1" fmla="*/ 74645 h 727788"/>
                <a:gd name="connsiteX2" fmla="*/ 79171 w 373941"/>
                <a:gd name="connsiteY2" fmla="*/ 110490 h 727788"/>
                <a:gd name="connsiteX3" fmla="*/ 15373 w 373941"/>
                <a:gd name="connsiteY3" fmla="*/ 247922 h 727788"/>
                <a:gd name="connsiteX4" fmla="*/ 4526 w 373941"/>
                <a:gd name="connsiteY4" fmla="*/ 440444 h 727788"/>
                <a:gd name="connsiteX5" fmla="*/ 43170 w 373941"/>
                <a:gd name="connsiteY5" fmla="*/ 536782 h 727788"/>
                <a:gd name="connsiteX6" fmla="*/ 129245 w 373941"/>
                <a:gd name="connsiteY6" fmla="*/ 673903 h 727788"/>
                <a:gd name="connsiteX7" fmla="*/ 177998 w 373941"/>
                <a:gd name="connsiteY7" fmla="*/ 727788 h 727788"/>
                <a:gd name="connsiteX8" fmla="*/ 308626 w 373941"/>
                <a:gd name="connsiteY8" fmla="*/ 606490 h 727788"/>
                <a:gd name="connsiteX9" fmla="*/ 345949 w 373941"/>
                <a:gd name="connsiteY9" fmla="*/ 457200 h 727788"/>
                <a:gd name="connsiteX10" fmla="*/ 373941 w 373941"/>
                <a:gd name="connsiteY10" fmla="*/ 326571 h 727788"/>
                <a:gd name="connsiteX11" fmla="*/ 336618 w 373941"/>
                <a:gd name="connsiteY11" fmla="*/ 205273 h 727788"/>
                <a:gd name="connsiteX12" fmla="*/ 271304 w 373941"/>
                <a:gd name="connsiteY12" fmla="*/ 121298 h 727788"/>
                <a:gd name="connsiteX13" fmla="*/ 177998 w 373941"/>
                <a:gd name="connsiteY13" fmla="*/ 0 h 727788"/>
                <a:gd name="connsiteX0" fmla="*/ 177998 w 373941"/>
                <a:gd name="connsiteY0" fmla="*/ 0 h 727788"/>
                <a:gd name="connsiteX1" fmla="*/ 118204 w 373941"/>
                <a:gd name="connsiteY1" fmla="*/ 49880 h 727788"/>
                <a:gd name="connsiteX2" fmla="*/ 79171 w 373941"/>
                <a:gd name="connsiteY2" fmla="*/ 110490 h 727788"/>
                <a:gd name="connsiteX3" fmla="*/ 15373 w 373941"/>
                <a:gd name="connsiteY3" fmla="*/ 247922 h 727788"/>
                <a:gd name="connsiteX4" fmla="*/ 4526 w 373941"/>
                <a:gd name="connsiteY4" fmla="*/ 440444 h 727788"/>
                <a:gd name="connsiteX5" fmla="*/ 43170 w 373941"/>
                <a:gd name="connsiteY5" fmla="*/ 536782 h 727788"/>
                <a:gd name="connsiteX6" fmla="*/ 129245 w 373941"/>
                <a:gd name="connsiteY6" fmla="*/ 673903 h 727788"/>
                <a:gd name="connsiteX7" fmla="*/ 177998 w 373941"/>
                <a:gd name="connsiteY7" fmla="*/ 727788 h 727788"/>
                <a:gd name="connsiteX8" fmla="*/ 308626 w 373941"/>
                <a:gd name="connsiteY8" fmla="*/ 606490 h 727788"/>
                <a:gd name="connsiteX9" fmla="*/ 345949 w 373941"/>
                <a:gd name="connsiteY9" fmla="*/ 457200 h 727788"/>
                <a:gd name="connsiteX10" fmla="*/ 373941 w 373941"/>
                <a:gd name="connsiteY10" fmla="*/ 326571 h 727788"/>
                <a:gd name="connsiteX11" fmla="*/ 336618 w 373941"/>
                <a:gd name="connsiteY11" fmla="*/ 205273 h 727788"/>
                <a:gd name="connsiteX12" fmla="*/ 271304 w 373941"/>
                <a:gd name="connsiteY12" fmla="*/ 121298 h 727788"/>
                <a:gd name="connsiteX13" fmla="*/ 177998 w 373941"/>
                <a:gd name="connsiteY13" fmla="*/ 0 h 727788"/>
                <a:gd name="connsiteX0" fmla="*/ 177998 w 373941"/>
                <a:gd name="connsiteY0" fmla="*/ 0 h 727788"/>
                <a:gd name="connsiteX1" fmla="*/ 118204 w 373941"/>
                <a:gd name="connsiteY1" fmla="*/ 49880 h 727788"/>
                <a:gd name="connsiteX2" fmla="*/ 79171 w 373941"/>
                <a:gd name="connsiteY2" fmla="*/ 110490 h 727788"/>
                <a:gd name="connsiteX3" fmla="*/ 15373 w 373941"/>
                <a:gd name="connsiteY3" fmla="*/ 247922 h 727788"/>
                <a:gd name="connsiteX4" fmla="*/ 4526 w 373941"/>
                <a:gd name="connsiteY4" fmla="*/ 440444 h 727788"/>
                <a:gd name="connsiteX5" fmla="*/ 43170 w 373941"/>
                <a:gd name="connsiteY5" fmla="*/ 536782 h 727788"/>
                <a:gd name="connsiteX6" fmla="*/ 129245 w 373941"/>
                <a:gd name="connsiteY6" fmla="*/ 673903 h 727788"/>
                <a:gd name="connsiteX7" fmla="*/ 177998 w 373941"/>
                <a:gd name="connsiteY7" fmla="*/ 727788 h 727788"/>
                <a:gd name="connsiteX8" fmla="*/ 308626 w 373941"/>
                <a:gd name="connsiteY8" fmla="*/ 606490 h 727788"/>
                <a:gd name="connsiteX9" fmla="*/ 345949 w 373941"/>
                <a:gd name="connsiteY9" fmla="*/ 457200 h 727788"/>
                <a:gd name="connsiteX10" fmla="*/ 373941 w 373941"/>
                <a:gd name="connsiteY10" fmla="*/ 326571 h 727788"/>
                <a:gd name="connsiteX11" fmla="*/ 336618 w 373941"/>
                <a:gd name="connsiteY11" fmla="*/ 205273 h 727788"/>
                <a:gd name="connsiteX12" fmla="*/ 244634 w 373941"/>
                <a:gd name="connsiteY12" fmla="*/ 47003 h 727788"/>
                <a:gd name="connsiteX13" fmla="*/ 177998 w 373941"/>
                <a:gd name="connsiteY13" fmla="*/ 0 h 727788"/>
                <a:gd name="connsiteX0" fmla="*/ 177998 w 373941"/>
                <a:gd name="connsiteY0" fmla="*/ 0 h 727788"/>
                <a:gd name="connsiteX1" fmla="*/ 118204 w 373941"/>
                <a:gd name="connsiteY1" fmla="*/ 49880 h 727788"/>
                <a:gd name="connsiteX2" fmla="*/ 79171 w 373941"/>
                <a:gd name="connsiteY2" fmla="*/ 110490 h 727788"/>
                <a:gd name="connsiteX3" fmla="*/ 15373 w 373941"/>
                <a:gd name="connsiteY3" fmla="*/ 247922 h 727788"/>
                <a:gd name="connsiteX4" fmla="*/ 4526 w 373941"/>
                <a:gd name="connsiteY4" fmla="*/ 440444 h 727788"/>
                <a:gd name="connsiteX5" fmla="*/ 43170 w 373941"/>
                <a:gd name="connsiteY5" fmla="*/ 536782 h 727788"/>
                <a:gd name="connsiteX6" fmla="*/ 129245 w 373941"/>
                <a:gd name="connsiteY6" fmla="*/ 673903 h 727788"/>
                <a:gd name="connsiteX7" fmla="*/ 177998 w 373941"/>
                <a:gd name="connsiteY7" fmla="*/ 727788 h 727788"/>
                <a:gd name="connsiteX8" fmla="*/ 308626 w 373941"/>
                <a:gd name="connsiteY8" fmla="*/ 606490 h 727788"/>
                <a:gd name="connsiteX9" fmla="*/ 345949 w 373941"/>
                <a:gd name="connsiteY9" fmla="*/ 457200 h 727788"/>
                <a:gd name="connsiteX10" fmla="*/ 373941 w 373941"/>
                <a:gd name="connsiteY10" fmla="*/ 326571 h 727788"/>
                <a:gd name="connsiteX11" fmla="*/ 336618 w 373941"/>
                <a:gd name="connsiteY11" fmla="*/ 205273 h 727788"/>
                <a:gd name="connsiteX12" fmla="*/ 244634 w 373941"/>
                <a:gd name="connsiteY12" fmla="*/ 47003 h 727788"/>
                <a:gd name="connsiteX13" fmla="*/ 177998 w 373941"/>
                <a:gd name="connsiteY13" fmla="*/ 0 h 727788"/>
                <a:gd name="connsiteX0" fmla="*/ 177998 w 373941"/>
                <a:gd name="connsiteY0" fmla="*/ 0 h 727788"/>
                <a:gd name="connsiteX1" fmla="*/ 118204 w 373941"/>
                <a:gd name="connsiteY1" fmla="*/ 49880 h 727788"/>
                <a:gd name="connsiteX2" fmla="*/ 79171 w 373941"/>
                <a:gd name="connsiteY2" fmla="*/ 110490 h 727788"/>
                <a:gd name="connsiteX3" fmla="*/ 15373 w 373941"/>
                <a:gd name="connsiteY3" fmla="*/ 247922 h 727788"/>
                <a:gd name="connsiteX4" fmla="*/ 4526 w 373941"/>
                <a:gd name="connsiteY4" fmla="*/ 440444 h 727788"/>
                <a:gd name="connsiteX5" fmla="*/ 43170 w 373941"/>
                <a:gd name="connsiteY5" fmla="*/ 536782 h 727788"/>
                <a:gd name="connsiteX6" fmla="*/ 129245 w 373941"/>
                <a:gd name="connsiteY6" fmla="*/ 673903 h 727788"/>
                <a:gd name="connsiteX7" fmla="*/ 177998 w 373941"/>
                <a:gd name="connsiteY7" fmla="*/ 727788 h 727788"/>
                <a:gd name="connsiteX8" fmla="*/ 308626 w 373941"/>
                <a:gd name="connsiteY8" fmla="*/ 606490 h 727788"/>
                <a:gd name="connsiteX9" fmla="*/ 345949 w 373941"/>
                <a:gd name="connsiteY9" fmla="*/ 457200 h 727788"/>
                <a:gd name="connsiteX10" fmla="*/ 373941 w 373941"/>
                <a:gd name="connsiteY10" fmla="*/ 326571 h 727788"/>
                <a:gd name="connsiteX11" fmla="*/ 336618 w 373941"/>
                <a:gd name="connsiteY11" fmla="*/ 205273 h 727788"/>
                <a:gd name="connsiteX12" fmla="*/ 313152 w 373941"/>
                <a:gd name="connsiteY12" fmla="*/ 146687 h 727788"/>
                <a:gd name="connsiteX13" fmla="*/ 244634 w 373941"/>
                <a:gd name="connsiteY13" fmla="*/ 47003 h 727788"/>
                <a:gd name="connsiteX14" fmla="*/ 177998 w 373941"/>
                <a:gd name="connsiteY14" fmla="*/ 0 h 727788"/>
                <a:gd name="connsiteX0" fmla="*/ 179966 w 375909"/>
                <a:gd name="connsiteY0" fmla="*/ 0 h 727788"/>
                <a:gd name="connsiteX1" fmla="*/ 120172 w 375909"/>
                <a:gd name="connsiteY1" fmla="*/ 49880 h 727788"/>
                <a:gd name="connsiteX2" fmla="*/ 81139 w 375909"/>
                <a:gd name="connsiteY2" fmla="*/ 110490 h 727788"/>
                <a:gd name="connsiteX3" fmla="*/ 7816 w 375909"/>
                <a:gd name="connsiteY3" fmla="*/ 286022 h 727788"/>
                <a:gd name="connsiteX4" fmla="*/ 6494 w 375909"/>
                <a:gd name="connsiteY4" fmla="*/ 440444 h 727788"/>
                <a:gd name="connsiteX5" fmla="*/ 45138 w 375909"/>
                <a:gd name="connsiteY5" fmla="*/ 536782 h 727788"/>
                <a:gd name="connsiteX6" fmla="*/ 131213 w 375909"/>
                <a:gd name="connsiteY6" fmla="*/ 673903 h 727788"/>
                <a:gd name="connsiteX7" fmla="*/ 179966 w 375909"/>
                <a:gd name="connsiteY7" fmla="*/ 727788 h 727788"/>
                <a:gd name="connsiteX8" fmla="*/ 310594 w 375909"/>
                <a:gd name="connsiteY8" fmla="*/ 606490 h 727788"/>
                <a:gd name="connsiteX9" fmla="*/ 347917 w 375909"/>
                <a:gd name="connsiteY9" fmla="*/ 457200 h 727788"/>
                <a:gd name="connsiteX10" fmla="*/ 375909 w 375909"/>
                <a:gd name="connsiteY10" fmla="*/ 326571 h 727788"/>
                <a:gd name="connsiteX11" fmla="*/ 338586 w 375909"/>
                <a:gd name="connsiteY11" fmla="*/ 205273 h 727788"/>
                <a:gd name="connsiteX12" fmla="*/ 315120 w 375909"/>
                <a:gd name="connsiteY12" fmla="*/ 146687 h 727788"/>
                <a:gd name="connsiteX13" fmla="*/ 246602 w 375909"/>
                <a:gd name="connsiteY13" fmla="*/ 47003 h 727788"/>
                <a:gd name="connsiteX14" fmla="*/ 179966 w 375909"/>
                <a:gd name="connsiteY14" fmla="*/ 0 h 727788"/>
                <a:gd name="connsiteX0" fmla="*/ 179966 w 375909"/>
                <a:gd name="connsiteY0" fmla="*/ 0 h 727788"/>
                <a:gd name="connsiteX1" fmla="*/ 120172 w 375909"/>
                <a:gd name="connsiteY1" fmla="*/ 49880 h 727788"/>
                <a:gd name="connsiteX2" fmla="*/ 77329 w 375909"/>
                <a:gd name="connsiteY2" fmla="*/ 108585 h 727788"/>
                <a:gd name="connsiteX3" fmla="*/ 7816 w 375909"/>
                <a:gd name="connsiteY3" fmla="*/ 286022 h 727788"/>
                <a:gd name="connsiteX4" fmla="*/ 6494 w 375909"/>
                <a:gd name="connsiteY4" fmla="*/ 440444 h 727788"/>
                <a:gd name="connsiteX5" fmla="*/ 45138 w 375909"/>
                <a:gd name="connsiteY5" fmla="*/ 536782 h 727788"/>
                <a:gd name="connsiteX6" fmla="*/ 131213 w 375909"/>
                <a:gd name="connsiteY6" fmla="*/ 673903 h 727788"/>
                <a:gd name="connsiteX7" fmla="*/ 179966 w 375909"/>
                <a:gd name="connsiteY7" fmla="*/ 727788 h 727788"/>
                <a:gd name="connsiteX8" fmla="*/ 310594 w 375909"/>
                <a:gd name="connsiteY8" fmla="*/ 606490 h 727788"/>
                <a:gd name="connsiteX9" fmla="*/ 347917 w 375909"/>
                <a:gd name="connsiteY9" fmla="*/ 457200 h 727788"/>
                <a:gd name="connsiteX10" fmla="*/ 375909 w 375909"/>
                <a:gd name="connsiteY10" fmla="*/ 326571 h 727788"/>
                <a:gd name="connsiteX11" fmla="*/ 338586 w 375909"/>
                <a:gd name="connsiteY11" fmla="*/ 205273 h 727788"/>
                <a:gd name="connsiteX12" fmla="*/ 315120 w 375909"/>
                <a:gd name="connsiteY12" fmla="*/ 146687 h 727788"/>
                <a:gd name="connsiteX13" fmla="*/ 246602 w 375909"/>
                <a:gd name="connsiteY13" fmla="*/ 47003 h 727788"/>
                <a:gd name="connsiteX14" fmla="*/ 179966 w 375909"/>
                <a:gd name="connsiteY14" fmla="*/ 0 h 727788"/>
                <a:gd name="connsiteX0" fmla="*/ 179966 w 375909"/>
                <a:gd name="connsiteY0" fmla="*/ 0 h 727788"/>
                <a:gd name="connsiteX1" fmla="*/ 120172 w 375909"/>
                <a:gd name="connsiteY1" fmla="*/ 49880 h 727788"/>
                <a:gd name="connsiteX2" fmla="*/ 77329 w 375909"/>
                <a:gd name="connsiteY2" fmla="*/ 108585 h 727788"/>
                <a:gd name="connsiteX3" fmla="*/ 7816 w 375909"/>
                <a:gd name="connsiteY3" fmla="*/ 286022 h 727788"/>
                <a:gd name="connsiteX4" fmla="*/ 6494 w 375909"/>
                <a:gd name="connsiteY4" fmla="*/ 440444 h 727788"/>
                <a:gd name="connsiteX5" fmla="*/ 45138 w 375909"/>
                <a:gd name="connsiteY5" fmla="*/ 536782 h 727788"/>
                <a:gd name="connsiteX6" fmla="*/ 131213 w 375909"/>
                <a:gd name="connsiteY6" fmla="*/ 673903 h 727788"/>
                <a:gd name="connsiteX7" fmla="*/ 179966 w 375909"/>
                <a:gd name="connsiteY7" fmla="*/ 727788 h 727788"/>
                <a:gd name="connsiteX8" fmla="*/ 310594 w 375909"/>
                <a:gd name="connsiteY8" fmla="*/ 606490 h 727788"/>
                <a:gd name="connsiteX9" fmla="*/ 347917 w 375909"/>
                <a:gd name="connsiteY9" fmla="*/ 457200 h 727788"/>
                <a:gd name="connsiteX10" fmla="*/ 375909 w 375909"/>
                <a:gd name="connsiteY10" fmla="*/ 326571 h 727788"/>
                <a:gd name="connsiteX11" fmla="*/ 338586 w 375909"/>
                <a:gd name="connsiteY11" fmla="*/ 205273 h 727788"/>
                <a:gd name="connsiteX12" fmla="*/ 307500 w 375909"/>
                <a:gd name="connsiteY12" fmla="*/ 131447 h 727788"/>
                <a:gd name="connsiteX13" fmla="*/ 246602 w 375909"/>
                <a:gd name="connsiteY13" fmla="*/ 47003 h 727788"/>
                <a:gd name="connsiteX14" fmla="*/ 179966 w 375909"/>
                <a:gd name="connsiteY14" fmla="*/ 0 h 727788"/>
                <a:gd name="connsiteX0" fmla="*/ 179966 w 379719"/>
                <a:gd name="connsiteY0" fmla="*/ 0 h 727788"/>
                <a:gd name="connsiteX1" fmla="*/ 120172 w 379719"/>
                <a:gd name="connsiteY1" fmla="*/ 49880 h 727788"/>
                <a:gd name="connsiteX2" fmla="*/ 77329 w 379719"/>
                <a:gd name="connsiteY2" fmla="*/ 108585 h 727788"/>
                <a:gd name="connsiteX3" fmla="*/ 7816 w 379719"/>
                <a:gd name="connsiteY3" fmla="*/ 286022 h 727788"/>
                <a:gd name="connsiteX4" fmla="*/ 6494 w 379719"/>
                <a:gd name="connsiteY4" fmla="*/ 440444 h 727788"/>
                <a:gd name="connsiteX5" fmla="*/ 45138 w 379719"/>
                <a:gd name="connsiteY5" fmla="*/ 536782 h 727788"/>
                <a:gd name="connsiteX6" fmla="*/ 131213 w 379719"/>
                <a:gd name="connsiteY6" fmla="*/ 673903 h 727788"/>
                <a:gd name="connsiteX7" fmla="*/ 179966 w 379719"/>
                <a:gd name="connsiteY7" fmla="*/ 727788 h 727788"/>
                <a:gd name="connsiteX8" fmla="*/ 310594 w 379719"/>
                <a:gd name="connsiteY8" fmla="*/ 606490 h 727788"/>
                <a:gd name="connsiteX9" fmla="*/ 347917 w 379719"/>
                <a:gd name="connsiteY9" fmla="*/ 457200 h 727788"/>
                <a:gd name="connsiteX10" fmla="*/ 379719 w 379719"/>
                <a:gd name="connsiteY10" fmla="*/ 326571 h 727788"/>
                <a:gd name="connsiteX11" fmla="*/ 338586 w 379719"/>
                <a:gd name="connsiteY11" fmla="*/ 205273 h 727788"/>
                <a:gd name="connsiteX12" fmla="*/ 307500 w 379719"/>
                <a:gd name="connsiteY12" fmla="*/ 131447 h 727788"/>
                <a:gd name="connsiteX13" fmla="*/ 246602 w 379719"/>
                <a:gd name="connsiteY13" fmla="*/ 47003 h 727788"/>
                <a:gd name="connsiteX14" fmla="*/ 179966 w 379719"/>
                <a:gd name="connsiteY14" fmla="*/ 0 h 727788"/>
                <a:gd name="connsiteX0" fmla="*/ 179966 w 379719"/>
                <a:gd name="connsiteY0" fmla="*/ 0 h 727788"/>
                <a:gd name="connsiteX1" fmla="*/ 120172 w 379719"/>
                <a:gd name="connsiteY1" fmla="*/ 49880 h 727788"/>
                <a:gd name="connsiteX2" fmla="*/ 77329 w 379719"/>
                <a:gd name="connsiteY2" fmla="*/ 108585 h 727788"/>
                <a:gd name="connsiteX3" fmla="*/ 7816 w 379719"/>
                <a:gd name="connsiteY3" fmla="*/ 286022 h 727788"/>
                <a:gd name="connsiteX4" fmla="*/ 6494 w 379719"/>
                <a:gd name="connsiteY4" fmla="*/ 440444 h 727788"/>
                <a:gd name="connsiteX5" fmla="*/ 45138 w 379719"/>
                <a:gd name="connsiteY5" fmla="*/ 536782 h 727788"/>
                <a:gd name="connsiteX6" fmla="*/ 131213 w 379719"/>
                <a:gd name="connsiteY6" fmla="*/ 673903 h 727788"/>
                <a:gd name="connsiteX7" fmla="*/ 179966 w 379719"/>
                <a:gd name="connsiteY7" fmla="*/ 727788 h 727788"/>
                <a:gd name="connsiteX8" fmla="*/ 310594 w 379719"/>
                <a:gd name="connsiteY8" fmla="*/ 606490 h 727788"/>
                <a:gd name="connsiteX9" fmla="*/ 347917 w 379719"/>
                <a:gd name="connsiteY9" fmla="*/ 457200 h 727788"/>
                <a:gd name="connsiteX10" fmla="*/ 379719 w 379719"/>
                <a:gd name="connsiteY10" fmla="*/ 326571 h 727788"/>
                <a:gd name="connsiteX11" fmla="*/ 350016 w 379719"/>
                <a:gd name="connsiteY11" fmla="*/ 218608 h 727788"/>
                <a:gd name="connsiteX12" fmla="*/ 307500 w 379719"/>
                <a:gd name="connsiteY12" fmla="*/ 131447 h 727788"/>
                <a:gd name="connsiteX13" fmla="*/ 246602 w 379719"/>
                <a:gd name="connsiteY13" fmla="*/ 47003 h 727788"/>
                <a:gd name="connsiteX14" fmla="*/ 179966 w 379719"/>
                <a:gd name="connsiteY14" fmla="*/ 0 h 727788"/>
                <a:gd name="connsiteX0" fmla="*/ 179966 w 379719"/>
                <a:gd name="connsiteY0" fmla="*/ 0 h 727788"/>
                <a:gd name="connsiteX1" fmla="*/ 120172 w 379719"/>
                <a:gd name="connsiteY1" fmla="*/ 49880 h 727788"/>
                <a:gd name="connsiteX2" fmla="*/ 77329 w 379719"/>
                <a:gd name="connsiteY2" fmla="*/ 108585 h 727788"/>
                <a:gd name="connsiteX3" fmla="*/ 7816 w 379719"/>
                <a:gd name="connsiteY3" fmla="*/ 286022 h 727788"/>
                <a:gd name="connsiteX4" fmla="*/ 6494 w 379719"/>
                <a:gd name="connsiteY4" fmla="*/ 440444 h 727788"/>
                <a:gd name="connsiteX5" fmla="*/ 45138 w 379719"/>
                <a:gd name="connsiteY5" fmla="*/ 536782 h 727788"/>
                <a:gd name="connsiteX6" fmla="*/ 131213 w 379719"/>
                <a:gd name="connsiteY6" fmla="*/ 673903 h 727788"/>
                <a:gd name="connsiteX7" fmla="*/ 179966 w 379719"/>
                <a:gd name="connsiteY7" fmla="*/ 727788 h 727788"/>
                <a:gd name="connsiteX8" fmla="*/ 310594 w 379719"/>
                <a:gd name="connsiteY8" fmla="*/ 606490 h 727788"/>
                <a:gd name="connsiteX9" fmla="*/ 363157 w 379719"/>
                <a:gd name="connsiteY9" fmla="*/ 457200 h 727788"/>
                <a:gd name="connsiteX10" fmla="*/ 379719 w 379719"/>
                <a:gd name="connsiteY10" fmla="*/ 326571 h 727788"/>
                <a:gd name="connsiteX11" fmla="*/ 350016 w 379719"/>
                <a:gd name="connsiteY11" fmla="*/ 218608 h 727788"/>
                <a:gd name="connsiteX12" fmla="*/ 307500 w 379719"/>
                <a:gd name="connsiteY12" fmla="*/ 131447 h 727788"/>
                <a:gd name="connsiteX13" fmla="*/ 246602 w 379719"/>
                <a:gd name="connsiteY13" fmla="*/ 47003 h 727788"/>
                <a:gd name="connsiteX14" fmla="*/ 179966 w 379719"/>
                <a:gd name="connsiteY14" fmla="*/ 0 h 727788"/>
                <a:gd name="connsiteX0" fmla="*/ 179966 w 379719"/>
                <a:gd name="connsiteY0" fmla="*/ 0 h 727788"/>
                <a:gd name="connsiteX1" fmla="*/ 120172 w 379719"/>
                <a:gd name="connsiteY1" fmla="*/ 49880 h 727788"/>
                <a:gd name="connsiteX2" fmla="*/ 77329 w 379719"/>
                <a:gd name="connsiteY2" fmla="*/ 108585 h 727788"/>
                <a:gd name="connsiteX3" fmla="*/ 7816 w 379719"/>
                <a:gd name="connsiteY3" fmla="*/ 286022 h 727788"/>
                <a:gd name="connsiteX4" fmla="*/ 6494 w 379719"/>
                <a:gd name="connsiteY4" fmla="*/ 440444 h 727788"/>
                <a:gd name="connsiteX5" fmla="*/ 45138 w 379719"/>
                <a:gd name="connsiteY5" fmla="*/ 536782 h 727788"/>
                <a:gd name="connsiteX6" fmla="*/ 131213 w 379719"/>
                <a:gd name="connsiteY6" fmla="*/ 673903 h 727788"/>
                <a:gd name="connsiteX7" fmla="*/ 179966 w 379719"/>
                <a:gd name="connsiteY7" fmla="*/ 727788 h 727788"/>
                <a:gd name="connsiteX8" fmla="*/ 310594 w 379719"/>
                <a:gd name="connsiteY8" fmla="*/ 606490 h 727788"/>
                <a:gd name="connsiteX9" fmla="*/ 363157 w 379719"/>
                <a:gd name="connsiteY9" fmla="*/ 457200 h 727788"/>
                <a:gd name="connsiteX10" fmla="*/ 379719 w 379719"/>
                <a:gd name="connsiteY10" fmla="*/ 326571 h 727788"/>
                <a:gd name="connsiteX11" fmla="*/ 350016 w 379719"/>
                <a:gd name="connsiteY11" fmla="*/ 218608 h 727788"/>
                <a:gd name="connsiteX12" fmla="*/ 307500 w 379719"/>
                <a:gd name="connsiteY12" fmla="*/ 131447 h 727788"/>
                <a:gd name="connsiteX13" fmla="*/ 246602 w 379719"/>
                <a:gd name="connsiteY13" fmla="*/ 47003 h 727788"/>
                <a:gd name="connsiteX14" fmla="*/ 179966 w 379719"/>
                <a:gd name="connsiteY14" fmla="*/ 0 h 727788"/>
                <a:gd name="connsiteX0" fmla="*/ 179966 w 379719"/>
                <a:gd name="connsiteY0" fmla="*/ 0 h 727788"/>
                <a:gd name="connsiteX1" fmla="*/ 120172 w 379719"/>
                <a:gd name="connsiteY1" fmla="*/ 49880 h 727788"/>
                <a:gd name="connsiteX2" fmla="*/ 77329 w 379719"/>
                <a:gd name="connsiteY2" fmla="*/ 108585 h 727788"/>
                <a:gd name="connsiteX3" fmla="*/ 7816 w 379719"/>
                <a:gd name="connsiteY3" fmla="*/ 286022 h 727788"/>
                <a:gd name="connsiteX4" fmla="*/ 6494 w 379719"/>
                <a:gd name="connsiteY4" fmla="*/ 440444 h 727788"/>
                <a:gd name="connsiteX5" fmla="*/ 45138 w 379719"/>
                <a:gd name="connsiteY5" fmla="*/ 536782 h 727788"/>
                <a:gd name="connsiteX6" fmla="*/ 131213 w 379719"/>
                <a:gd name="connsiteY6" fmla="*/ 673903 h 727788"/>
                <a:gd name="connsiteX7" fmla="*/ 179966 w 379719"/>
                <a:gd name="connsiteY7" fmla="*/ 727788 h 727788"/>
                <a:gd name="connsiteX8" fmla="*/ 304879 w 379719"/>
                <a:gd name="connsiteY8" fmla="*/ 604585 h 727788"/>
                <a:gd name="connsiteX9" fmla="*/ 363157 w 379719"/>
                <a:gd name="connsiteY9" fmla="*/ 457200 h 727788"/>
                <a:gd name="connsiteX10" fmla="*/ 379719 w 379719"/>
                <a:gd name="connsiteY10" fmla="*/ 326571 h 727788"/>
                <a:gd name="connsiteX11" fmla="*/ 350016 w 379719"/>
                <a:gd name="connsiteY11" fmla="*/ 218608 h 727788"/>
                <a:gd name="connsiteX12" fmla="*/ 307500 w 379719"/>
                <a:gd name="connsiteY12" fmla="*/ 131447 h 727788"/>
                <a:gd name="connsiteX13" fmla="*/ 246602 w 379719"/>
                <a:gd name="connsiteY13" fmla="*/ 47003 h 727788"/>
                <a:gd name="connsiteX14" fmla="*/ 179966 w 379719"/>
                <a:gd name="connsiteY14" fmla="*/ 0 h 727788"/>
                <a:gd name="connsiteX0" fmla="*/ 179966 w 387339"/>
                <a:gd name="connsiteY0" fmla="*/ 0 h 727788"/>
                <a:gd name="connsiteX1" fmla="*/ 120172 w 387339"/>
                <a:gd name="connsiteY1" fmla="*/ 49880 h 727788"/>
                <a:gd name="connsiteX2" fmla="*/ 77329 w 387339"/>
                <a:gd name="connsiteY2" fmla="*/ 108585 h 727788"/>
                <a:gd name="connsiteX3" fmla="*/ 7816 w 387339"/>
                <a:gd name="connsiteY3" fmla="*/ 286022 h 727788"/>
                <a:gd name="connsiteX4" fmla="*/ 6494 w 387339"/>
                <a:gd name="connsiteY4" fmla="*/ 440444 h 727788"/>
                <a:gd name="connsiteX5" fmla="*/ 45138 w 387339"/>
                <a:gd name="connsiteY5" fmla="*/ 536782 h 727788"/>
                <a:gd name="connsiteX6" fmla="*/ 131213 w 387339"/>
                <a:gd name="connsiteY6" fmla="*/ 673903 h 727788"/>
                <a:gd name="connsiteX7" fmla="*/ 179966 w 387339"/>
                <a:gd name="connsiteY7" fmla="*/ 727788 h 727788"/>
                <a:gd name="connsiteX8" fmla="*/ 304879 w 387339"/>
                <a:gd name="connsiteY8" fmla="*/ 604585 h 727788"/>
                <a:gd name="connsiteX9" fmla="*/ 363157 w 387339"/>
                <a:gd name="connsiteY9" fmla="*/ 457200 h 727788"/>
                <a:gd name="connsiteX10" fmla="*/ 387339 w 387339"/>
                <a:gd name="connsiteY10" fmla="*/ 345621 h 727788"/>
                <a:gd name="connsiteX11" fmla="*/ 350016 w 387339"/>
                <a:gd name="connsiteY11" fmla="*/ 218608 h 727788"/>
                <a:gd name="connsiteX12" fmla="*/ 307500 w 387339"/>
                <a:gd name="connsiteY12" fmla="*/ 131447 h 727788"/>
                <a:gd name="connsiteX13" fmla="*/ 246602 w 387339"/>
                <a:gd name="connsiteY13" fmla="*/ 47003 h 727788"/>
                <a:gd name="connsiteX14" fmla="*/ 179966 w 387339"/>
                <a:gd name="connsiteY14" fmla="*/ 0 h 727788"/>
                <a:gd name="connsiteX0" fmla="*/ 179966 w 381624"/>
                <a:gd name="connsiteY0" fmla="*/ 0 h 727788"/>
                <a:gd name="connsiteX1" fmla="*/ 120172 w 381624"/>
                <a:gd name="connsiteY1" fmla="*/ 49880 h 727788"/>
                <a:gd name="connsiteX2" fmla="*/ 77329 w 381624"/>
                <a:gd name="connsiteY2" fmla="*/ 108585 h 727788"/>
                <a:gd name="connsiteX3" fmla="*/ 7816 w 381624"/>
                <a:gd name="connsiteY3" fmla="*/ 286022 h 727788"/>
                <a:gd name="connsiteX4" fmla="*/ 6494 w 381624"/>
                <a:gd name="connsiteY4" fmla="*/ 440444 h 727788"/>
                <a:gd name="connsiteX5" fmla="*/ 45138 w 381624"/>
                <a:gd name="connsiteY5" fmla="*/ 536782 h 727788"/>
                <a:gd name="connsiteX6" fmla="*/ 131213 w 381624"/>
                <a:gd name="connsiteY6" fmla="*/ 673903 h 727788"/>
                <a:gd name="connsiteX7" fmla="*/ 179966 w 381624"/>
                <a:gd name="connsiteY7" fmla="*/ 727788 h 727788"/>
                <a:gd name="connsiteX8" fmla="*/ 304879 w 381624"/>
                <a:gd name="connsiteY8" fmla="*/ 604585 h 727788"/>
                <a:gd name="connsiteX9" fmla="*/ 363157 w 381624"/>
                <a:gd name="connsiteY9" fmla="*/ 457200 h 727788"/>
                <a:gd name="connsiteX10" fmla="*/ 381624 w 381624"/>
                <a:gd name="connsiteY10" fmla="*/ 347526 h 727788"/>
                <a:gd name="connsiteX11" fmla="*/ 350016 w 381624"/>
                <a:gd name="connsiteY11" fmla="*/ 218608 h 727788"/>
                <a:gd name="connsiteX12" fmla="*/ 307500 w 381624"/>
                <a:gd name="connsiteY12" fmla="*/ 131447 h 727788"/>
                <a:gd name="connsiteX13" fmla="*/ 246602 w 381624"/>
                <a:gd name="connsiteY13" fmla="*/ 47003 h 727788"/>
                <a:gd name="connsiteX14" fmla="*/ 179966 w 381624"/>
                <a:gd name="connsiteY14" fmla="*/ 0 h 727788"/>
                <a:gd name="connsiteX0" fmla="*/ 179966 w 381624"/>
                <a:gd name="connsiteY0" fmla="*/ 0 h 727788"/>
                <a:gd name="connsiteX1" fmla="*/ 120172 w 381624"/>
                <a:gd name="connsiteY1" fmla="*/ 49880 h 727788"/>
                <a:gd name="connsiteX2" fmla="*/ 77329 w 381624"/>
                <a:gd name="connsiteY2" fmla="*/ 108585 h 727788"/>
                <a:gd name="connsiteX3" fmla="*/ 7816 w 381624"/>
                <a:gd name="connsiteY3" fmla="*/ 286022 h 727788"/>
                <a:gd name="connsiteX4" fmla="*/ 6494 w 381624"/>
                <a:gd name="connsiteY4" fmla="*/ 440444 h 727788"/>
                <a:gd name="connsiteX5" fmla="*/ 45138 w 381624"/>
                <a:gd name="connsiteY5" fmla="*/ 536782 h 727788"/>
                <a:gd name="connsiteX6" fmla="*/ 131213 w 381624"/>
                <a:gd name="connsiteY6" fmla="*/ 673903 h 727788"/>
                <a:gd name="connsiteX7" fmla="*/ 179966 w 381624"/>
                <a:gd name="connsiteY7" fmla="*/ 727788 h 727788"/>
                <a:gd name="connsiteX8" fmla="*/ 304879 w 381624"/>
                <a:gd name="connsiteY8" fmla="*/ 604585 h 727788"/>
                <a:gd name="connsiteX9" fmla="*/ 363157 w 381624"/>
                <a:gd name="connsiteY9" fmla="*/ 457200 h 727788"/>
                <a:gd name="connsiteX10" fmla="*/ 381624 w 381624"/>
                <a:gd name="connsiteY10" fmla="*/ 347526 h 727788"/>
                <a:gd name="connsiteX11" fmla="*/ 350016 w 381624"/>
                <a:gd name="connsiteY11" fmla="*/ 218608 h 727788"/>
                <a:gd name="connsiteX12" fmla="*/ 307500 w 381624"/>
                <a:gd name="connsiteY12" fmla="*/ 131447 h 727788"/>
                <a:gd name="connsiteX13" fmla="*/ 246602 w 381624"/>
                <a:gd name="connsiteY13" fmla="*/ 47003 h 727788"/>
                <a:gd name="connsiteX14" fmla="*/ 179966 w 381624"/>
                <a:gd name="connsiteY14" fmla="*/ 0 h 727788"/>
                <a:gd name="connsiteX0" fmla="*/ 179966 w 381624"/>
                <a:gd name="connsiteY0" fmla="*/ 0 h 727788"/>
                <a:gd name="connsiteX1" fmla="*/ 120172 w 381624"/>
                <a:gd name="connsiteY1" fmla="*/ 49880 h 727788"/>
                <a:gd name="connsiteX2" fmla="*/ 77329 w 381624"/>
                <a:gd name="connsiteY2" fmla="*/ 108585 h 727788"/>
                <a:gd name="connsiteX3" fmla="*/ 7816 w 381624"/>
                <a:gd name="connsiteY3" fmla="*/ 286022 h 727788"/>
                <a:gd name="connsiteX4" fmla="*/ 6494 w 381624"/>
                <a:gd name="connsiteY4" fmla="*/ 440444 h 727788"/>
                <a:gd name="connsiteX5" fmla="*/ 33708 w 381624"/>
                <a:gd name="connsiteY5" fmla="*/ 538687 h 727788"/>
                <a:gd name="connsiteX6" fmla="*/ 131213 w 381624"/>
                <a:gd name="connsiteY6" fmla="*/ 673903 h 727788"/>
                <a:gd name="connsiteX7" fmla="*/ 179966 w 381624"/>
                <a:gd name="connsiteY7" fmla="*/ 727788 h 727788"/>
                <a:gd name="connsiteX8" fmla="*/ 304879 w 381624"/>
                <a:gd name="connsiteY8" fmla="*/ 604585 h 727788"/>
                <a:gd name="connsiteX9" fmla="*/ 363157 w 381624"/>
                <a:gd name="connsiteY9" fmla="*/ 457200 h 727788"/>
                <a:gd name="connsiteX10" fmla="*/ 381624 w 381624"/>
                <a:gd name="connsiteY10" fmla="*/ 347526 h 727788"/>
                <a:gd name="connsiteX11" fmla="*/ 350016 w 381624"/>
                <a:gd name="connsiteY11" fmla="*/ 218608 h 727788"/>
                <a:gd name="connsiteX12" fmla="*/ 307500 w 381624"/>
                <a:gd name="connsiteY12" fmla="*/ 131447 h 727788"/>
                <a:gd name="connsiteX13" fmla="*/ 246602 w 381624"/>
                <a:gd name="connsiteY13" fmla="*/ 47003 h 727788"/>
                <a:gd name="connsiteX14" fmla="*/ 179966 w 381624"/>
                <a:gd name="connsiteY14" fmla="*/ 0 h 727788"/>
                <a:gd name="connsiteX0" fmla="*/ 179966 w 381624"/>
                <a:gd name="connsiteY0" fmla="*/ 0 h 727788"/>
                <a:gd name="connsiteX1" fmla="*/ 120172 w 381624"/>
                <a:gd name="connsiteY1" fmla="*/ 49880 h 727788"/>
                <a:gd name="connsiteX2" fmla="*/ 77329 w 381624"/>
                <a:gd name="connsiteY2" fmla="*/ 108585 h 727788"/>
                <a:gd name="connsiteX3" fmla="*/ 7816 w 381624"/>
                <a:gd name="connsiteY3" fmla="*/ 286022 h 727788"/>
                <a:gd name="connsiteX4" fmla="*/ 6494 w 381624"/>
                <a:gd name="connsiteY4" fmla="*/ 440444 h 727788"/>
                <a:gd name="connsiteX5" fmla="*/ 33708 w 381624"/>
                <a:gd name="connsiteY5" fmla="*/ 538687 h 727788"/>
                <a:gd name="connsiteX6" fmla="*/ 131213 w 381624"/>
                <a:gd name="connsiteY6" fmla="*/ 673903 h 727788"/>
                <a:gd name="connsiteX7" fmla="*/ 179966 w 381624"/>
                <a:gd name="connsiteY7" fmla="*/ 727788 h 727788"/>
                <a:gd name="connsiteX8" fmla="*/ 304879 w 381624"/>
                <a:gd name="connsiteY8" fmla="*/ 604585 h 727788"/>
                <a:gd name="connsiteX9" fmla="*/ 363157 w 381624"/>
                <a:gd name="connsiteY9" fmla="*/ 457200 h 727788"/>
                <a:gd name="connsiteX10" fmla="*/ 381624 w 381624"/>
                <a:gd name="connsiteY10" fmla="*/ 347526 h 727788"/>
                <a:gd name="connsiteX11" fmla="*/ 350016 w 381624"/>
                <a:gd name="connsiteY11" fmla="*/ 218608 h 727788"/>
                <a:gd name="connsiteX12" fmla="*/ 307500 w 381624"/>
                <a:gd name="connsiteY12" fmla="*/ 131447 h 727788"/>
                <a:gd name="connsiteX13" fmla="*/ 246602 w 381624"/>
                <a:gd name="connsiteY13" fmla="*/ 47003 h 727788"/>
                <a:gd name="connsiteX14" fmla="*/ 179966 w 381624"/>
                <a:gd name="connsiteY14" fmla="*/ 0 h 727788"/>
                <a:gd name="connsiteX0" fmla="*/ 179966 w 381624"/>
                <a:gd name="connsiteY0" fmla="*/ 0 h 727788"/>
                <a:gd name="connsiteX1" fmla="*/ 120172 w 381624"/>
                <a:gd name="connsiteY1" fmla="*/ 49880 h 727788"/>
                <a:gd name="connsiteX2" fmla="*/ 77329 w 381624"/>
                <a:gd name="connsiteY2" fmla="*/ 108585 h 727788"/>
                <a:gd name="connsiteX3" fmla="*/ 7816 w 381624"/>
                <a:gd name="connsiteY3" fmla="*/ 286022 h 727788"/>
                <a:gd name="connsiteX4" fmla="*/ 6494 w 381624"/>
                <a:gd name="connsiteY4" fmla="*/ 440444 h 727788"/>
                <a:gd name="connsiteX5" fmla="*/ 33708 w 381624"/>
                <a:gd name="connsiteY5" fmla="*/ 538687 h 727788"/>
                <a:gd name="connsiteX6" fmla="*/ 110258 w 381624"/>
                <a:gd name="connsiteY6" fmla="*/ 671998 h 727788"/>
                <a:gd name="connsiteX7" fmla="*/ 179966 w 381624"/>
                <a:gd name="connsiteY7" fmla="*/ 727788 h 727788"/>
                <a:gd name="connsiteX8" fmla="*/ 304879 w 381624"/>
                <a:gd name="connsiteY8" fmla="*/ 604585 h 727788"/>
                <a:gd name="connsiteX9" fmla="*/ 363157 w 381624"/>
                <a:gd name="connsiteY9" fmla="*/ 457200 h 727788"/>
                <a:gd name="connsiteX10" fmla="*/ 381624 w 381624"/>
                <a:gd name="connsiteY10" fmla="*/ 347526 h 727788"/>
                <a:gd name="connsiteX11" fmla="*/ 350016 w 381624"/>
                <a:gd name="connsiteY11" fmla="*/ 218608 h 727788"/>
                <a:gd name="connsiteX12" fmla="*/ 307500 w 381624"/>
                <a:gd name="connsiteY12" fmla="*/ 131447 h 727788"/>
                <a:gd name="connsiteX13" fmla="*/ 246602 w 381624"/>
                <a:gd name="connsiteY13" fmla="*/ 47003 h 727788"/>
                <a:gd name="connsiteX14" fmla="*/ 179966 w 381624"/>
                <a:gd name="connsiteY14" fmla="*/ 0 h 727788"/>
                <a:gd name="connsiteX0" fmla="*/ 179966 w 381624"/>
                <a:gd name="connsiteY0" fmla="*/ 0 h 727788"/>
                <a:gd name="connsiteX1" fmla="*/ 120172 w 381624"/>
                <a:gd name="connsiteY1" fmla="*/ 49880 h 727788"/>
                <a:gd name="connsiteX2" fmla="*/ 77329 w 381624"/>
                <a:gd name="connsiteY2" fmla="*/ 108585 h 727788"/>
                <a:gd name="connsiteX3" fmla="*/ 7816 w 381624"/>
                <a:gd name="connsiteY3" fmla="*/ 286022 h 727788"/>
                <a:gd name="connsiteX4" fmla="*/ 6494 w 381624"/>
                <a:gd name="connsiteY4" fmla="*/ 440444 h 727788"/>
                <a:gd name="connsiteX5" fmla="*/ 33708 w 381624"/>
                <a:gd name="connsiteY5" fmla="*/ 538687 h 727788"/>
                <a:gd name="connsiteX6" fmla="*/ 110258 w 381624"/>
                <a:gd name="connsiteY6" fmla="*/ 671998 h 727788"/>
                <a:gd name="connsiteX7" fmla="*/ 179966 w 381624"/>
                <a:gd name="connsiteY7" fmla="*/ 727788 h 727788"/>
                <a:gd name="connsiteX8" fmla="*/ 320119 w 381624"/>
                <a:gd name="connsiteY8" fmla="*/ 574105 h 727788"/>
                <a:gd name="connsiteX9" fmla="*/ 363157 w 381624"/>
                <a:gd name="connsiteY9" fmla="*/ 457200 h 727788"/>
                <a:gd name="connsiteX10" fmla="*/ 381624 w 381624"/>
                <a:gd name="connsiteY10" fmla="*/ 347526 h 727788"/>
                <a:gd name="connsiteX11" fmla="*/ 350016 w 381624"/>
                <a:gd name="connsiteY11" fmla="*/ 218608 h 727788"/>
                <a:gd name="connsiteX12" fmla="*/ 307500 w 381624"/>
                <a:gd name="connsiteY12" fmla="*/ 131447 h 727788"/>
                <a:gd name="connsiteX13" fmla="*/ 246602 w 381624"/>
                <a:gd name="connsiteY13" fmla="*/ 47003 h 727788"/>
                <a:gd name="connsiteX14" fmla="*/ 179966 w 381624"/>
                <a:gd name="connsiteY14" fmla="*/ 0 h 727788"/>
                <a:gd name="connsiteX0" fmla="*/ 179966 w 381624"/>
                <a:gd name="connsiteY0" fmla="*/ 0 h 731598"/>
                <a:gd name="connsiteX1" fmla="*/ 120172 w 381624"/>
                <a:gd name="connsiteY1" fmla="*/ 49880 h 731598"/>
                <a:gd name="connsiteX2" fmla="*/ 77329 w 381624"/>
                <a:gd name="connsiteY2" fmla="*/ 108585 h 731598"/>
                <a:gd name="connsiteX3" fmla="*/ 7816 w 381624"/>
                <a:gd name="connsiteY3" fmla="*/ 286022 h 731598"/>
                <a:gd name="connsiteX4" fmla="*/ 6494 w 381624"/>
                <a:gd name="connsiteY4" fmla="*/ 440444 h 731598"/>
                <a:gd name="connsiteX5" fmla="*/ 33708 w 381624"/>
                <a:gd name="connsiteY5" fmla="*/ 538687 h 731598"/>
                <a:gd name="connsiteX6" fmla="*/ 110258 w 381624"/>
                <a:gd name="connsiteY6" fmla="*/ 671998 h 731598"/>
                <a:gd name="connsiteX7" fmla="*/ 187586 w 381624"/>
                <a:gd name="connsiteY7" fmla="*/ 731598 h 731598"/>
                <a:gd name="connsiteX8" fmla="*/ 320119 w 381624"/>
                <a:gd name="connsiteY8" fmla="*/ 574105 h 731598"/>
                <a:gd name="connsiteX9" fmla="*/ 363157 w 381624"/>
                <a:gd name="connsiteY9" fmla="*/ 457200 h 731598"/>
                <a:gd name="connsiteX10" fmla="*/ 381624 w 381624"/>
                <a:gd name="connsiteY10" fmla="*/ 347526 h 731598"/>
                <a:gd name="connsiteX11" fmla="*/ 350016 w 381624"/>
                <a:gd name="connsiteY11" fmla="*/ 218608 h 731598"/>
                <a:gd name="connsiteX12" fmla="*/ 307500 w 381624"/>
                <a:gd name="connsiteY12" fmla="*/ 131447 h 731598"/>
                <a:gd name="connsiteX13" fmla="*/ 246602 w 381624"/>
                <a:gd name="connsiteY13" fmla="*/ 47003 h 731598"/>
                <a:gd name="connsiteX14" fmla="*/ 179966 w 381624"/>
                <a:gd name="connsiteY14" fmla="*/ 0 h 731598"/>
                <a:gd name="connsiteX0" fmla="*/ 179966 w 381624"/>
                <a:gd name="connsiteY0" fmla="*/ 0 h 731598"/>
                <a:gd name="connsiteX1" fmla="*/ 120172 w 381624"/>
                <a:gd name="connsiteY1" fmla="*/ 49880 h 731598"/>
                <a:gd name="connsiteX2" fmla="*/ 77329 w 381624"/>
                <a:gd name="connsiteY2" fmla="*/ 108585 h 731598"/>
                <a:gd name="connsiteX3" fmla="*/ 7816 w 381624"/>
                <a:gd name="connsiteY3" fmla="*/ 286022 h 731598"/>
                <a:gd name="connsiteX4" fmla="*/ 6494 w 381624"/>
                <a:gd name="connsiteY4" fmla="*/ 440444 h 731598"/>
                <a:gd name="connsiteX5" fmla="*/ 33708 w 381624"/>
                <a:gd name="connsiteY5" fmla="*/ 538687 h 731598"/>
                <a:gd name="connsiteX6" fmla="*/ 110258 w 381624"/>
                <a:gd name="connsiteY6" fmla="*/ 671998 h 731598"/>
                <a:gd name="connsiteX7" fmla="*/ 187586 w 381624"/>
                <a:gd name="connsiteY7" fmla="*/ 731598 h 731598"/>
                <a:gd name="connsiteX8" fmla="*/ 320119 w 381624"/>
                <a:gd name="connsiteY8" fmla="*/ 574105 h 731598"/>
                <a:gd name="connsiteX9" fmla="*/ 363157 w 381624"/>
                <a:gd name="connsiteY9" fmla="*/ 457200 h 731598"/>
                <a:gd name="connsiteX10" fmla="*/ 381624 w 381624"/>
                <a:gd name="connsiteY10" fmla="*/ 347526 h 731598"/>
                <a:gd name="connsiteX11" fmla="*/ 350016 w 381624"/>
                <a:gd name="connsiteY11" fmla="*/ 218608 h 731598"/>
                <a:gd name="connsiteX12" fmla="*/ 307500 w 381624"/>
                <a:gd name="connsiteY12" fmla="*/ 131447 h 731598"/>
                <a:gd name="connsiteX13" fmla="*/ 246602 w 381624"/>
                <a:gd name="connsiteY13" fmla="*/ 47003 h 731598"/>
                <a:gd name="connsiteX14" fmla="*/ 179966 w 381624"/>
                <a:gd name="connsiteY14" fmla="*/ 0 h 731598"/>
                <a:gd name="connsiteX0" fmla="*/ 179966 w 381624"/>
                <a:gd name="connsiteY0" fmla="*/ 0 h 731598"/>
                <a:gd name="connsiteX1" fmla="*/ 120172 w 381624"/>
                <a:gd name="connsiteY1" fmla="*/ 49880 h 731598"/>
                <a:gd name="connsiteX2" fmla="*/ 77329 w 381624"/>
                <a:gd name="connsiteY2" fmla="*/ 108585 h 731598"/>
                <a:gd name="connsiteX3" fmla="*/ 7816 w 381624"/>
                <a:gd name="connsiteY3" fmla="*/ 286022 h 731598"/>
                <a:gd name="connsiteX4" fmla="*/ 6494 w 381624"/>
                <a:gd name="connsiteY4" fmla="*/ 440444 h 731598"/>
                <a:gd name="connsiteX5" fmla="*/ 33708 w 381624"/>
                <a:gd name="connsiteY5" fmla="*/ 538687 h 731598"/>
                <a:gd name="connsiteX6" fmla="*/ 110258 w 381624"/>
                <a:gd name="connsiteY6" fmla="*/ 671998 h 731598"/>
                <a:gd name="connsiteX7" fmla="*/ 187586 w 381624"/>
                <a:gd name="connsiteY7" fmla="*/ 731598 h 731598"/>
                <a:gd name="connsiteX8" fmla="*/ 358219 w 381624"/>
                <a:gd name="connsiteY8" fmla="*/ 547435 h 731598"/>
                <a:gd name="connsiteX9" fmla="*/ 363157 w 381624"/>
                <a:gd name="connsiteY9" fmla="*/ 457200 h 731598"/>
                <a:gd name="connsiteX10" fmla="*/ 381624 w 381624"/>
                <a:gd name="connsiteY10" fmla="*/ 347526 h 731598"/>
                <a:gd name="connsiteX11" fmla="*/ 350016 w 381624"/>
                <a:gd name="connsiteY11" fmla="*/ 218608 h 731598"/>
                <a:gd name="connsiteX12" fmla="*/ 307500 w 381624"/>
                <a:gd name="connsiteY12" fmla="*/ 131447 h 731598"/>
                <a:gd name="connsiteX13" fmla="*/ 246602 w 381624"/>
                <a:gd name="connsiteY13" fmla="*/ 47003 h 731598"/>
                <a:gd name="connsiteX14" fmla="*/ 179966 w 381624"/>
                <a:gd name="connsiteY14" fmla="*/ 0 h 731598"/>
                <a:gd name="connsiteX0" fmla="*/ 179966 w 381624"/>
                <a:gd name="connsiteY0" fmla="*/ 0 h 731598"/>
                <a:gd name="connsiteX1" fmla="*/ 120172 w 381624"/>
                <a:gd name="connsiteY1" fmla="*/ 49880 h 731598"/>
                <a:gd name="connsiteX2" fmla="*/ 77329 w 381624"/>
                <a:gd name="connsiteY2" fmla="*/ 108585 h 731598"/>
                <a:gd name="connsiteX3" fmla="*/ 7816 w 381624"/>
                <a:gd name="connsiteY3" fmla="*/ 286022 h 731598"/>
                <a:gd name="connsiteX4" fmla="*/ 6494 w 381624"/>
                <a:gd name="connsiteY4" fmla="*/ 440444 h 731598"/>
                <a:gd name="connsiteX5" fmla="*/ 33708 w 381624"/>
                <a:gd name="connsiteY5" fmla="*/ 538687 h 731598"/>
                <a:gd name="connsiteX6" fmla="*/ 110258 w 381624"/>
                <a:gd name="connsiteY6" fmla="*/ 671998 h 731598"/>
                <a:gd name="connsiteX7" fmla="*/ 187586 w 381624"/>
                <a:gd name="connsiteY7" fmla="*/ 731598 h 731598"/>
                <a:gd name="connsiteX8" fmla="*/ 352504 w 381624"/>
                <a:gd name="connsiteY8" fmla="*/ 547435 h 731598"/>
                <a:gd name="connsiteX9" fmla="*/ 363157 w 381624"/>
                <a:gd name="connsiteY9" fmla="*/ 457200 h 731598"/>
                <a:gd name="connsiteX10" fmla="*/ 381624 w 381624"/>
                <a:gd name="connsiteY10" fmla="*/ 347526 h 731598"/>
                <a:gd name="connsiteX11" fmla="*/ 350016 w 381624"/>
                <a:gd name="connsiteY11" fmla="*/ 218608 h 731598"/>
                <a:gd name="connsiteX12" fmla="*/ 307500 w 381624"/>
                <a:gd name="connsiteY12" fmla="*/ 131447 h 731598"/>
                <a:gd name="connsiteX13" fmla="*/ 246602 w 381624"/>
                <a:gd name="connsiteY13" fmla="*/ 47003 h 731598"/>
                <a:gd name="connsiteX14" fmla="*/ 179966 w 381624"/>
                <a:gd name="connsiteY14" fmla="*/ 0 h 731598"/>
                <a:gd name="connsiteX0" fmla="*/ 179966 w 381624"/>
                <a:gd name="connsiteY0" fmla="*/ 0 h 731598"/>
                <a:gd name="connsiteX1" fmla="*/ 120172 w 381624"/>
                <a:gd name="connsiteY1" fmla="*/ 49880 h 731598"/>
                <a:gd name="connsiteX2" fmla="*/ 77329 w 381624"/>
                <a:gd name="connsiteY2" fmla="*/ 108585 h 731598"/>
                <a:gd name="connsiteX3" fmla="*/ 7816 w 381624"/>
                <a:gd name="connsiteY3" fmla="*/ 286022 h 731598"/>
                <a:gd name="connsiteX4" fmla="*/ 6494 w 381624"/>
                <a:gd name="connsiteY4" fmla="*/ 440444 h 731598"/>
                <a:gd name="connsiteX5" fmla="*/ 33708 w 381624"/>
                <a:gd name="connsiteY5" fmla="*/ 538687 h 731598"/>
                <a:gd name="connsiteX6" fmla="*/ 110258 w 381624"/>
                <a:gd name="connsiteY6" fmla="*/ 671998 h 731598"/>
                <a:gd name="connsiteX7" fmla="*/ 187586 w 381624"/>
                <a:gd name="connsiteY7" fmla="*/ 731598 h 731598"/>
                <a:gd name="connsiteX8" fmla="*/ 352504 w 381624"/>
                <a:gd name="connsiteY8" fmla="*/ 547435 h 731598"/>
                <a:gd name="connsiteX9" fmla="*/ 363157 w 381624"/>
                <a:gd name="connsiteY9" fmla="*/ 457200 h 731598"/>
                <a:gd name="connsiteX10" fmla="*/ 381624 w 381624"/>
                <a:gd name="connsiteY10" fmla="*/ 347526 h 731598"/>
                <a:gd name="connsiteX11" fmla="*/ 350016 w 381624"/>
                <a:gd name="connsiteY11" fmla="*/ 218608 h 731598"/>
                <a:gd name="connsiteX12" fmla="*/ 307500 w 381624"/>
                <a:gd name="connsiteY12" fmla="*/ 131447 h 731598"/>
                <a:gd name="connsiteX13" fmla="*/ 246602 w 381624"/>
                <a:gd name="connsiteY13" fmla="*/ 47003 h 731598"/>
                <a:gd name="connsiteX14" fmla="*/ 179966 w 381624"/>
                <a:gd name="connsiteY14" fmla="*/ 0 h 731598"/>
                <a:gd name="connsiteX0" fmla="*/ 179966 w 381624"/>
                <a:gd name="connsiteY0" fmla="*/ 0 h 731598"/>
                <a:gd name="connsiteX1" fmla="*/ 120172 w 381624"/>
                <a:gd name="connsiteY1" fmla="*/ 49880 h 731598"/>
                <a:gd name="connsiteX2" fmla="*/ 77329 w 381624"/>
                <a:gd name="connsiteY2" fmla="*/ 108585 h 731598"/>
                <a:gd name="connsiteX3" fmla="*/ 7816 w 381624"/>
                <a:gd name="connsiteY3" fmla="*/ 286022 h 731598"/>
                <a:gd name="connsiteX4" fmla="*/ 6494 w 381624"/>
                <a:gd name="connsiteY4" fmla="*/ 440444 h 731598"/>
                <a:gd name="connsiteX5" fmla="*/ 33708 w 381624"/>
                <a:gd name="connsiteY5" fmla="*/ 538687 h 731598"/>
                <a:gd name="connsiteX6" fmla="*/ 110258 w 381624"/>
                <a:gd name="connsiteY6" fmla="*/ 671998 h 731598"/>
                <a:gd name="connsiteX7" fmla="*/ 187586 w 381624"/>
                <a:gd name="connsiteY7" fmla="*/ 731598 h 731598"/>
                <a:gd name="connsiteX8" fmla="*/ 363157 w 381624"/>
                <a:gd name="connsiteY8" fmla="*/ 457200 h 731598"/>
                <a:gd name="connsiteX9" fmla="*/ 381624 w 381624"/>
                <a:gd name="connsiteY9" fmla="*/ 347526 h 731598"/>
                <a:gd name="connsiteX10" fmla="*/ 350016 w 381624"/>
                <a:gd name="connsiteY10" fmla="*/ 218608 h 731598"/>
                <a:gd name="connsiteX11" fmla="*/ 307500 w 381624"/>
                <a:gd name="connsiteY11" fmla="*/ 131447 h 731598"/>
                <a:gd name="connsiteX12" fmla="*/ 246602 w 381624"/>
                <a:gd name="connsiteY12" fmla="*/ 47003 h 731598"/>
                <a:gd name="connsiteX13" fmla="*/ 179966 w 381624"/>
                <a:gd name="connsiteY13" fmla="*/ 0 h 731598"/>
                <a:gd name="connsiteX0" fmla="*/ 179966 w 381624"/>
                <a:gd name="connsiteY0" fmla="*/ 0 h 731598"/>
                <a:gd name="connsiteX1" fmla="*/ 120172 w 381624"/>
                <a:gd name="connsiteY1" fmla="*/ 49880 h 731598"/>
                <a:gd name="connsiteX2" fmla="*/ 77329 w 381624"/>
                <a:gd name="connsiteY2" fmla="*/ 108585 h 731598"/>
                <a:gd name="connsiteX3" fmla="*/ 7816 w 381624"/>
                <a:gd name="connsiteY3" fmla="*/ 286022 h 731598"/>
                <a:gd name="connsiteX4" fmla="*/ 6494 w 381624"/>
                <a:gd name="connsiteY4" fmla="*/ 440444 h 731598"/>
                <a:gd name="connsiteX5" fmla="*/ 33708 w 381624"/>
                <a:gd name="connsiteY5" fmla="*/ 538687 h 731598"/>
                <a:gd name="connsiteX6" fmla="*/ 110258 w 381624"/>
                <a:gd name="connsiteY6" fmla="*/ 671998 h 731598"/>
                <a:gd name="connsiteX7" fmla="*/ 187586 w 381624"/>
                <a:gd name="connsiteY7" fmla="*/ 731598 h 731598"/>
                <a:gd name="connsiteX8" fmla="*/ 363157 w 381624"/>
                <a:gd name="connsiteY8" fmla="*/ 457200 h 731598"/>
                <a:gd name="connsiteX9" fmla="*/ 381624 w 381624"/>
                <a:gd name="connsiteY9" fmla="*/ 347526 h 731598"/>
                <a:gd name="connsiteX10" fmla="*/ 350016 w 381624"/>
                <a:gd name="connsiteY10" fmla="*/ 218608 h 731598"/>
                <a:gd name="connsiteX11" fmla="*/ 307500 w 381624"/>
                <a:gd name="connsiteY11" fmla="*/ 131447 h 731598"/>
                <a:gd name="connsiteX12" fmla="*/ 246602 w 381624"/>
                <a:gd name="connsiteY12" fmla="*/ 47003 h 731598"/>
                <a:gd name="connsiteX13" fmla="*/ 179966 w 381624"/>
                <a:gd name="connsiteY13" fmla="*/ 0 h 731598"/>
                <a:gd name="connsiteX0" fmla="*/ 179966 w 381624"/>
                <a:gd name="connsiteY0" fmla="*/ 0 h 731598"/>
                <a:gd name="connsiteX1" fmla="*/ 120172 w 381624"/>
                <a:gd name="connsiteY1" fmla="*/ 49880 h 731598"/>
                <a:gd name="connsiteX2" fmla="*/ 77329 w 381624"/>
                <a:gd name="connsiteY2" fmla="*/ 108585 h 731598"/>
                <a:gd name="connsiteX3" fmla="*/ 7816 w 381624"/>
                <a:gd name="connsiteY3" fmla="*/ 286022 h 731598"/>
                <a:gd name="connsiteX4" fmla="*/ 6494 w 381624"/>
                <a:gd name="connsiteY4" fmla="*/ 440444 h 731598"/>
                <a:gd name="connsiteX5" fmla="*/ 33708 w 381624"/>
                <a:gd name="connsiteY5" fmla="*/ 538687 h 731598"/>
                <a:gd name="connsiteX6" fmla="*/ 110258 w 381624"/>
                <a:gd name="connsiteY6" fmla="*/ 671998 h 731598"/>
                <a:gd name="connsiteX7" fmla="*/ 187586 w 381624"/>
                <a:gd name="connsiteY7" fmla="*/ 731598 h 731598"/>
                <a:gd name="connsiteX8" fmla="*/ 363157 w 381624"/>
                <a:gd name="connsiteY8" fmla="*/ 457200 h 731598"/>
                <a:gd name="connsiteX9" fmla="*/ 381624 w 381624"/>
                <a:gd name="connsiteY9" fmla="*/ 347526 h 731598"/>
                <a:gd name="connsiteX10" fmla="*/ 350016 w 381624"/>
                <a:gd name="connsiteY10" fmla="*/ 218608 h 731598"/>
                <a:gd name="connsiteX11" fmla="*/ 307500 w 381624"/>
                <a:gd name="connsiteY11" fmla="*/ 131447 h 731598"/>
                <a:gd name="connsiteX12" fmla="*/ 246602 w 381624"/>
                <a:gd name="connsiteY12" fmla="*/ 47003 h 731598"/>
                <a:gd name="connsiteX13" fmla="*/ 179966 w 381624"/>
                <a:gd name="connsiteY13" fmla="*/ 0 h 731598"/>
                <a:gd name="connsiteX0" fmla="*/ 179966 w 381624"/>
                <a:gd name="connsiteY0" fmla="*/ 0 h 731598"/>
                <a:gd name="connsiteX1" fmla="*/ 120172 w 381624"/>
                <a:gd name="connsiteY1" fmla="*/ 49880 h 731598"/>
                <a:gd name="connsiteX2" fmla="*/ 77329 w 381624"/>
                <a:gd name="connsiteY2" fmla="*/ 108585 h 731598"/>
                <a:gd name="connsiteX3" fmla="*/ 7816 w 381624"/>
                <a:gd name="connsiteY3" fmla="*/ 286022 h 731598"/>
                <a:gd name="connsiteX4" fmla="*/ 6494 w 381624"/>
                <a:gd name="connsiteY4" fmla="*/ 440444 h 731598"/>
                <a:gd name="connsiteX5" fmla="*/ 33708 w 381624"/>
                <a:gd name="connsiteY5" fmla="*/ 538687 h 731598"/>
                <a:gd name="connsiteX6" fmla="*/ 110258 w 381624"/>
                <a:gd name="connsiteY6" fmla="*/ 671998 h 731598"/>
                <a:gd name="connsiteX7" fmla="*/ 187586 w 381624"/>
                <a:gd name="connsiteY7" fmla="*/ 731598 h 731598"/>
                <a:gd name="connsiteX8" fmla="*/ 368872 w 381624"/>
                <a:gd name="connsiteY8" fmla="*/ 457200 h 731598"/>
                <a:gd name="connsiteX9" fmla="*/ 381624 w 381624"/>
                <a:gd name="connsiteY9" fmla="*/ 347526 h 731598"/>
                <a:gd name="connsiteX10" fmla="*/ 350016 w 381624"/>
                <a:gd name="connsiteY10" fmla="*/ 218608 h 731598"/>
                <a:gd name="connsiteX11" fmla="*/ 307500 w 381624"/>
                <a:gd name="connsiteY11" fmla="*/ 131447 h 731598"/>
                <a:gd name="connsiteX12" fmla="*/ 246602 w 381624"/>
                <a:gd name="connsiteY12" fmla="*/ 47003 h 731598"/>
                <a:gd name="connsiteX13" fmla="*/ 179966 w 381624"/>
                <a:gd name="connsiteY13" fmla="*/ 0 h 731598"/>
                <a:gd name="connsiteX0" fmla="*/ 179966 w 381624"/>
                <a:gd name="connsiteY0" fmla="*/ 0 h 733503"/>
                <a:gd name="connsiteX1" fmla="*/ 120172 w 381624"/>
                <a:gd name="connsiteY1" fmla="*/ 49880 h 733503"/>
                <a:gd name="connsiteX2" fmla="*/ 77329 w 381624"/>
                <a:gd name="connsiteY2" fmla="*/ 108585 h 733503"/>
                <a:gd name="connsiteX3" fmla="*/ 7816 w 381624"/>
                <a:gd name="connsiteY3" fmla="*/ 286022 h 733503"/>
                <a:gd name="connsiteX4" fmla="*/ 6494 w 381624"/>
                <a:gd name="connsiteY4" fmla="*/ 440444 h 733503"/>
                <a:gd name="connsiteX5" fmla="*/ 33708 w 381624"/>
                <a:gd name="connsiteY5" fmla="*/ 538687 h 733503"/>
                <a:gd name="connsiteX6" fmla="*/ 110258 w 381624"/>
                <a:gd name="connsiteY6" fmla="*/ 671998 h 733503"/>
                <a:gd name="connsiteX7" fmla="*/ 179966 w 381624"/>
                <a:gd name="connsiteY7" fmla="*/ 733503 h 733503"/>
                <a:gd name="connsiteX8" fmla="*/ 368872 w 381624"/>
                <a:gd name="connsiteY8" fmla="*/ 457200 h 733503"/>
                <a:gd name="connsiteX9" fmla="*/ 381624 w 381624"/>
                <a:gd name="connsiteY9" fmla="*/ 347526 h 733503"/>
                <a:gd name="connsiteX10" fmla="*/ 350016 w 381624"/>
                <a:gd name="connsiteY10" fmla="*/ 218608 h 733503"/>
                <a:gd name="connsiteX11" fmla="*/ 307500 w 381624"/>
                <a:gd name="connsiteY11" fmla="*/ 131447 h 733503"/>
                <a:gd name="connsiteX12" fmla="*/ 246602 w 381624"/>
                <a:gd name="connsiteY12" fmla="*/ 47003 h 733503"/>
                <a:gd name="connsiteX13" fmla="*/ 179966 w 381624"/>
                <a:gd name="connsiteY13" fmla="*/ 0 h 733503"/>
                <a:gd name="connsiteX0" fmla="*/ 179966 w 381624"/>
                <a:gd name="connsiteY0" fmla="*/ 0 h 733503"/>
                <a:gd name="connsiteX1" fmla="*/ 120172 w 381624"/>
                <a:gd name="connsiteY1" fmla="*/ 49880 h 733503"/>
                <a:gd name="connsiteX2" fmla="*/ 77329 w 381624"/>
                <a:gd name="connsiteY2" fmla="*/ 108585 h 733503"/>
                <a:gd name="connsiteX3" fmla="*/ 7816 w 381624"/>
                <a:gd name="connsiteY3" fmla="*/ 286022 h 733503"/>
                <a:gd name="connsiteX4" fmla="*/ 6494 w 381624"/>
                <a:gd name="connsiteY4" fmla="*/ 440444 h 733503"/>
                <a:gd name="connsiteX5" fmla="*/ 33708 w 381624"/>
                <a:gd name="connsiteY5" fmla="*/ 538687 h 733503"/>
                <a:gd name="connsiteX6" fmla="*/ 110258 w 381624"/>
                <a:gd name="connsiteY6" fmla="*/ 671998 h 733503"/>
                <a:gd name="connsiteX7" fmla="*/ 179966 w 381624"/>
                <a:gd name="connsiteY7" fmla="*/ 733503 h 733503"/>
                <a:gd name="connsiteX8" fmla="*/ 284640 w 381624"/>
                <a:gd name="connsiteY8" fmla="*/ 619127 h 733503"/>
                <a:gd name="connsiteX9" fmla="*/ 368872 w 381624"/>
                <a:gd name="connsiteY9" fmla="*/ 457200 h 733503"/>
                <a:gd name="connsiteX10" fmla="*/ 381624 w 381624"/>
                <a:gd name="connsiteY10" fmla="*/ 347526 h 733503"/>
                <a:gd name="connsiteX11" fmla="*/ 350016 w 381624"/>
                <a:gd name="connsiteY11" fmla="*/ 218608 h 733503"/>
                <a:gd name="connsiteX12" fmla="*/ 307500 w 381624"/>
                <a:gd name="connsiteY12" fmla="*/ 131447 h 733503"/>
                <a:gd name="connsiteX13" fmla="*/ 246602 w 381624"/>
                <a:gd name="connsiteY13" fmla="*/ 47003 h 733503"/>
                <a:gd name="connsiteX14" fmla="*/ 179966 w 381624"/>
                <a:gd name="connsiteY14" fmla="*/ 0 h 733503"/>
                <a:gd name="connsiteX0" fmla="*/ 179966 w 381624"/>
                <a:gd name="connsiteY0" fmla="*/ 0 h 733503"/>
                <a:gd name="connsiteX1" fmla="*/ 120172 w 381624"/>
                <a:gd name="connsiteY1" fmla="*/ 49880 h 733503"/>
                <a:gd name="connsiteX2" fmla="*/ 77329 w 381624"/>
                <a:gd name="connsiteY2" fmla="*/ 108585 h 733503"/>
                <a:gd name="connsiteX3" fmla="*/ 7816 w 381624"/>
                <a:gd name="connsiteY3" fmla="*/ 286022 h 733503"/>
                <a:gd name="connsiteX4" fmla="*/ 6494 w 381624"/>
                <a:gd name="connsiteY4" fmla="*/ 440444 h 733503"/>
                <a:gd name="connsiteX5" fmla="*/ 33708 w 381624"/>
                <a:gd name="connsiteY5" fmla="*/ 538687 h 733503"/>
                <a:gd name="connsiteX6" fmla="*/ 110258 w 381624"/>
                <a:gd name="connsiteY6" fmla="*/ 671998 h 733503"/>
                <a:gd name="connsiteX7" fmla="*/ 179966 w 381624"/>
                <a:gd name="connsiteY7" fmla="*/ 733503 h 733503"/>
                <a:gd name="connsiteX8" fmla="*/ 294778 w 381624"/>
                <a:gd name="connsiteY8" fmla="*/ 623008 h 733503"/>
                <a:gd name="connsiteX9" fmla="*/ 368872 w 381624"/>
                <a:gd name="connsiteY9" fmla="*/ 457200 h 733503"/>
                <a:gd name="connsiteX10" fmla="*/ 381624 w 381624"/>
                <a:gd name="connsiteY10" fmla="*/ 347526 h 733503"/>
                <a:gd name="connsiteX11" fmla="*/ 350016 w 381624"/>
                <a:gd name="connsiteY11" fmla="*/ 218608 h 733503"/>
                <a:gd name="connsiteX12" fmla="*/ 307500 w 381624"/>
                <a:gd name="connsiteY12" fmla="*/ 131447 h 733503"/>
                <a:gd name="connsiteX13" fmla="*/ 246602 w 381624"/>
                <a:gd name="connsiteY13" fmla="*/ 47003 h 733503"/>
                <a:gd name="connsiteX14" fmla="*/ 179966 w 381624"/>
                <a:gd name="connsiteY14" fmla="*/ 0 h 733503"/>
                <a:gd name="connsiteX0" fmla="*/ 179966 w 381624"/>
                <a:gd name="connsiteY0" fmla="*/ 0 h 735443"/>
                <a:gd name="connsiteX1" fmla="*/ 120172 w 381624"/>
                <a:gd name="connsiteY1" fmla="*/ 49880 h 735443"/>
                <a:gd name="connsiteX2" fmla="*/ 77329 w 381624"/>
                <a:gd name="connsiteY2" fmla="*/ 108585 h 735443"/>
                <a:gd name="connsiteX3" fmla="*/ 7816 w 381624"/>
                <a:gd name="connsiteY3" fmla="*/ 286022 h 735443"/>
                <a:gd name="connsiteX4" fmla="*/ 6494 w 381624"/>
                <a:gd name="connsiteY4" fmla="*/ 440444 h 735443"/>
                <a:gd name="connsiteX5" fmla="*/ 33708 w 381624"/>
                <a:gd name="connsiteY5" fmla="*/ 538687 h 735443"/>
                <a:gd name="connsiteX6" fmla="*/ 110258 w 381624"/>
                <a:gd name="connsiteY6" fmla="*/ 671998 h 735443"/>
                <a:gd name="connsiteX7" fmla="*/ 192131 w 381624"/>
                <a:gd name="connsiteY7" fmla="*/ 735443 h 735443"/>
                <a:gd name="connsiteX8" fmla="*/ 294778 w 381624"/>
                <a:gd name="connsiteY8" fmla="*/ 623008 h 735443"/>
                <a:gd name="connsiteX9" fmla="*/ 368872 w 381624"/>
                <a:gd name="connsiteY9" fmla="*/ 457200 h 735443"/>
                <a:gd name="connsiteX10" fmla="*/ 381624 w 381624"/>
                <a:gd name="connsiteY10" fmla="*/ 347526 h 735443"/>
                <a:gd name="connsiteX11" fmla="*/ 350016 w 381624"/>
                <a:gd name="connsiteY11" fmla="*/ 218608 h 735443"/>
                <a:gd name="connsiteX12" fmla="*/ 307500 w 381624"/>
                <a:gd name="connsiteY12" fmla="*/ 131447 h 735443"/>
                <a:gd name="connsiteX13" fmla="*/ 246602 w 381624"/>
                <a:gd name="connsiteY13" fmla="*/ 47003 h 735443"/>
                <a:gd name="connsiteX14" fmla="*/ 179966 w 381624"/>
                <a:gd name="connsiteY14" fmla="*/ 0 h 735443"/>
                <a:gd name="connsiteX0" fmla="*/ 179966 w 381624"/>
                <a:gd name="connsiteY0" fmla="*/ 0 h 735443"/>
                <a:gd name="connsiteX1" fmla="*/ 120172 w 381624"/>
                <a:gd name="connsiteY1" fmla="*/ 49880 h 735443"/>
                <a:gd name="connsiteX2" fmla="*/ 83412 w 381624"/>
                <a:gd name="connsiteY2" fmla="*/ 106645 h 735443"/>
                <a:gd name="connsiteX3" fmla="*/ 7816 w 381624"/>
                <a:gd name="connsiteY3" fmla="*/ 286022 h 735443"/>
                <a:gd name="connsiteX4" fmla="*/ 6494 w 381624"/>
                <a:gd name="connsiteY4" fmla="*/ 440444 h 735443"/>
                <a:gd name="connsiteX5" fmla="*/ 33708 w 381624"/>
                <a:gd name="connsiteY5" fmla="*/ 538687 h 735443"/>
                <a:gd name="connsiteX6" fmla="*/ 110258 w 381624"/>
                <a:gd name="connsiteY6" fmla="*/ 671998 h 735443"/>
                <a:gd name="connsiteX7" fmla="*/ 192131 w 381624"/>
                <a:gd name="connsiteY7" fmla="*/ 735443 h 735443"/>
                <a:gd name="connsiteX8" fmla="*/ 294778 w 381624"/>
                <a:gd name="connsiteY8" fmla="*/ 623008 h 735443"/>
                <a:gd name="connsiteX9" fmla="*/ 368872 w 381624"/>
                <a:gd name="connsiteY9" fmla="*/ 457200 h 735443"/>
                <a:gd name="connsiteX10" fmla="*/ 381624 w 381624"/>
                <a:gd name="connsiteY10" fmla="*/ 347526 h 735443"/>
                <a:gd name="connsiteX11" fmla="*/ 350016 w 381624"/>
                <a:gd name="connsiteY11" fmla="*/ 218608 h 735443"/>
                <a:gd name="connsiteX12" fmla="*/ 307500 w 381624"/>
                <a:gd name="connsiteY12" fmla="*/ 131447 h 735443"/>
                <a:gd name="connsiteX13" fmla="*/ 246602 w 381624"/>
                <a:gd name="connsiteY13" fmla="*/ 47003 h 735443"/>
                <a:gd name="connsiteX14" fmla="*/ 179966 w 381624"/>
                <a:gd name="connsiteY14" fmla="*/ 0 h 735443"/>
                <a:gd name="connsiteX0" fmla="*/ 179966 w 381624"/>
                <a:gd name="connsiteY0" fmla="*/ 0 h 735443"/>
                <a:gd name="connsiteX1" fmla="*/ 136393 w 381624"/>
                <a:gd name="connsiteY1" fmla="*/ 49880 h 735443"/>
                <a:gd name="connsiteX2" fmla="*/ 83412 w 381624"/>
                <a:gd name="connsiteY2" fmla="*/ 106645 h 735443"/>
                <a:gd name="connsiteX3" fmla="*/ 7816 w 381624"/>
                <a:gd name="connsiteY3" fmla="*/ 286022 h 735443"/>
                <a:gd name="connsiteX4" fmla="*/ 6494 w 381624"/>
                <a:gd name="connsiteY4" fmla="*/ 440444 h 735443"/>
                <a:gd name="connsiteX5" fmla="*/ 33708 w 381624"/>
                <a:gd name="connsiteY5" fmla="*/ 538687 h 735443"/>
                <a:gd name="connsiteX6" fmla="*/ 110258 w 381624"/>
                <a:gd name="connsiteY6" fmla="*/ 671998 h 735443"/>
                <a:gd name="connsiteX7" fmla="*/ 192131 w 381624"/>
                <a:gd name="connsiteY7" fmla="*/ 735443 h 735443"/>
                <a:gd name="connsiteX8" fmla="*/ 294778 w 381624"/>
                <a:gd name="connsiteY8" fmla="*/ 623008 h 735443"/>
                <a:gd name="connsiteX9" fmla="*/ 368872 w 381624"/>
                <a:gd name="connsiteY9" fmla="*/ 457200 h 735443"/>
                <a:gd name="connsiteX10" fmla="*/ 381624 w 381624"/>
                <a:gd name="connsiteY10" fmla="*/ 347526 h 735443"/>
                <a:gd name="connsiteX11" fmla="*/ 350016 w 381624"/>
                <a:gd name="connsiteY11" fmla="*/ 218608 h 735443"/>
                <a:gd name="connsiteX12" fmla="*/ 307500 w 381624"/>
                <a:gd name="connsiteY12" fmla="*/ 131447 h 735443"/>
                <a:gd name="connsiteX13" fmla="*/ 246602 w 381624"/>
                <a:gd name="connsiteY13" fmla="*/ 47003 h 735443"/>
                <a:gd name="connsiteX14" fmla="*/ 179966 w 381624"/>
                <a:gd name="connsiteY14" fmla="*/ 0 h 735443"/>
                <a:gd name="connsiteX0" fmla="*/ 179966 w 381624"/>
                <a:gd name="connsiteY0" fmla="*/ 0 h 735443"/>
                <a:gd name="connsiteX1" fmla="*/ 136393 w 381624"/>
                <a:gd name="connsiteY1" fmla="*/ 49880 h 735443"/>
                <a:gd name="connsiteX2" fmla="*/ 75302 w 381624"/>
                <a:gd name="connsiteY2" fmla="*/ 135752 h 735443"/>
                <a:gd name="connsiteX3" fmla="*/ 7816 w 381624"/>
                <a:gd name="connsiteY3" fmla="*/ 286022 h 735443"/>
                <a:gd name="connsiteX4" fmla="*/ 6494 w 381624"/>
                <a:gd name="connsiteY4" fmla="*/ 440444 h 735443"/>
                <a:gd name="connsiteX5" fmla="*/ 33708 w 381624"/>
                <a:gd name="connsiteY5" fmla="*/ 538687 h 735443"/>
                <a:gd name="connsiteX6" fmla="*/ 110258 w 381624"/>
                <a:gd name="connsiteY6" fmla="*/ 671998 h 735443"/>
                <a:gd name="connsiteX7" fmla="*/ 192131 w 381624"/>
                <a:gd name="connsiteY7" fmla="*/ 735443 h 735443"/>
                <a:gd name="connsiteX8" fmla="*/ 294778 w 381624"/>
                <a:gd name="connsiteY8" fmla="*/ 623008 h 735443"/>
                <a:gd name="connsiteX9" fmla="*/ 368872 w 381624"/>
                <a:gd name="connsiteY9" fmla="*/ 457200 h 735443"/>
                <a:gd name="connsiteX10" fmla="*/ 381624 w 381624"/>
                <a:gd name="connsiteY10" fmla="*/ 347526 h 735443"/>
                <a:gd name="connsiteX11" fmla="*/ 350016 w 381624"/>
                <a:gd name="connsiteY11" fmla="*/ 218608 h 735443"/>
                <a:gd name="connsiteX12" fmla="*/ 307500 w 381624"/>
                <a:gd name="connsiteY12" fmla="*/ 131447 h 735443"/>
                <a:gd name="connsiteX13" fmla="*/ 246602 w 381624"/>
                <a:gd name="connsiteY13" fmla="*/ 47003 h 735443"/>
                <a:gd name="connsiteX14" fmla="*/ 179966 w 381624"/>
                <a:gd name="connsiteY14" fmla="*/ 0 h 735443"/>
                <a:gd name="connsiteX0" fmla="*/ 179966 w 381624"/>
                <a:gd name="connsiteY0" fmla="*/ 0 h 735443"/>
                <a:gd name="connsiteX1" fmla="*/ 136393 w 381624"/>
                <a:gd name="connsiteY1" fmla="*/ 49880 h 735443"/>
                <a:gd name="connsiteX2" fmla="*/ 85439 w 381624"/>
                <a:gd name="connsiteY2" fmla="*/ 110526 h 735443"/>
                <a:gd name="connsiteX3" fmla="*/ 7816 w 381624"/>
                <a:gd name="connsiteY3" fmla="*/ 286022 h 735443"/>
                <a:gd name="connsiteX4" fmla="*/ 6494 w 381624"/>
                <a:gd name="connsiteY4" fmla="*/ 440444 h 735443"/>
                <a:gd name="connsiteX5" fmla="*/ 33708 w 381624"/>
                <a:gd name="connsiteY5" fmla="*/ 538687 h 735443"/>
                <a:gd name="connsiteX6" fmla="*/ 110258 w 381624"/>
                <a:gd name="connsiteY6" fmla="*/ 671998 h 735443"/>
                <a:gd name="connsiteX7" fmla="*/ 192131 w 381624"/>
                <a:gd name="connsiteY7" fmla="*/ 735443 h 735443"/>
                <a:gd name="connsiteX8" fmla="*/ 294778 w 381624"/>
                <a:gd name="connsiteY8" fmla="*/ 623008 h 735443"/>
                <a:gd name="connsiteX9" fmla="*/ 368872 w 381624"/>
                <a:gd name="connsiteY9" fmla="*/ 457200 h 735443"/>
                <a:gd name="connsiteX10" fmla="*/ 381624 w 381624"/>
                <a:gd name="connsiteY10" fmla="*/ 347526 h 735443"/>
                <a:gd name="connsiteX11" fmla="*/ 350016 w 381624"/>
                <a:gd name="connsiteY11" fmla="*/ 218608 h 735443"/>
                <a:gd name="connsiteX12" fmla="*/ 307500 w 381624"/>
                <a:gd name="connsiteY12" fmla="*/ 131447 h 735443"/>
                <a:gd name="connsiteX13" fmla="*/ 246602 w 381624"/>
                <a:gd name="connsiteY13" fmla="*/ 47003 h 735443"/>
                <a:gd name="connsiteX14" fmla="*/ 179966 w 381624"/>
                <a:gd name="connsiteY14" fmla="*/ 0 h 735443"/>
                <a:gd name="connsiteX0" fmla="*/ 179966 w 379596"/>
                <a:gd name="connsiteY0" fmla="*/ 0 h 735443"/>
                <a:gd name="connsiteX1" fmla="*/ 136393 w 379596"/>
                <a:gd name="connsiteY1" fmla="*/ 49880 h 735443"/>
                <a:gd name="connsiteX2" fmla="*/ 85439 w 379596"/>
                <a:gd name="connsiteY2" fmla="*/ 110526 h 735443"/>
                <a:gd name="connsiteX3" fmla="*/ 7816 w 379596"/>
                <a:gd name="connsiteY3" fmla="*/ 286022 h 735443"/>
                <a:gd name="connsiteX4" fmla="*/ 6494 w 379596"/>
                <a:gd name="connsiteY4" fmla="*/ 440444 h 735443"/>
                <a:gd name="connsiteX5" fmla="*/ 33708 w 379596"/>
                <a:gd name="connsiteY5" fmla="*/ 538687 h 735443"/>
                <a:gd name="connsiteX6" fmla="*/ 110258 w 379596"/>
                <a:gd name="connsiteY6" fmla="*/ 671998 h 735443"/>
                <a:gd name="connsiteX7" fmla="*/ 192131 w 379596"/>
                <a:gd name="connsiteY7" fmla="*/ 735443 h 735443"/>
                <a:gd name="connsiteX8" fmla="*/ 294778 w 379596"/>
                <a:gd name="connsiteY8" fmla="*/ 623008 h 735443"/>
                <a:gd name="connsiteX9" fmla="*/ 368872 w 379596"/>
                <a:gd name="connsiteY9" fmla="*/ 457200 h 735443"/>
                <a:gd name="connsiteX10" fmla="*/ 379596 w 379596"/>
                <a:gd name="connsiteY10" fmla="*/ 347526 h 735443"/>
                <a:gd name="connsiteX11" fmla="*/ 350016 w 379596"/>
                <a:gd name="connsiteY11" fmla="*/ 218608 h 735443"/>
                <a:gd name="connsiteX12" fmla="*/ 307500 w 379596"/>
                <a:gd name="connsiteY12" fmla="*/ 131447 h 735443"/>
                <a:gd name="connsiteX13" fmla="*/ 246602 w 379596"/>
                <a:gd name="connsiteY13" fmla="*/ 47003 h 735443"/>
                <a:gd name="connsiteX14" fmla="*/ 179966 w 379596"/>
                <a:gd name="connsiteY14" fmla="*/ 0 h 735443"/>
                <a:gd name="connsiteX0" fmla="*/ 179966 w 379596"/>
                <a:gd name="connsiteY0" fmla="*/ 0 h 735443"/>
                <a:gd name="connsiteX1" fmla="*/ 136393 w 379596"/>
                <a:gd name="connsiteY1" fmla="*/ 49880 h 735443"/>
                <a:gd name="connsiteX2" fmla="*/ 85439 w 379596"/>
                <a:gd name="connsiteY2" fmla="*/ 110526 h 735443"/>
                <a:gd name="connsiteX3" fmla="*/ 7816 w 379596"/>
                <a:gd name="connsiteY3" fmla="*/ 286022 h 735443"/>
                <a:gd name="connsiteX4" fmla="*/ 6494 w 379596"/>
                <a:gd name="connsiteY4" fmla="*/ 440444 h 735443"/>
                <a:gd name="connsiteX5" fmla="*/ 33708 w 379596"/>
                <a:gd name="connsiteY5" fmla="*/ 538687 h 735443"/>
                <a:gd name="connsiteX6" fmla="*/ 110258 w 379596"/>
                <a:gd name="connsiteY6" fmla="*/ 671998 h 735443"/>
                <a:gd name="connsiteX7" fmla="*/ 192131 w 379596"/>
                <a:gd name="connsiteY7" fmla="*/ 735443 h 735443"/>
                <a:gd name="connsiteX8" fmla="*/ 300861 w 379596"/>
                <a:gd name="connsiteY8" fmla="*/ 623008 h 735443"/>
                <a:gd name="connsiteX9" fmla="*/ 368872 w 379596"/>
                <a:gd name="connsiteY9" fmla="*/ 457200 h 735443"/>
                <a:gd name="connsiteX10" fmla="*/ 379596 w 379596"/>
                <a:gd name="connsiteY10" fmla="*/ 347526 h 735443"/>
                <a:gd name="connsiteX11" fmla="*/ 350016 w 379596"/>
                <a:gd name="connsiteY11" fmla="*/ 218608 h 735443"/>
                <a:gd name="connsiteX12" fmla="*/ 307500 w 379596"/>
                <a:gd name="connsiteY12" fmla="*/ 131447 h 735443"/>
                <a:gd name="connsiteX13" fmla="*/ 246602 w 379596"/>
                <a:gd name="connsiteY13" fmla="*/ 47003 h 735443"/>
                <a:gd name="connsiteX14" fmla="*/ 179966 w 379596"/>
                <a:gd name="connsiteY14" fmla="*/ 0 h 735443"/>
                <a:gd name="connsiteX0" fmla="*/ 179966 w 379596"/>
                <a:gd name="connsiteY0" fmla="*/ 0 h 735443"/>
                <a:gd name="connsiteX1" fmla="*/ 136393 w 379596"/>
                <a:gd name="connsiteY1" fmla="*/ 49880 h 735443"/>
                <a:gd name="connsiteX2" fmla="*/ 85439 w 379596"/>
                <a:gd name="connsiteY2" fmla="*/ 110526 h 735443"/>
                <a:gd name="connsiteX3" fmla="*/ 7816 w 379596"/>
                <a:gd name="connsiteY3" fmla="*/ 286022 h 735443"/>
                <a:gd name="connsiteX4" fmla="*/ 6494 w 379596"/>
                <a:gd name="connsiteY4" fmla="*/ 440444 h 735443"/>
                <a:gd name="connsiteX5" fmla="*/ 33708 w 379596"/>
                <a:gd name="connsiteY5" fmla="*/ 538687 h 735443"/>
                <a:gd name="connsiteX6" fmla="*/ 110258 w 379596"/>
                <a:gd name="connsiteY6" fmla="*/ 671998 h 735443"/>
                <a:gd name="connsiteX7" fmla="*/ 192131 w 379596"/>
                <a:gd name="connsiteY7" fmla="*/ 735443 h 735443"/>
                <a:gd name="connsiteX8" fmla="*/ 300861 w 379596"/>
                <a:gd name="connsiteY8" fmla="*/ 623008 h 735443"/>
                <a:gd name="connsiteX9" fmla="*/ 374955 w 379596"/>
                <a:gd name="connsiteY9" fmla="*/ 459140 h 735443"/>
                <a:gd name="connsiteX10" fmla="*/ 379596 w 379596"/>
                <a:gd name="connsiteY10" fmla="*/ 347526 h 735443"/>
                <a:gd name="connsiteX11" fmla="*/ 350016 w 379596"/>
                <a:gd name="connsiteY11" fmla="*/ 218608 h 735443"/>
                <a:gd name="connsiteX12" fmla="*/ 307500 w 379596"/>
                <a:gd name="connsiteY12" fmla="*/ 131447 h 735443"/>
                <a:gd name="connsiteX13" fmla="*/ 246602 w 379596"/>
                <a:gd name="connsiteY13" fmla="*/ 47003 h 735443"/>
                <a:gd name="connsiteX14" fmla="*/ 179966 w 379596"/>
                <a:gd name="connsiteY14" fmla="*/ 0 h 73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9596" h="735443">
                  <a:moveTo>
                    <a:pt x="179966" y="0"/>
                  </a:moveTo>
                  <a:lnTo>
                    <a:pt x="136393" y="49880"/>
                  </a:lnTo>
                  <a:cubicBezTo>
                    <a:pt x="127192" y="63733"/>
                    <a:pt x="94640" y="96673"/>
                    <a:pt x="85439" y="110526"/>
                  </a:cubicBezTo>
                  <a:cubicBezTo>
                    <a:pt x="49568" y="160782"/>
                    <a:pt x="24637" y="235766"/>
                    <a:pt x="7816" y="286022"/>
                  </a:cubicBezTo>
                  <a:cubicBezTo>
                    <a:pt x="4200" y="350196"/>
                    <a:pt x="-7035" y="341980"/>
                    <a:pt x="6494" y="440444"/>
                  </a:cubicBezTo>
                  <a:lnTo>
                    <a:pt x="33708" y="538687"/>
                  </a:lnTo>
                  <a:cubicBezTo>
                    <a:pt x="64305" y="599634"/>
                    <a:pt x="77756" y="630101"/>
                    <a:pt x="110258" y="671998"/>
                  </a:cubicBezTo>
                  <a:cubicBezTo>
                    <a:pt x="136034" y="691865"/>
                    <a:pt x="153020" y="713671"/>
                    <a:pt x="192131" y="735443"/>
                  </a:cubicBezTo>
                  <a:cubicBezTo>
                    <a:pt x="219925" y="726631"/>
                    <a:pt x="269377" y="669058"/>
                    <a:pt x="300861" y="623008"/>
                  </a:cubicBezTo>
                  <a:cubicBezTo>
                    <a:pt x="332345" y="576958"/>
                    <a:pt x="357521" y="504407"/>
                    <a:pt x="374955" y="459140"/>
                  </a:cubicBezTo>
                  <a:lnTo>
                    <a:pt x="379596" y="347526"/>
                  </a:lnTo>
                  <a:cubicBezTo>
                    <a:pt x="372870" y="281693"/>
                    <a:pt x="360552" y="261581"/>
                    <a:pt x="350016" y="218608"/>
                  </a:cubicBezTo>
                  <a:cubicBezTo>
                    <a:pt x="339250" y="191167"/>
                    <a:pt x="322831" y="157825"/>
                    <a:pt x="307500" y="131447"/>
                  </a:cubicBezTo>
                  <a:cubicBezTo>
                    <a:pt x="292169" y="105069"/>
                    <a:pt x="268493" y="73991"/>
                    <a:pt x="246602" y="47003"/>
                  </a:cubicBezTo>
                  <a:lnTo>
                    <a:pt x="179966" y="0"/>
                  </a:lnTo>
                  <a:close/>
                </a:path>
              </a:pathLst>
            </a:cu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60" name="pole tekstowe 59">
              <a:extLst>
                <a:ext uri="{FF2B5EF4-FFF2-40B4-BE49-F238E27FC236}">
                  <a16:creationId xmlns:a16="http://schemas.microsoft.com/office/drawing/2014/main" id="{73C8265F-3AF3-4D24-A08D-910052F4275B}"/>
                </a:ext>
              </a:extLst>
            </p:cNvPr>
            <p:cNvSpPr txBox="1"/>
            <p:nvPr/>
          </p:nvSpPr>
          <p:spPr>
            <a:xfrm>
              <a:off x="3489210" y="5841755"/>
              <a:ext cx="2694969" cy="830997"/>
            </a:xfrm>
            <a:prstGeom prst="rect">
              <a:avLst/>
            </a:prstGeom>
            <a:noFill/>
          </p:spPr>
          <p:txBody>
            <a:bodyPr wrap="none" rtlCol="0">
              <a:spAutoFit/>
            </a:bodyPr>
            <a:lstStyle/>
            <a:p>
              <a:r>
                <a:rPr lang="pl-PL" sz="1200" dirty="0">
                  <a:latin typeface="Courier New" panose="02070309020205020404" pitchFamily="49" charset="0"/>
                  <a:cs typeface="Courier New" panose="02070309020205020404" pitchFamily="49" charset="0"/>
                </a:rPr>
                <a:t>SELECT &lt;</a:t>
              </a:r>
              <a:r>
                <a:rPr lang="pl-PL" sz="1200" dirty="0" err="1">
                  <a:latin typeface="Courier New" panose="02070309020205020404" pitchFamily="49" charset="0"/>
                  <a:cs typeface="Courier New" panose="02070309020205020404" pitchFamily="49" charset="0"/>
                </a:rPr>
                <a:t>atrybuty_projekcji</a:t>
              </a:r>
              <a:r>
                <a:rPr lang="pl-PL" sz="1200" dirty="0">
                  <a:latin typeface="Courier New" panose="02070309020205020404" pitchFamily="49" charset="0"/>
                  <a:cs typeface="Courier New" panose="02070309020205020404" pitchFamily="49" charset="0"/>
                </a:rPr>
                <a:t>&gt;</a:t>
              </a:r>
            </a:p>
            <a:p>
              <a:r>
                <a:rPr lang="pl-PL" sz="1200" dirty="0">
                  <a:latin typeface="Courier New" panose="02070309020205020404" pitchFamily="49" charset="0"/>
                  <a:cs typeface="Courier New" panose="02070309020205020404" pitchFamily="49" charset="0"/>
                </a:rPr>
                <a:t>FROM </a:t>
              </a:r>
              <a:r>
                <a:rPr lang="pl-PL" sz="1200" dirty="0" err="1">
                  <a:latin typeface="Courier New" panose="02070309020205020404" pitchFamily="49" charset="0"/>
                  <a:cs typeface="Courier New" panose="02070309020205020404" pitchFamily="49" charset="0"/>
                </a:rPr>
                <a:t>tabelaA</a:t>
              </a:r>
              <a:r>
                <a:rPr lang="pl-PL" sz="1200" dirty="0">
                  <a:latin typeface="Courier New" panose="02070309020205020404" pitchFamily="49" charset="0"/>
                  <a:cs typeface="Courier New" panose="02070309020205020404" pitchFamily="49" charset="0"/>
                </a:rPr>
                <a:t> a</a:t>
              </a:r>
            </a:p>
            <a:p>
              <a:r>
                <a:rPr lang="pl-PL" sz="1200" dirty="0">
                  <a:latin typeface="Courier New" panose="02070309020205020404" pitchFamily="49" charset="0"/>
                  <a:cs typeface="Courier New" panose="02070309020205020404" pitchFamily="49" charset="0"/>
                </a:rPr>
                <a:t>FULL OUTER JOIN </a:t>
              </a:r>
              <a:r>
                <a:rPr lang="pl-PL" sz="1200" dirty="0" err="1">
                  <a:latin typeface="Courier New" panose="02070309020205020404" pitchFamily="49" charset="0"/>
                  <a:cs typeface="Courier New" panose="02070309020205020404" pitchFamily="49" charset="0"/>
                </a:rPr>
                <a:t>tabelaB</a:t>
              </a:r>
              <a:r>
                <a:rPr lang="pl-PL" sz="1200" dirty="0">
                  <a:latin typeface="Courier New" panose="02070309020205020404" pitchFamily="49" charset="0"/>
                  <a:cs typeface="Courier New" panose="02070309020205020404" pitchFamily="49" charset="0"/>
                </a:rPr>
                <a:t> b</a:t>
              </a:r>
            </a:p>
            <a:p>
              <a:r>
                <a:rPr lang="pl-PL" sz="1200" dirty="0">
                  <a:latin typeface="Courier New" panose="02070309020205020404" pitchFamily="49" charset="0"/>
                  <a:cs typeface="Courier New" panose="02070309020205020404" pitchFamily="49" charset="0"/>
                </a:rPr>
                <a:t>ON </a:t>
              </a:r>
              <a:r>
                <a:rPr lang="pl-PL" sz="1200" dirty="0" err="1">
                  <a:latin typeface="Courier New" panose="02070309020205020404" pitchFamily="49" charset="0"/>
                  <a:cs typeface="Courier New" panose="02070309020205020404" pitchFamily="49" charset="0"/>
                </a:rPr>
                <a:t>a.klucz</a:t>
              </a:r>
              <a:r>
                <a:rPr lang="pl-PL" sz="1200" dirty="0">
                  <a:latin typeface="Courier New" panose="02070309020205020404" pitchFamily="49" charset="0"/>
                  <a:cs typeface="Courier New" panose="02070309020205020404" pitchFamily="49" charset="0"/>
                </a:rPr>
                <a:t> = </a:t>
              </a:r>
              <a:r>
                <a:rPr lang="pl-PL" sz="1200" dirty="0" err="1">
                  <a:latin typeface="Courier New" panose="02070309020205020404" pitchFamily="49" charset="0"/>
                  <a:cs typeface="Courier New" panose="02070309020205020404" pitchFamily="49" charset="0"/>
                </a:rPr>
                <a:t>b.klucz</a:t>
              </a:r>
              <a:endParaRPr lang="pl-PL" sz="1200" dirty="0">
                <a:latin typeface="Courier New" panose="02070309020205020404" pitchFamily="49" charset="0"/>
                <a:cs typeface="Courier New" panose="02070309020205020404" pitchFamily="49" charset="0"/>
              </a:endParaRPr>
            </a:p>
          </p:txBody>
        </p:sp>
      </p:grpSp>
      <p:grpSp>
        <p:nvGrpSpPr>
          <p:cNvPr id="66" name="Grupa 65">
            <a:extLst>
              <a:ext uri="{FF2B5EF4-FFF2-40B4-BE49-F238E27FC236}">
                <a16:creationId xmlns:a16="http://schemas.microsoft.com/office/drawing/2014/main" id="{3F647602-C4D8-461B-A971-4EF2963D2F5F}"/>
              </a:ext>
            </a:extLst>
          </p:cNvPr>
          <p:cNvGrpSpPr/>
          <p:nvPr/>
        </p:nvGrpSpPr>
        <p:grpSpPr>
          <a:xfrm>
            <a:off x="6575412" y="4852714"/>
            <a:ext cx="3903633" cy="2014828"/>
            <a:chOff x="6575412" y="4852714"/>
            <a:chExt cx="3903633" cy="2014828"/>
          </a:xfrm>
        </p:grpSpPr>
        <p:grpSp>
          <p:nvGrpSpPr>
            <p:cNvPr id="41" name="Grupa 40">
              <a:extLst>
                <a:ext uri="{FF2B5EF4-FFF2-40B4-BE49-F238E27FC236}">
                  <a16:creationId xmlns:a16="http://schemas.microsoft.com/office/drawing/2014/main" id="{A3DF2409-5E03-40CF-A893-70131E22CDBE}"/>
                </a:ext>
              </a:extLst>
            </p:cNvPr>
            <p:cNvGrpSpPr/>
            <p:nvPr/>
          </p:nvGrpSpPr>
          <p:grpSpPr>
            <a:xfrm>
              <a:off x="7280541" y="4852714"/>
              <a:ext cx="1063690" cy="989045"/>
              <a:chOff x="3797559" y="1698171"/>
              <a:chExt cx="1063690" cy="989045"/>
            </a:xfrm>
            <a:solidFill>
              <a:schemeClr val="accent1"/>
            </a:solidFill>
          </p:grpSpPr>
          <p:sp>
            <p:nvSpPr>
              <p:cNvPr id="42" name="Owal 41">
                <a:extLst>
                  <a:ext uri="{FF2B5EF4-FFF2-40B4-BE49-F238E27FC236}">
                    <a16:creationId xmlns:a16="http://schemas.microsoft.com/office/drawing/2014/main" id="{3142CA37-112A-4D0F-B33A-1EE3CBB1DF09}"/>
                  </a:ext>
                </a:extLst>
              </p:cNvPr>
              <p:cNvSpPr/>
              <p:nvPr/>
            </p:nvSpPr>
            <p:spPr>
              <a:xfrm>
                <a:off x="3797559" y="1698171"/>
                <a:ext cx="1063690" cy="989045"/>
              </a:xfrm>
              <a:prstGeom prst="ellips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3" name="pole tekstowe 42">
                <a:extLst>
                  <a:ext uri="{FF2B5EF4-FFF2-40B4-BE49-F238E27FC236}">
                    <a16:creationId xmlns:a16="http://schemas.microsoft.com/office/drawing/2014/main" id="{2DAC3128-9B55-4B41-9ED0-DE69EBD5C0AF}"/>
                  </a:ext>
                </a:extLst>
              </p:cNvPr>
              <p:cNvSpPr txBox="1"/>
              <p:nvPr/>
            </p:nvSpPr>
            <p:spPr>
              <a:xfrm>
                <a:off x="4170546" y="2008027"/>
                <a:ext cx="320922" cy="384721"/>
              </a:xfrm>
              <a:prstGeom prst="rect">
                <a:avLst/>
              </a:prstGeom>
              <a:grpFill/>
            </p:spPr>
            <p:txBody>
              <a:bodyPr wrap="none" rtlCol="0">
                <a:spAutoFit/>
              </a:bodyPr>
              <a:lstStyle/>
              <a:p>
                <a:r>
                  <a:rPr lang="pl-PL" sz="1900" b="1" dirty="0"/>
                  <a:t>B</a:t>
                </a:r>
              </a:p>
            </p:txBody>
          </p:sp>
        </p:grpSp>
        <p:grpSp>
          <p:nvGrpSpPr>
            <p:cNvPr id="44" name="Grupa 43">
              <a:extLst>
                <a:ext uri="{FF2B5EF4-FFF2-40B4-BE49-F238E27FC236}">
                  <a16:creationId xmlns:a16="http://schemas.microsoft.com/office/drawing/2014/main" id="{8C29E949-E4D9-43DC-91FD-3EAFF7924E31}"/>
                </a:ext>
              </a:extLst>
            </p:cNvPr>
            <p:cNvGrpSpPr/>
            <p:nvPr/>
          </p:nvGrpSpPr>
          <p:grpSpPr>
            <a:xfrm>
              <a:off x="6575412" y="4852715"/>
              <a:ext cx="1063690" cy="989045"/>
              <a:chOff x="3797559" y="1698171"/>
              <a:chExt cx="1063690" cy="989045"/>
            </a:xfrm>
            <a:solidFill>
              <a:schemeClr val="accent1"/>
            </a:solidFill>
          </p:grpSpPr>
          <p:sp>
            <p:nvSpPr>
              <p:cNvPr id="45" name="Owal 44">
                <a:extLst>
                  <a:ext uri="{FF2B5EF4-FFF2-40B4-BE49-F238E27FC236}">
                    <a16:creationId xmlns:a16="http://schemas.microsoft.com/office/drawing/2014/main" id="{F280DF5B-E859-4A4E-82C5-3145E2E4DAC5}"/>
                  </a:ext>
                </a:extLst>
              </p:cNvPr>
              <p:cNvSpPr/>
              <p:nvPr/>
            </p:nvSpPr>
            <p:spPr>
              <a:xfrm>
                <a:off x="3797559" y="1698171"/>
                <a:ext cx="1063690" cy="989045"/>
              </a:xfrm>
              <a:prstGeom prst="ellips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6" name="pole tekstowe 45">
                <a:extLst>
                  <a:ext uri="{FF2B5EF4-FFF2-40B4-BE49-F238E27FC236}">
                    <a16:creationId xmlns:a16="http://schemas.microsoft.com/office/drawing/2014/main" id="{D7FB97AF-D5A5-4307-B474-76E6DD33D964}"/>
                  </a:ext>
                </a:extLst>
              </p:cNvPr>
              <p:cNvSpPr txBox="1"/>
              <p:nvPr/>
            </p:nvSpPr>
            <p:spPr>
              <a:xfrm>
                <a:off x="4170546" y="2008027"/>
                <a:ext cx="332142" cy="384721"/>
              </a:xfrm>
              <a:prstGeom prst="rect">
                <a:avLst/>
              </a:prstGeom>
              <a:grpFill/>
            </p:spPr>
            <p:txBody>
              <a:bodyPr wrap="none" rtlCol="0">
                <a:spAutoFit/>
              </a:bodyPr>
              <a:lstStyle/>
              <a:p>
                <a:r>
                  <a:rPr lang="pl-PL" sz="1900" b="1" dirty="0"/>
                  <a:t>A</a:t>
                </a:r>
              </a:p>
            </p:txBody>
          </p:sp>
        </p:grpSp>
        <p:sp>
          <p:nvSpPr>
            <p:cNvPr id="32" name="Dowolny kształt: kształt 31">
              <a:extLst>
                <a:ext uri="{FF2B5EF4-FFF2-40B4-BE49-F238E27FC236}">
                  <a16:creationId xmlns:a16="http://schemas.microsoft.com/office/drawing/2014/main" id="{91796E30-C566-409B-A82D-40DC503CD322}"/>
                </a:ext>
              </a:extLst>
            </p:cNvPr>
            <p:cNvSpPr/>
            <p:nvPr/>
          </p:nvSpPr>
          <p:spPr>
            <a:xfrm>
              <a:off x="7289008" y="4986237"/>
              <a:ext cx="356656" cy="721997"/>
            </a:xfrm>
            <a:custGeom>
              <a:avLst/>
              <a:gdLst>
                <a:gd name="connsiteX0" fmla="*/ 177282 w 373225"/>
                <a:gd name="connsiteY0" fmla="*/ 0 h 727788"/>
                <a:gd name="connsiteX1" fmla="*/ 121298 w 373225"/>
                <a:gd name="connsiteY1" fmla="*/ 74645 h 727788"/>
                <a:gd name="connsiteX2" fmla="*/ 27992 w 373225"/>
                <a:gd name="connsiteY2" fmla="*/ 261257 h 727788"/>
                <a:gd name="connsiteX3" fmla="*/ 0 w 373225"/>
                <a:gd name="connsiteY3" fmla="*/ 438539 h 727788"/>
                <a:gd name="connsiteX4" fmla="*/ 65314 w 373225"/>
                <a:gd name="connsiteY4" fmla="*/ 569167 h 727788"/>
                <a:gd name="connsiteX5" fmla="*/ 139959 w 373225"/>
                <a:gd name="connsiteY5" fmla="*/ 662473 h 727788"/>
                <a:gd name="connsiteX6" fmla="*/ 177282 w 373225"/>
                <a:gd name="connsiteY6" fmla="*/ 727788 h 727788"/>
                <a:gd name="connsiteX7" fmla="*/ 307910 w 373225"/>
                <a:gd name="connsiteY7" fmla="*/ 606490 h 727788"/>
                <a:gd name="connsiteX8" fmla="*/ 345233 w 373225"/>
                <a:gd name="connsiteY8" fmla="*/ 457200 h 727788"/>
                <a:gd name="connsiteX9" fmla="*/ 373225 w 373225"/>
                <a:gd name="connsiteY9" fmla="*/ 326571 h 727788"/>
                <a:gd name="connsiteX10" fmla="*/ 335902 w 373225"/>
                <a:gd name="connsiteY10" fmla="*/ 205273 h 727788"/>
                <a:gd name="connsiteX11" fmla="*/ 270588 w 373225"/>
                <a:gd name="connsiteY11" fmla="*/ 121298 h 727788"/>
                <a:gd name="connsiteX12" fmla="*/ 177282 w 373225"/>
                <a:gd name="connsiteY12" fmla="*/ 0 h 727788"/>
                <a:gd name="connsiteX0" fmla="*/ 177282 w 373225"/>
                <a:gd name="connsiteY0" fmla="*/ 0 h 727788"/>
                <a:gd name="connsiteX1" fmla="*/ 121298 w 373225"/>
                <a:gd name="connsiteY1" fmla="*/ 74645 h 727788"/>
                <a:gd name="connsiteX2" fmla="*/ 78455 w 373225"/>
                <a:gd name="connsiteY2" fmla="*/ 110490 h 727788"/>
                <a:gd name="connsiteX3" fmla="*/ 27992 w 373225"/>
                <a:gd name="connsiteY3" fmla="*/ 261257 h 727788"/>
                <a:gd name="connsiteX4" fmla="*/ 0 w 373225"/>
                <a:gd name="connsiteY4" fmla="*/ 438539 h 727788"/>
                <a:gd name="connsiteX5" fmla="*/ 65314 w 373225"/>
                <a:gd name="connsiteY5" fmla="*/ 569167 h 727788"/>
                <a:gd name="connsiteX6" fmla="*/ 139959 w 373225"/>
                <a:gd name="connsiteY6" fmla="*/ 662473 h 727788"/>
                <a:gd name="connsiteX7" fmla="*/ 177282 w 373225"/>
                <a:gd name="connsiteY7" fmla="*/ 727788 h 727788"/>
                <a:gd name="connsiteX8" fmla="*/ 307910 w 373225"/>
                <a:gd name="connsiteY8" fmla="*/ 606490 h 727788"/>
                <a:gd name="connsiteX9" fmla="*/ 345233 w 373225"/>
                <a:gd name="connsiteY9" fmla="*/ 457200 h 727788"/>
                <a:gd name="connsiteX10" fmla="*/ 373225 w 373225"/>
                <a:gd name="connsiteY10" fmla="*/ 326571 h 727788"/>
                <a:gd name="connsiteX11" fmla="*/ 335902 w 373225"/>
                <a:gd name="connsiteY11" fmla="*/ 205273 h 727788"/>
                <a:gd name="connsiteX12" fmla="*/ 270588 w 373225"/>
                <a:gd name="connsiteY12" fmla="*/ 121298 h 727788"/>
                <a:gd name="connsiteX13" fmla="*/ 177282 w 373225"/>
                <a:gd name="connsiteY13" fmla="*/ 0 h 727788"/>
                <a:gd name="connsiteX0" fmla="*/ 177282 w 373225"/>
                <a:gd name="connsiteY0" fmla="*/ 0 h 727788"/>
                <a:gd name="connsiteX1" fmla="*/ 121298 w 373225"/>
                <a:gd name="connsiteY1" fmla="*/ 74645 h 727788"/>
                <a:gd name="connsiteX2" fmla="*/ 78455 w 373225"/>
                <a:gd name="connsiteY2" fmla="*/ 110490 h 727788"/>
                <a:gd name="connsiteX3" fmla="*/ 27992 w 373225"/>
                <a:gd name="connsiteY3" fmla="*/ 261257 h 727788"/>
                <a:gd name="connsiteX4" fmla="*/ 0 w 373225"/>
                <a:gd name="connsiteY4" fmla="*/ 438539 h 727788"/>
                <a:gd name="connsiteX5" fmla="*/ 65314 w 373225"/>
                <a:gd name="connsiteY5" fmla="*/ 569167 h 727788"/>
                <a:gd name="connsiteX6" fmla="*/ 139959 w 373225"/>
                <a:gd name="connsiteY6" fmla="*/ 662473 h 727788"/>
                <a:gd name="connsiteX7" fmla="*/ 177282 w 373225"/>
                <a:gd name="connsiteY7" fmla="*/ 727788 h 727788"/>
                <a:gd name="connsiteX8" fmla="*/ 307910 w 373225"/>
                <a:gd name="connsiteY8" fmla="*/ 606490 h 727788"/>
                <a:gd name="connsiteX9" fmla="*/ 345233 w 373225"/>
                <a:gd name="connsiteY9" fmla="*/ 457200 h 727788"/>
                <a:gd name="connsiteX10" fmla="*/ 373225 w 373225"/>
                <a:gd name="connsiteY10" fmla="*/ 326571 h 727788"/>
                <a:gd name="connsiteX11" fmla="*/ 335902 w 373225"/>
                <a:gd name="connsiteY11" fmla="*/ 205273 h 727788"/>
                <a:gd name="connsiteX12" fmla="*/ 270588 w 373225"/>
                <a:gd name="connsiteY12" fmla="*/ 121298 h 727788"/>
                <a:gd name="connsiteX13" fmla="*/ 177282 w 373225"/>
                <a:gd name="connsiteY13" fmla="*/ 0 h 727788"/>
                <a:gd name="connsiteX0" fmla="*/ 177282 w 373225"/>
                <a:gd name="connsiteY0" fmla="*/ 0 h 727788"/>
                <a:gd name="connsiteX1" fmla="*/ 121298 w 373225"/>
                <a:gd name="connsiteY1" fmla="*/ 74645 h 727788"/>
                <a:gd name="connsiteX2" fmla="*/ 78455 w 373225"/>
                <a:gd name="connsiteY2" fmla="*/ 110490 h 727788"/>
                <a:gd name="connsiteX3" fmla="*/ 14657 w 373225"/>
                <a:gd name="connsiteY3" fmla="*/ 247922 h 727788"/>
                <a:gd name="connsiteX4" fmla="*/ 0 w 373225"/>
                <a:gd name="connsiteY4" fmla="*/ 438539 h 727788"/>
                <a:gd name="connsiteX5" fmla="*/ 65314 w 373225"/>
                <a:gd name="connsiteY5" fmla="*/ 569167 h 727788"/>
                <a:gd name="connsiteX6" fmla="*/ 139959 w 373225"/>
                <a:gd name="connsiteY6" fmla="*/ 662473 h 727788"/>
                <a:gd name="connsiteX7" fmla="*/ 177282 w 373225"/>
                <a:gd name="connsiteY7" fmla="*/ 727788 h 727788"/>
                <a:gd name="connsiteX8" fmla="*/ 307910 w 373225"/>
                <a:gd name="connsiteY8" fmla="*/ 606490 h 727788"/>
                <a:gd name="connsiteX9" fmla="*/ 345233 w 373225"/>
                <a:gd name="connsiteY9" fmla="*/ 457200 h 727788"/>
                <a:gd name="connsiteX10" fmla="*/ 373225 w 373225"/>
                <a:gd name="connsiteY10" fmla="*/ 326571 h 727788"/>
                <a:gd name="connsiteX11" fmla="*/ 335902 w 373225"/>
                <a:gd name="connsiteY11" fmla="*/ 205273 h 727788"/>
                <a:gd name="connsiteX12" fmla="*/ 270588 w 373225"/>
                <a:gd name="connsiteY12" fmla="*/ 121298 h 727788"/>
                <a:gd name="connsiteX13" fmla="*/ 177282 w 373225"/>
                <a:gd name="connsiteY13" fmla="*/ 0 h 727788"/>
                <a:gd name="connsiteX0" fmla="*/ 173472 w 369415"/>
                <a:gd name="connsiteY0" fmla="*/ 0 h 727788"/>
                <a:gd name="connsiteX1" fmla="*/ 117488 w 369415"/>
                <a:gd name="connsiteY1" fmla="*/ 74645 h 727788"/>
                <a:gd name="connsiteX2" fmla="*/ 74645 w 369415"/>
                <a:gd name="connsiteY2" fmla="*/ 110490 h 727788"/>
                <a:gd name="connsiteX3" fmla="*/ 10847 w 369415"/>
                <a:gd name="connsiteY3" fmla="*/ 247922 h 727788"/>
                <a:gd name="connsiteX4" fmla="*/ 0 w 369415"/>
                <a:gd name="connsiteY4" fmla="*/ 440444 h 727788"/>
                <a:gd name="connsiteX5" fmla="*/ 61504 w 369415"/>
                <a:gd name="connsiteY5" fmla="*/ 569167 h 727788"/>
                <a:gd name="connsiteX6" fmla="*/ 136149 w 369415"/>
                <a:gd name="connsiteY6" fmla="*/ 662473 h 727788"/>
                <a:gd name="connsiteX7" fmla="*/ 173472 w 369415"/>
                <a:gd name="connsiteY7" fmla="*/ 727788 h 727788"/>
                <a:gd name="connsiteX8" fmla="*/ 304100 w 369415"/>
                <a:gd name="connsiteY8" fmla="*/ 606490 h 727788"/>
                <a:gd name="connsiteX9" fmla="*/ 341423 w 369415"/>
                <a:gd name="connsiteY9" fmla="*/ 457200 h 727788"/>
                <a:gd name="connsiteX10" fmla="*/ 369415 w 369415"/>
                <a:gd name="connsiteY10" fmla="*/ 326571 h 727788"/>
                <a:gd name="connsiteX11" fmla="*/ 332092 w 369415"/>
                <a:gd name="connsiteY11" fmla="*/ 205273 h 727788"/>
                <a:gd name="connsiteX12" fmla="*/ 266778 w 369415"/>
                <a:gd name="connsiteY12" fmla="*/ 121298 h 727788"/>
                <a:gd name="connsiteX13" fmla="*/ 173472 w 369415"/>
                <a:gd name="connsiteY13" fmla="*/ 0 h 727788"/>
                <a:gd name="connsiteX0" fmla="*/ 177998 w 373941"/>
                <a:gd name="connsiteY0" fmla="*/ 0 h 727788"/>
                <a:gd name="connsiteX1" fmla="*/ 122014 w 373941"/>
                <a:gd name="connsiteY1" fmla="*/ 74645 h 727788"/>
                <a:gd name="connsiteX2" fmla="*/ 79171 w 373941"/>
                <a:gd name="connsiteY2" fmla="*/ 110490 h 727788"/>
                <a:gd name="connsiteX3" fmla="*/ 15373 w 373941"/>
                <a:gd name="connsiteY3" fmla="*/ 247922 h 727788"/>
                <a:gd name="connsiteX4" fmla="*/ 4526 w 373941"/>
                <a:gd name="connsiteY4" fmla="*/ 440444 h 727788"/>
                <a:gd name="connsiteX5" fmla="*/ 66030 w 373941"/>
                <a:gd name="connsiteY5" fmla="*/ 569167 h 727788"/>
                <a:gd name="connsiteX6" fmla="*/ 140675 w 373941"/>
                <a:gd name="connsiteY6" fmla="*/ 662473 h 727788"/>
                <a:gd name="connsiteX7" fmla="*/ 177998 w 373941"/>
                <a:gd name="connsiteY7" fmla="*/ 727788 h 727788"/>
                <a:gd name="connsiteX8" fmla="*/ 308626 w 373941"/>
                <a:gd name="connsiteY8" fmla="*/ 606490 h 727788"/>
                <a:gd name="connsiteX9" fmla="*/ 345949 w 373941"/>
                <a:gd name="connsiteY9" fmla="*/ 457200 h 727788"/>
                <a:gd name="connsiteX10" fmla="*/ 373941 w 373941"/>
                <a:gd name="connsiteY10" fmla="*/ 326571 h 727788"/>
                <a:gd name="connsiteX11" fmla="*/ 336618 w 373941"/>
                <a:gd name="connsiteY11" fmla="*/ 205273 h 727788"/>
                <a:gd name="connsiteX12" fmla="*/ 271304 w 373941"/>
                <a:gd name="connsiteY12" fmla="*/ 121298 h 727788"/>
                <a:gd name="connsiteX13" fmla="*/ 177998 w 373941"/>
                <a:gd name="connsiteY13" fmla="*/ 0 h 727788"/>
                <a:gd name="connsiteX0" fmla="*/ 177998 w 373941"/>
                <a:gd name="connsiteY0" fmla="*/ 0 h 727788"/>
                <a:gd name="connsiteX1" fmla="*/ 122014 w 373941"/>
                <a:gd name="connsiteY1" fmla="*/ 74645 h 727788"/>
                <a:gd name="connsiteX2" fmla="*/ 79171 w 373941"/>
                <a:gd name="connsiteY2" fmla="*/ 110490 h 727788"/>
                <a:gd name="connsiteX3" fmla="*/ 15373 w 373941"/>
                <a:gd name="connsiteY3" fmla="*/ 247922 h 727788"/>
                <a:gd name="connsiteX4" fmla="*/ 4526 w 373941"/>
                <a:gd name="connsiteY4" fmla="*/ 440444 h 727788"/>
                <a:gd name="connsiteX5" fmla="*/ 43170 w 373941"/>
                <a:gd name="connsiteY5" fmla="*/ 536782 h 727788"/>
                <a:gd name="connsiteX6" fmla="*/ 140675 w 373941"/>
                <a:gd name="connsiteY6" fmla="*/ 662473 h 727788"/>
                <a:gd name="connsiteX7" fmla="*/ 177998 w 373941"/>
                <a:gd name="connsiteY7" fmla="*/ 727788 h 727788"/>
                <a:gd name="connsiteX8" fmla="*/ 308626 w 373941"/>
                <a:gd name="connsiteY8" fmla="*/ 606490 h 727788"/>
                <a:gd name="connsiteX9" fmla="*/ 345949 w 373941"/>
                <a:gd name="connsiteY9" fmla="*/ 457200 h 727788"/>
                <a:gd name="connsiteX10" fmla="*/ 373941 w 373941"/>
                <a:gd name="connsiteY10" fmla="*/ 326571 h 727788"/>
                <a:gd name="connsiteX11" fmla="*/ 336618 w 373941"/>
                <a:gd name="connsiteY11" fmla="*/ 205273 h 727788"/>
                <a:gd name="connsiteX12" fmla="*/ 271304 w 373941"/>
                <a:gd name="connsiteY12" fmla="*/ 121298 h 727788"/>
                <a:gd name="connsiteX13" fmla="*/ 177998 w 373941"/>
                <a:gd name="connsiteY13" fmla="*/ 0 h 727788"/>
                <a:gd name="connsiteX0" fmla="*/ 177998 w 373941"/>
                <a:gd name="connsiteY0" fmla="*/ 0 h 727788"/>
                <a:gd name="connsiteX1" fmla="*/ 122014 w 373941"/>
                <a:gd name="connsiteY1" fmla="*/ 74645 h 727788"/>
                <a:gd name="connsiteX2" fmla="*/ 79171 w 373941"/>
                <a:gd name="connsiteY2" fmla="*/ 110490 h 727788"/>
                <a:gd name="connsiteX3" fmla="*/ 15373 w 373941"/>
                <a:gd name="connsiteY3" fmla="*/ 247922 h 727788"/>
                <a:gd name="connsiteX4" fmla="*/ 4526 w 373941"/>
                <a:gd name="connsiteY4" fmla="*/ 440444 h 727788"/>
                <a:gd name="connsiteX5" fmla="*/ 43170 w 373941"/>
                <a:gd name="connsiteY5" fmla="*/ 536782 h 727788"/>
                <a:gd name="connsiteX6" fmla="*/ 140675 w 373941"/>
                <a:gd name="connsiteY6" fmla="*/ 662473 h 727788"/>
                <a:gd name="connsiteX7" fmla="*/ 177998 w 373941"/>
                <a:gd name="connsiteY7" fmla="*/ 727788 h 727788"/>
                <a:gd name="connsiteX8" fmla="*/ 308626 w 373941"/>
                <a:gd name="connsiteY8" fmla="*/ 606490 h 727788"/>
                <a:gd name="connsiteX9" fmla="*/ 345949 w 373941"/>
                <a:gd name="connsiteY9" fmla="*/ 457200 h 727788"/>
                <a:gd name="connsiteX10" fmla="*/ 373941 w 373941"/>
                <a:gd name="connsiteY10" fmla="*/ 326571 h 727788"/>
                <a:gd name="connsiteX11" fmla="*/ 336618 w 373941"/>
                <a:gd name="connsiteY11" fmla="*/ 205273 h 727788"/>
                <a:gd name="connsiteX12" fmla="*/ 271304 w 373941"/>
                <a:gd name="connsiteY12" fmla="*/ 121298 h 727788"/>
                <a:gd name="connsiteX13" fmla="*/ 177998 w 373941"/>
                <a:gd name="connsiteY13" fmla="*/ 0 h 727788"/>
                <a:gd name="connsiteX0" fmla="*/ 177998 w 373941"/>
                <a:gd name="connsiteY0" fmla="*/ 0 h 727788"/>
                <a:gd name="connsiteX1" fmla="*/ 122014 w 373941"/>
                <a:gd name="connsiteY1" fmla="*/ 74645 h 727788"/>
                <a:gd name="connsiteX2" fmla="*/ 79171 w 373941"/>
                <a:gd name="connsiteY2" fmla="*/ 110490 h 727788"/>
                <a:gd name="connsiteX3" fmla="*/ 15373 w 373941"/>
                <a:gd name="connsiteY3" fmla="*/ 247922 h 727788"/>
                <a:gd name="connsiteX4" fmla="*/ 4526 w 373941"/>
                <a:gd name="connsiteY4" fmla="*/ 440444 h 727788"/>
                <a:gd name="connsiteX5" fmla="*/ 43170 w 373941"/>
                <a:gd name="connsiteY5" fmla="*/ 536782 h 727788"/>
                <a:gd name="connsiteX6" fmla="*/ 129245 w 373941"/>
                <a:gd name="connsiteY6" fmla="*/ 673903 h 727788"/>
                <a:gd name="connsiteX7" fmla="*/ 177998 w 373941"/>
                <a:gd name="connsiteY7" fmla="*/ 727788 h 727788"/>
                <a:gd name="connsiteX8" fmla="*/ 308626 w 373941"/>
                <a:gd name="connsiteY8" fmla="*/ 606490 h 727788"/>
                <a:gd name="connsiteX9" fmla="*/ 345949 w 373941"/>
                <a:gd name="connsiteY9" fmla="*/ 457200 h 727788"/>
                <a:gd name="connsiteX10" fmla="*/ 373941 w 373941"/>
                <a:gd name="connsiteY10" fmla="*/ 326571 h 727788"/>
                <a:gd name="connsiteX11" fmla="*/ 336618 w 373941"/>
                <a:gd name="connsiteY11" fmla="*/ 205273 h 727788"/>
                <a:gd name="connsiteX12" fmla="*/ 271304 w 373941"/>
                <a:gd name="connsiteY12" fmla="*/ 121298 h 727788"/>
                <a:gd name="connsiteX13" fmla="*/ 177998 w 373941"/>
                <a:gd name="connsiteY13" fmla="*/ 0 h 727788"/>
                <a:gd name="connsiteX0" fmla="*/ 177998 w 373941"/>
                <a:gd name="connsiteY0" fmla="*/ 0 h 727788"/>
                <a:gd name="connsiteX1" fmla="*/ 118204 w 373941"/>
                <a:gd name="connsiteY1" fmla="*/ 49880 h 727788"/>
                <a:gd name="connsiteX2" fmla="*/ 79171 w 373941"/>
                <a:gd name="connsiteY2" fmla="*/ 110490 h 727788"/>
                <a:gd name="connsiteX3" fmla="*/ 15373 w 373941"/>
                <a:gd name="connsiteY3" fmla="*/ 247922 h 727788"/>
                <a:gd name="connsiteX4" fmla="*/ 4526 w 373941"/>
                <a:gd name="connsiteY4" fmla="*/ 440444 h 727788"/>
                <a:gd name="connsiteX5" fmla="*/ 43170 w 373941"/>
                <a:gd name="connsiteY5" fmla="*/ 536782 h 727788"/>
                <a:gd name="connsiteX6" fmla="*/ 129245 w 373941"/>
                <a:gd name="connsiteY6" fmla="*/ 673903 h 727788"/>
                <a:gd name="connsiteX7" fmla="*/ 177998 w 373941"/>
                <a:gd name="connsiteY7" fmla="*/ 727788 h 727788"/>
                <a:gd name="connsiteX8" fmla="*/ 308626 w 373941"/>
                <a:gd name="connsiteY8" fmla="*/ 606490 h 727788"/>
                <a:gd name="connsiteX9" fmla="*/ 345949 w 373941"/>
                <a:gd name="connsiteY9" fmla="*/ 457200 h 727788"/>
                <a:gd name="connsiteX10" fmla="*/ 373941 w 373941"/>
                <a:gd name="connsiteY10" fmla="*/ 326571 h 727788"/>
                <a:gd name="connsiteX11" fmla="*/ 336618 w 373941"/>
                <a:gd name="connsiteY11" fmla="*/ 205273 h 727788"/>
                <a:gd name="connsiteX12" fmla="*/ 271304 w 373941"/>
                <a:gd name="connsiteY12" fmla="*/ 121298 h 727788"/>
                <a:gd name="connsiteX13" fmla="*/ 177998 w 373941"/>
                <a:gd name="connsiteY13" fmla="*/ 0 h 727788"/>
                <a:gd name="connsiteX0" fmla="*/ 177998 w 373941"/>
                <a:gd name="connsiteY0" fmla="*/ 0 h 727788"/>
                <a:gd name="connsiteX1" fmla="*/ 118204 w 373941"/>
                <a:gd name="connsiteY1" fmla="*/ 49880 h 727788"/>
                <a:gd name="connsiteX2" fmla="*/ 79171 w 373941"/>
                <a:gd name="connsiteY2" fmla="*/ 110490 h 727788"/>
                <a:gd name="connsiteX3" fmla="*/ 15373 w 373941"/>
                <a:gd name="connsiteY3" fmla="*/ 247922 h 727788"/>
                <a:gd name="connsiteX4" fmla="*/ 4526 w 373941"/>
                <a:gd name="connsiteY4" fmla="*/ 440444 h 727788"/>
                <a:gd name="connsiteX5" fmla="*/ 43170 w 373941"/>
                <a:gd name="connsiteY5" fmla="*/ 536782 h 727788"/>
                <a:gd name="connsiteX6" fmla="*/ 129245 w 373941"/>
                <a:gd name="connsiteY6" fmla="*/ 673903 h 727788"/>
                <a:gd name="connsiteX7" fmla="*/ 177998 w 373941"/>
                <a:gd name="connsiteY7" fmla="*/ 727788 h 727788"/>
                <a:gd name="connsiteX8" fmla="*/ 308626 w 373941"/>
                <a:gd name="connsiteY8" fmla="*/ 606490 h 727788"/>
                <a:gd name="connsiteX9" fmla="*/ 345949 w 373941"/>
                <a:gd name="connsiteY9" fmla="*/ 457200 h 727788"/>
                <a:gd name="connsiteX10" fmla="*/ 373941 w 373941"/>
                <a:gd name="connsiteY10" fmla="*/ 326571 h 727788"/>
                <a:gd name="connsiteX11" fmla="*/ 336618 w 373941"/>
                <a:gd name="connsiteY11" fmla="*/ 205273 h 727788"/>
                <a:gd name="connsiteX12" fmla="*/ 244634 w 373941"/>
                <a:gd name="connsiteY12" fmla="*/ 47003 h 727788"/>
                <a:gd name="connsiteX13" fmla="*/ 177998 w 373941"/>
                <a:gd name="connsiteY13" fmla="*/ 0 h 727788"/>
                <a:gd name="connsiteX0" fmla="*/ 177998 w 373941"/>
                <a:gd name="connsiteY0" fmla="*/ 0 h 727788"/>
                <a:gd name="connsiteX1" fmla="*/ 118204 w 373941"/>
                <a:gd name="connsiteY1" fmla="*/ 49880 h 727788"/>
                <a:gd name="connsiteX2" fmla="*/ 79171 w 373941"/>
                <a:gd name="connsiteY2" fmla="*/ 110490 h 727788"/>
                <a:gd name="connsiteX3" fmla="*/ 15373 w 373941"/>
                <a:gd name="connsiteY3" fmla="*/ 247922 h 727788"/>
                <a:gd name="connsiteX4" fmla="*/ 4526 w 373941"/>
                <a:gd name="connsiteY4" fmla="*/ 440444 h 727788"/>
                <a:gd name="connsiteX5" fmla="*/ 43170 w 373941"/>
                <a:gd name="connsiteY5" fmla="*/ 536782 h 727788"/>
                <a:gd name="connsiteX6" fmla="*/ 129245 w 373941"/>
                <a:gd name="connsiteY6" fmla="*/ 673903 h 727788"/>
                <a:gd name="connsiteX7" fmla="*/ 177998 w 373941"/>
                <a:gd name="connsiteY7" fmla="*/ 727788 h 727788"/>
                <a:gd name="connsiteX8" fmla="*/ 308626 w 373941"/>
                <a:gd name="connsiteY8" fmla="*/ 606490 h 727788"/>
                <a:gd name="connsiteX9" fmla="*/ 345949 w 373941"/>
                <a:gd name="connsiteY9" fmla="*/ 457200 h 727788"/>
                <a:gd name="connsiteX10" fmla="*/ 373941 w 373941"/>
                <a:gd name="connsiteY10" fmla="*/ 326571 h 727788"/>
                <a:gd name="connsiteX11" fmla="*/ 336618 w 373941"/>
                <a:gd name="connsiteY11" fmla="*/ 205273 h 727788"/>
                <a:gd name="connsiteX12" fmla="*/ 244634 w 373941"/>
                <a:gd name="connsiteY12" fmla="*/ 47003 h 727788"/>
                <a:gd name="connsiteX13" fmla="*/ 177998 w 373941"/>
                <a:gd name="connsiteY13" fmla="*/ 0 h 727788"/>
                <a:gd name="connsiteX0" fmla="*/ 177998 w 373941"/>
                <a:gd name="connsiteY0" fmla="*/ 0 h 727788"/>
                <a:gd name="connsiteX1" fmla="*/ 118204 w 373941"/>
                <a:gd name="connsiteY1" fmla="*/ 49880 h 727788"/>
                <a:gd name="connsiteX2" fmla="*/ 79171 w 373941"/>
                <a:gd name="connsiteY2" fmla="*/ 110490 h 727788"/>
                <a:gd name="connsiteX3" fmla="*/ 15373 w 373941"/>
                <a:gd name="connsiteY3" fmla="*/ 247922 h 727788"/>
                <a:gd name="connsiteX4" fmla="*/ 4526 w 373941"/>
                <a:gd name="connsiteY4" fmla="*/ 440444 h 727788"/>
                <a:gd name="connsiteX5" fmla="*/ 43170 w 373941"/>
                <a:gd name="connsiteY5" fmla="*/ 536782 h 727788"/>
                <a:gd name="connsiteX6" fmla="*/ 129245 w 373941"/>
                <a:gd name="connsiteY6" fmla="*/ 673903 h 727788"/>
                <a:gd name="connsiteX7" fmla="*/ 177998 w 373941"/>
                <a:gd name="connsiteY7" fmla="*/ 727788 h 727788"/>
                <a:gd name="connsiteX8" fmla="*/ 308626 w 373941"/>
                <a:gd name="connsiteY8" fmla="*/ 606490 h 727788"/>
                <a:gd name="connsiteX9" fmla="*/ 345949 w 373941"/>
                <a:gd name="connsiteY9" fmla="*/ 457200 h 727788"/>
                <a:gd name="connsiteX10" fmla="*/ 373941 w 373941"/>
                <a:gd name="connsiteY10" fmla="*/ 326571 h 727788"/>
                <a:gd name="connsiteX11" fmla="*/ 336618 w 373941"/>
                <a:gd name="connsiteY11" fmla="*/ 205273 h 727788"/>
                <a:gd name="connsiteX12" fmla="*/ 313152 w 373941"/>
                <a:gd name="connsiteY12" fmla="*/ 146687 h 727788"/>
                <a:gd name="connsiteX13" fmla="*/ 244634 w 373941"/>
                <a:gd name="connsiteY13" fmla="*/ 47003 h 727788"/>
                <a:gd name="connsiteX14" fmla="*/ 177998 w 373941"/>
                <a:gd name="connsiteY14" fmla="*/ 0 h 727788"/>
                <a:gd name="connsiteX0" fmla="*/ 179966 w 375909"/>
                <a:gd name="connsiteY0" fmla="*/ 0 h 727788"/>
                <a:gd name="connsiteX1" fmla="*/ 120172 w 375909"/>
                <a:gd name="connsiteY1" fmla="*/ 49880 h 727788"/>
                <a:gd name="connsiteX2" fmla="*/ 81139 w 375909"/>
                <a:gd name="connsiteY2" fmla="*/ 110490 h 727788"/>
                <a:gd name="connsiteX3" fmla="*/ 7816 w 375909"/>
                <a:gd name="connsiteY3" fmla="*/ 286022 h 727788"/>
                <a:gd name="connsiteX4" fmla="*/ 6494 w 375909"/>
                <a:gd name="connsiteY4" fmla="*/ 440444 h 727788"/>
                <a:gd name="connsiteX5" fmla="*/ 45138 w 375909"/>
                <a:gd name="connsiteY5" fmla="*/ 536782 h 727788"/>
                <a:gd name="connsiteX6" fmla="*/ 131213 w 375909"/>
                <a:gd name="connsiteY6" fmla="*/ 673903 h 727788"/>
                <a:gd name="connsiteX7" fmla="*/ 179966 w 375909"/>
                <a:gd name="connsiteY7" fmla="*/ 727788 h 727788"/>
                <a:gd name="connsiteX8" fmla="*/ 310594 w 375909"/>
                <a:gd name="connsiteY8" fmla="*/ 606490 h 727788"/>
                <a:gd name="connsiteX9" fmla="*/ 347917 w 375909"/>
                <a:gd name="connsiteY9" fmla="*/ 457200 h 727788"/>
                <a:gd name="connsiteX10" fmla="*/ 375909 w 375909"/>
                <a:gd name="connsiteY10" fmla="*/ 326571 h 727788"/>
                <a:gd name="connsiteX11" fmla="*/ 338586 w 375909"/>
                <a:gd name="connsiteY11" fmla="*/ 205273 h 727788"/>
                <a:gd name="connsiteX12" fmla="*/ 315120 w 375909"/>
                <a:gd name="connsiteY12" fmla="*/ 146687 h 727788"/>
                <a:gd name="connsiteX13" fmla="*/ 246602 w 375909"/>
                <a:gd name="connsiteY13" fmla="*/ 47003 h 727788"/>
                <a:gd name="connsiteX14" fmla="*/ 179966 w 375909"/>
                <a:gd name="connsiteY14" fmla="*/ 0 h 727788"/>
                <a:gd name="connsiteX0" fmla="*/ 179966 w 375909"/>
                <a:gd name="connsiteY0" fmla="*/ 0 h 727788"/>
                <a:gd name="connsiteX1" fmla="*/ 120172 w 375909"/>
                <a:gd name="connsiteY1" fmla="*/ 49880 h 727788"/>
                <a:gd name="connsiteX2" fmla="*/ 77329 w 375909"/>
                <a:gd name="connsiteY2" fmla="*/ 108585 h 727788"/>
                <a:gd name="connsiteX3" fmla="*/ 7816 w 375909"/>
                <a:gd name="connsiteY3" fmla="*/ 286022 h 727788"/>
                <a:gd name="connsiteX4" fmla="*/ 6494 w 375909"/>
                <a:gd name="connsiteY4" fmla="*/ 440444 h 727788"/>
                <a:gd name="connsiteX5" fmla="*/ 45138 w 375909"/>
                <a:gd name="connsiteY5" fmla="*/ 536782 h 727788"/>
                <a:gd name="connsiteX6" fmla="*/ 131213 w 375909"/>
                <a:gd name="connsiteY6" fmla="*/ 673903 h 727788"/>
                <a:gd name="connsiteX7" fmla="*/ 179966 w 375909"/>
                <a:gd name="connsiteY7" fmla="*/ 727788 h 727788"/>
                <a:gd name="connsiteX8" fmla="*/ 310594 w 375909"/>
                <a:gd name="connsiteY8" fmla="*/ 606490 h 727788"/>
                <a:gd name="connsiteX9" fmla="*/ 347917 w 375909"/>
                <a:gd name="connsiteY9" fmla="*/ 457200 h 727788"/>
                <a:gd name="connsiteX10" fmla="*/ 375909 w 375909"/>
                <a:gd name="connsiteY10" fmla="*/ 326571 h 727788"/>
                <a:gd name="connsiteX11" fmla="*/ 338586 w 375909"/>
                <a:gd name="connsiteY11" fmla="*/ 205273 h 727788"/>
                <a:gd name="connsiteX12" fmla="*/ 315120 w 375909"/>
                <a:gd name="connsiteY12" fmla="*/ 146687 h 727788"/>
                <a:gd name="connsiteX13" fmla="*/ 246602 w 375909"/>
                <a:gd name="connsiteY13" fmla="*/ 47003 h 727788"/>
                <a:gd name="connsiteX14" fmla="*/ 179966 w 375909"/>
                <a:gd name="connsiteY14" fmla="*/ 0 h 727788"/>
                <a:gd name="connsiteX0" fmla="*/ 179966 w 375909"/>
                <a:gd name="connsiteY0" fmla="*/ 0 h 727788"/>
                <a:gd name="connsiteX1" fmla="*/ 120172 w 375909"/>
                <a:gd name="connsiteY1" fmla="*/ 49880 h 727788"/>
                <a:gd name="connsiteX2" fmla="*/ 77329 w 375909"/>
                <a:gd name="connsiteY2" fmla="*/ 108585 h 727788"/>
                <a:gd name="connsiteX3" fmla="*/ 7816 w 375909"/>
                <a:gd name="connsiteY3" fmla="*/ 286022 h 727788"/>
                <a:gd name="connsiteX4" fmla="*/ 6494 w 375909"/>
                <a:gd name="connsiteY4" fmla="*/ 440444 h 727788"/>
                <a:gd name="connsiteX5" fmla="*/ 45138 w 375909"/>
                <a:gd name="connsiteY5" fmla="*/ 536782 h 727788"/>
                <a:gd name="connsiteX6" fmla="*/ 131213 w 375909"/>
                <a:gd name="connsiteY6" fmla="*/ 673903 h 727788"/>
                <a:gd name="connsiteX7" fmla="*/ 179966 w 375909"/>
                <a:gd name="connsiteY7" fmla="*/ 727788 h 727788"/>
                <a:gd name="connsiteX8" fmla="*/ 310594 w 375909"/>
                <a:gd name="connsiteY8" fmla="*/ 606490 h 727788"/>
                <a:gd name="connsiteX9" fmla="*/ 347917 w 375909"/>
                <a:gd name="connsiteY9" fmla="*/ 457200 h 727788"/>
                <a:gd name="connsiteX10" fmla="*/ 375909 w 375909"/>
                <a:gd name="connsiteY10" fmla="*/ 326571 h 727788"/>
                <a:gd name="connsiteX11" fmla="*/ 338586 w 375909"/>
                <a:gd name="connsiteY11" fmla="*/ 205273 h 727788"/>
                <a:gd name="connsiteX12" fmla="*/ 307500 w 375909"/>
                <a:gd name="connsiteY12" fmla="*/ 131447 h 727788"/>
                <a:gd name="connsiteX13" fmla="*/ 246602 w 375909"/>
                <a:gd name="connsiteY13" fmla="*/ 47003 h 727788"/>
                <a:gd name="connsiteX14" fmla="*/ 179966 w 375909"/>
                <a:gd name="connsiteY14" fmla="*/ 0 h 727788"/>
                <a:gd name="connsiteX0" fmla="*/ 179966 w 379719"/>
                <a:gd name="connsiteY0" fmla="*/ 0 h 727788"/>
                <a:gd name="connsiteX1" fmla="*/ 120172 w 379719"/>
                <a:gd name="connsiteY1" fmla="*/ 49880 h 727788"/>
                <a:gd name="connsiteX2" fmla="*/ 77329 w 379719"/>
                <a:gd name="connsiteY2" fmla="*/ 108585 h 727788"/>
                <a:gd name="connsiteX3" fmla="*/ 7816 w 379719"/>
                <a:gd name="connsiteY3" fmla="*/ 286022 h 727788"/>
                <a:gd name="connsiteX4" fmla="*/ 6494 w 379719"/>
                <a:gd name="connsiteY4" fmla="*/ 440444 h 727788"/>
                <a:gd name="connsiteX5" fmla="*/ 45138 w 379719"/>
                <a:gd name="connsiteY5" fmla="*/ 536782 h 727788"/>
                <a:gd name="connsiteX6" fmla="*/ 131213 w 379719"/>
                <a:gd name="connsiteY6" fmla="*/ 673903 h 727788"/>
                <a:gd name="connsiteX7" fmla="*/ 179966 w 379719"/>
                <a:gd name="connsiteY7" fmla="*/ 727788 h 727788"/>
                <a:gd name="connsiteX8" fmla="*/ 310594 w 379719"/>
                <a:gd name="connsiteY8" fmla="*/ 606490 h 727788"/>
                <a:gd name="connsiteX9" fmla="*/ 347917 w 379719"/>
                <a:gd name="connsiteY9" fmla="*/ 457200 h 727788"/>
                <a:gd name="connsiteX10" fmla="*/ 379719 w 379719"/>
                <a:gd name="connsiteY10" fmla="*/ 326571 h 727788"/>
                <a:gd name="connsiteX11" fmla="*/ 338586 w 379719"/>
                <a:gd name="connsiteY11" fmla="*/ 205273 h 727788"/>
                <a:gd name="connsiteX12" fmla="*/ 307500 w 379719"/>
                <a:gd name="connsiteY12" fmla="*/ 131447 h 727788"/>
                <a:gd name="connsiteX13" fmla="*/ 246602 w 379719"/>
                <a:gd name="connsiteY13" fmla="*/ 47003 h 727788"/>
                <a:gd name="connsiteX14" fmla="*/ 179966 w 379719"/>
                <a:gd name="connsiteY14" fmla="*/ 0 h 727788"/>
                <a:gd name="connsiteX0" fmla="*/ 179966 w 379719"/>
                <a:gd name="connsiteY0" fmla="*/ 0 h 727788"/>
                <a:gd name="connsiteX1" fmla="*/ 120172 w 379719"/>
                <a:gd name="connsiteY1" fmla="*/ 49880 h 727788"/>
                <a:gd name="connsiteX2" fmla="*/ 77329 w 379719"/>
                <a:gd name="connsiteY2" fmla="*/ 108585 h 727788"/>
                <a:gd name="connsiteX3" fmla="*/ 7816 w 379719"/>
                <a:gd name="connsiteY3" fmla="*/ 286022 h 727788"/>
                <a:gd name="connsiteX4" fmla="*/ 6494 w 379719"/>
                <a:gd name="connsiteY4" fmla="*/ 440444 h 727788"/>
                <a:gd name="connsiteX5" fmla="*/ 45138 w 379719"/>
                <a:gd name="connsiteY5" fmla="*/ 536782 h 727788"/>
                <a:gd name="connsiteX6" fmla="*/ 131213 w 379719"/>
                <a:gd name="connsiteY6" fmla="*/ 673903 h 727788"/>
                <a:gd name="connsiteX7" fmla="*/ 179966 w 379719"/>
                <a:gd name="connsiteY7" fmla="*/ 727788 h 727788"/>
                <a:gd name="connsiteX8" fmla="*/ 310594 w 379719"/>
                <a:gd name="connsiteY8" fmla="*/ 606490 h 727788"/>
                <a:gd name="connsiteX9" fmla="*/ 347917 w 379719"/>
                <a:gd name="connsiteY9" fmla="*/ 457200 h 727788"/>
                <a:gd name="connsiteX10" fmla="*/ 379719 w 379719"/>
                <a:gd name="connsiteY10" fmla="*/ 326571 h 727788"/>
                <a:gd name="connsiteX11" fmla="*/ 350016 w 379719"/>
                <a:gd name="connsiteY11" fmla="*/ 218608 h 727788"/>
                <a:gd name="connsiteX12" fmla="*/ 307500 w 379719"/>
                <a:gd name="connsiteY12" fmla="*/ 131447 h 727788"/>
                <a:gd name="connsiteX13" fmla="*/ 246602 w 379719"/>
                <a:gd name="connsiteY13" fmla="*/ 47003 h 727788"/>
                <a:gd name="connsiteX14" fmla="*/ 179966 w 379719"/>
                <a:gd name="connsiteY14" fmla="*/ 0 h 727788"/>
                <a:gd name="connsiteX0" fmla="*/ 179966 w 379719"/>
                <a:gd name="connsiteY0" fmla="*/ 0 h 727788"/>
                <a:gd name="connsiteX1" fmla="*/ 120172 w 379719"/>
                <a:gd name="connsiteY1" fmla="*/ 49880 h 727788"/>
                <a:gd name="connsiteX2" fmla="*/ 77329 w 379719"/>
                <a:gd name="connsiteY2" fmla="*/ 108585 h 727788"/>
                <a:gd name="connsiteX3" fmla="*/ 7816 w 379719"/>
                <a:gd name="connsiteY3" fmla="*/ 286022 h 727788"/>
                <a:gd name="connsiteX4" fmla="*/ 6494 w 379719"/>
                <a:gd name="connsiteY4" fmla="*/ 440444 h 727788"/>
                <a:gd name="connsiteX5" fmla="*/ 45138 w 379719"/>
                <a:gd name="connsiteY5" fmla="*/ 536782 h 727788"/>
                <a:gd name="connsiteX6" fmla="*/ 131213 w 379719"/>
                <a:gd name="connsiteY6" fmla="*/ 673903 h 727788"/>
                <a:gd name="connsiteX7" fmla="*/ 179966 w 379719"/>
                <a:gd name="connsiteY7" fmla="*/ 727788 h 727788"/>
                <a:gd name="connsiteX8" fmla="*/ 310594 w 379719"/>
                <a:gd name="connsiteY8" fmla="*/ 606490 h 727788"/>
                <a:gd name="connsiteX9" fmla="*/ 363157 w 379719"/>
                <a:gd name="connsiteY9" fmla="*/ 457200 h 727788"/>
                <a:gd name="connsiteX10" fmla="*/ 379719 w 379719"/>
                <a:gd name="connsiteY10" fmla="*/ 326571 h 727788"/>
                <a:gd name="connsiteX11" fmla="*/ 350016 w 379719"/>
                <a:gd name="connsiteY11" fmla="*/ 218608 h 727788"/>
                <a:gd name="connsiteX12" fmla="*/ 307500 w 379719"/>
                <a:gd name="connsiteY12" fmla="*/ 131447 h 727788"/>
                <a:gd name="connsiteX13" fmla="*/ 246602 w 379719"/>
                <a:gd name="connsiteY13" fmla="*/ 47003 h 727788"/>
                <a:gd name="connsiteX14" fmla="*/ 179966 w 379719"/>
                <a:gd name="connsiteY14" fmla="*/ 0 h 727788"/>
                <a:gd name="connsiteX0" fmla="*/ 179966 w 379719"/>
                <a:gd name="connsiteY0" fmla="*/ 0 h 727788"/>
                <a:gd name="connsiteX1" fmla="*/ 120172 w 379719"/>
                <a:gd name="connsiteY1" fmla="*/ 49880 h 727788"/>
                <a:gd name="connsiteX2" fmla="*/ 77329 w 379719"/>
                <a:gd name="connsiteY2" fmla="*/ 108585 h 727788"/>
                <a:gd name="connsiteX3" fmla="*/ 7816 w 379719"/>
                <a:gd name="connsiteY3" fmla="*/ 286022 h 727788"/>
                <a:gd name="connsiteX4" fmla="*/ 6494 w 379719"/>
                <a:gd name="connsiteY4" fmla="*/ 440444 h 727788"/>
                <a:gd name="connsiteX5" fmla="*/ 45138 w 379719"/>
                <a:gd name="connsiteY5" fmla="*/ 536782 h 727788"/>
                <a:gd name="connsiteX6" fmla="*/ 131213 w 379719"/>
                <a:gd name="connsiteY6" fmla="*/ 673903 h 727788"/>
                <a:gd name="connsiteX7" fmla="*/ 179966 w 379719"/>
                <a:gd name="connsiteY7" fmla="*/ 727788 h 727788"/>
                <a:gd name="connsiteX8" fmla="*/ 310594 w 379719"/>
                <a:gd name="connsiteY8" fmla="*/ 606490 h 727788"/>
                <a:gd name="connsiteX9" fmla="*/ 363157 w 379719"/>
                <a:gd name="connsiteY9" fmla="*/ 457200 h 727788"/>
                <a:gd name="connsiteX10" fmla="*/ 379719 w 379719"/>
                <a:gd name="connsiteY10" fmla="*/ 326571 h 727788"/>
                <a:gd name="connsiteX11" fmla="*/ 350016 w 379719"/>
                <a:gd name="connsiteY11" fmla="*/ 218608 h 727788"/>
                <a:gd name="connsiteX12" fmla="*/ 307500 w 379719"/>
                <a:gd name="connsiteY12" fmla="*/ 131447 h 727788"/>
                <a:gd name="connsiteX13" fmla="*/ 246602 w 379719"/>
                <a:gd name="connsiteY13" fmla="*/ 47003 h 727788"/>
                <a:gd name="connsiteX14" fmla="*/ 179966 w 379719"/>
                <a:gd name="connsiteY14" fmla="*/ 0 h 727788"/>
                <a:gd name="connsiteX0" fmla="*/ 179966 w 379719"/>
                <a:gd name="connsiteY0" fmla="*/ 0 h 727788"/>
                <a:gd name="connsiteX1" fmla="*/ 120172 w 379719"/>
                <a:gd name="connsiteY1" fmla="*/ 49880 h 727788"/>
                <a:gd name="connsiteX2" fmla="*/ 77329 w 379719"/>
                <a:gd name="connsiteY2" fmla="*/ 108585 h 727788"/>
                <a:gd name="connsiteX3" fmla="*/ 7816 w 379719"/>
                <a:gd name="connsiteY3" fmla="*/ 286022 h 727788"/>
                <a:gd name="connsiteX4" fmla="*/ 6494 w 379719"/>
                <a:gd name="connsiteY4" fmla="*/ 440444 h 727788"/>
                <a:gd name="connsiteX5" fmla="*/ 45138 w 379719"/>
                <a:gd name="connsiteY5" fmla="*/ 536782 h 727788"/>
                <a:gd name="connsiteX6" fmla="*/ 131213 w 379719"/>
                <a:gd name="connsiteY6" fmla="*/ 673903 h 727788"/>
                <a:gd name="connsiteX7" fmla="*/ 179966 w 379719"/>
                <a:gd name="connsiteY7" fmla="*/ 727788 h 727788"/>
                <a:gd name="connsiteX8" fmla="*/ 304879 w 379719"/>
                <a:gd name="connsiteY8" fmla="*/ 604585 h 727788"/>
                <a:gd name="connsiteX9" fmla="*/ 363157 w 379719"/>
                <a:gd name="connsiteY9" fmla="*/ 457200 h 727788"/>
                <a:gd name="connsiteX10" fmla="*/ 379719 w 379719"/>
                <a:gd name="connsiteY10" fmla="*/ 326571 h 727788"/>
                <a:gd name="connsiteX11" fmla="*/ 350016 w 379719"/>
                <a:gd name="connsiteY11" fmla="*/ 218608 h 727788"/>
                <a:gd name="connsiteX12" fmla="*/ 307500 w 379719"/>
                <a:gd name="connsiteY12" fmla="*/ 131447 h 727788"/>
                <a:gd name="connsiteX13" fmla="*/ 246602 w 379719"/>
                <a:gd name="connsiteY13" fmla="*/ 47003 h 727788"/>
                <a:gd name="connsiteX14" fmla="*/ 179966 w 379719"/>
                <a:gd name="connsiteY14" fmla="*/ 0 h 727788"/>
                <a:gd name="connsiteX0" fmla="*/ 179966 w 387339"/>
                <a:gd name="connsiteY0" fmla="*/ 0 h 727788"/>
                <a:gd name="connsiteX1" fmla="*/ 120172 w 387339"/>
                <a:gd name="connsiteY1" fmla="*/ 49880 h 727788"/>
                <a:gd name="connsiteX2" fmla="*/ 77329 w 387339"/>
                <a:gd name="connsiteY2" fmla="*/ 108585 h 727788"/>
                <a:gd name="connsiteX3" fmla="*/ 7816 w 387339"/>
                <a:gd name="connsiteY3" fmla="*/ 286022 h 727788"/>
                <a:gd name="connsiteX4" fmla="*/ 6494 w 387339"/>
                <a:gd name="connsiteY4" fmla="*/ 440444 h 727788"/>
                <a:gd name="connsiteX5" fmla="*/ 45138 w 387339"/>
                <a:gd name="connsiteY5" fmla="*/ 536782 h 727788"/>
                <a:gd name="connsiteX6" fmla="*/ 131213 w 387339"/>
                <a:gd name="connsiteY6" fmla="*/ 673903 h 727788"/>
                <a:gd name="connsiteX7" fmla="*/ 179966 w 387339"/>
                <a:gd name="connsiteY7" fmla="*/ 727788 h 727788"/>
                <a:gd name="connsiteX8" fmla="*/ 304879 w 387339"/>
                <a:gd name="connsiteY8" fmla="*/ 604585 h 727788"/>
                <a:gd name="connsiteX9" fmla="*/ 363157 w 387339"/>
                <a:gd name="connsiteY9" fmla="*/ 457200 h 727788"/>
                <a:gd name="connsiteX10" fmla="*/ 387339 w 387339"/>
                <a:gd name="connsiteY10" fmla="*/ 345621 h 727788"/>
                <a:gd name="connsiteX11" fmla="*/ 350016 w 387339"/>
                <a:gd name="connsiteY11" fmla="*/ 218608 h 727788"/>
                <a:gd name="connsiteX12" fmla="*/ 307500 w 387339"/>
                <a:gd name="connsiteY12" fmla="*/ 131447 h 727788"/>
                <a:gd name="connsiteX13" fmla="*/ 246602 w 387339"/>
                <a:gd name="connsiteY13" fmla="*/ 47003 h 727788"/>
                <a:gd name="connsiteX14" fmla="*/ 179966 w 387339"/>
                <a:gd name="connsiteY14" fmla="*/ 0 h 727788"/>
                <a:gd name="connsiteX0" fmla="*/ 179966 w 381624"/>
                <a:gd name="connsiteY0" fmla="*/ 0 h 727788"/>
                <a:gd name="connsiteX1" fmla="*/ 120172 w 381624"/>
                <a:gd name="connsiteY1" fmla="*/ 49880 h 727788"/>
                <a:gd name="connsiteX2" fmla="*/ 77329 w 381624"/>
                <a:gd name="connsiteY2" fmla="*/ 108585 h 727788"/>
                <a:gd name="connsiteX3" fmla="*/ 7816 w 381624"/>
                <a:gd name="connsiteY3" fmla="*/ 286022 h 727788"/>
                <a:gd name="connsiteX4" fmla="*/ 6494 w 381624"/>
                <a:gd name="connsiteY4" fmla="*/ 440444 h 727788"/>
                <a:gd name="connsiteX5" fmla="*/ 45138 w 381624"/>
                <a:gd name="connsiteY5" fmla="*/ 536782 h 727788"/>
                <a:gd name="connsiteX6" fmla="*/ 131213 w 381624"/>
                <a:gd name="connsiteY6" fmla="*/ 673903 h 727788"/>
                <a:gd name="connsiteX7" fmla="*/ 179966 w 381624"/>
                <a:gd name="connsiteY7" fmla="*/ 727788 h 727788"/>
                <a:gd name="connsiteX8" fmla="*/ 304879 w 381624"/>
                <a:gd name="connsiteY8" fmla="*/ 604585 h 727788"/>
                <a:gd name="connsiteX9" fmla="*/ 363157 w 381624"/>
                <a:gd name="connsiteY9" fmla="*/ 457200 h 727788"/>
                <a:gd name="connsiteX10" fmla="*/ 381624 w 381624"/>
                <a:gd name="connsiteY10" fmla="*/ 347526 h 727788"/>
                <a:gd name="connsiteX11" fmla="*/ 350016 w 381624"/>
                <a:gd name="connsiteY11" fmla="*/ 218608 h 727788"/>
                <a:gd name="connsiteX12" fmla="*/ 307500 w 381624"/>
                <a:gd name="connsiteY12" fmla="*/ 131447 h 727788"/>
                <a:gd name="connsiteX13" fmla="*/ 246602 w 381624"/>
                <a:gd name="connsiteY13" fmla="*/ 47003 h 727788"/>
                <a:gd name="connsiteX14" fmla="*/ 179966 w 381624"/>
                <a:gd name="connsiteY14" fmla="*/ 0 h 727788"/>
                <a:gd name="connsiteX0" fmla="*/ 179966 w 381624"/>
                <a:gd name="connsiteY0" fmla="*/ 0 h 727788"/>
                <a:gd name="connsiteX1" fmla="*/ 120172 w 381624"/>
                <a:gd name="connsiteY1" fmla="*/ 49880 h 727788"/>
                <a:gd name="connsiteX2" fmla="*/ 77329 w 381624"/>
                <a:gd name="connsiteY2" fmla="*/ 108585 h 727788"/>
                <a:gd name="connsiteX3" fmla="*/ 7816 w 381624"/>
                <a:gd name="connsiteY3" fmla="*/ 286022 h 727788"/>
                <a:gd name="connsiteX4" fmla="*/ 6494 w 381624"/>
                <a:gd name="connsiteY4" fmla="*/ 440444 h 727788"/>
                <a:gd name="connsiteX5" fmla="*/ 45138 w 381624"/>
                <a:gd name="connsiteY5" fmla="*/ 536782 h 727788"/>
                <a:gd name="connsiteX6" fmla="*/ 131213 w 381624"/>
                <a:gd name="connsiteY6" fmla="*/ 673903 h 727788"/>
                <a:gd name="connsiteX7" fmla="*/ 179966 w 381624"/>
                <a:gd name="connsiteY7" fmla="*/ 727788 h 727788"/>
                <a:gd name="connsiteX8" fmla="*/ 304879 w 381624"/>
                <a:gd name="connsiteY8" fmla="*/ 604585 h 727788"/>
                <a:gd name="connsiteX9" fmla="*/ 363157 w 381624"/>
                <a:gd name="connsiteY9" fmla="*/ 457200 h 727788"/>
                <a:gd name="connsiteX10" fmla="*/ 381624 w 381624"/>
                <a:gd name="connsiteY10" fmla="*/ 347526 h 727788"/>
                <a:gd name="connsiteX11" fmla="*/ 350016 w 381624"/>
                <a:gd name="connsiteY11" fmla="*/ 218608 h 727788"/>
                <a:gd name="connsiteX12" fmla="*/ 307500 w 381624"/>
                <a:gd name="connsiteY12" fmla="*/ 131447 h 727788"/>
                <a:gd name="connsiteX13" fmla="*/ 246602 w 381624"/>
                <a:gd name="connsiteY13" fmla="*/ 47003 h 727788"/>
                <a:gd name="connsiteX14" fmla="*/ 179966 w 381624"/>
                <a:gd name="connsiteY14" fmla="*/ 0 h 727788"/>
                <a:gd name="connsiteX0" fmla="*/ 179966 w 381624"/>
                <a:gd name="connsiteY0" fmla="*/ 0 h 727788"/>
                <a:gd name="connsiteX1" fmla="*/ 120172 w 381624"/>
                <a:gd name="connsiteY1" fmla="*/ 49880 h 727788"/>
                <a:gd name="connsiteX2" fmla="*/ 77329 w 381624"/>
                <a:gd name="connsiteY2" fmla="*/ 108585 h 727788"/>
                <a:gd name="connsiteX3" fmla="*/ 7816 w 381624"/>
                <a:gd name="connsiteY3" fmla="*/ 286022 h 727788"/>
                <a:gd name="connsiteX4" fmla="*/ 6494 w 381624"/>
                <a:gd name="connsiteY4" fmla="*/ 440444 h 727788"/>
                <a:gd name="connsiteX5" fmla="*/ 33708 w 381624"/>
                <a:gd name="connsiteY5" fmla="*/ 538687 h 727788"/>
                <a:gd name="connsiteX6" fmla="*/ 131213 w 381624"/>
                <a:gd name="connsiteY6" fmla="*/ 673903 h 727788"/>
                <a:gd name="connsiteX7" fmla="*/ 179966 w 381624"/>
                <a:gd name="connsiteY7" fmla="*/ 727788 h 727788"/>
                <a:gd name="connsiteX8" fmla="*/ 304879 w 381624"/>
                <a:gd name="connsiteY8" fmla="*/ 604585 h 727788"/>
                <a:gd name="connsiteX9" fmla="*/ 363157 w 381624"/>
                <a:gd name="connsiteY9" fmla="*/ 457200 h 727788"/>
                <a:gd name="connsiteX10" fmla="*/ 381624 w 381624"/>
                <a:gd name="connsiteY10" fmla="*/ 347526 h 727788"/>
                <a:gd name="connsiteX11" fmla="*/ 350016 w 381624"/>
                <a:gd name="connsiteY11" fmla="*/ 218608 h 727788"/>
                <a:gd name="connsiteX12" fmla="*/ 307500 w 381624"/>
                <a:gd name="connsiteY12" fmla="*/ 131447 h 727788"/>
                <a:gd name="connsiteX13" fmla="*/ 246602 w 381624"/>
                <a:gd name="connsiteY13" fmla="*/ 47003 h 727788"/>
                <a:gd name="connsiteX14" fmla="*/ 179966 w 381624"/>
                <a:gd name="connsiteY14" fmla="*/ 0 h 727788"/>
                <a:gd name="connsiteX0" fmla="*/ 179966 w 381624"/>
                <a:gd name="connsiteY0" fmla="*/ 0 h 727788"/>
                <a:gd name="connsiteX1" fmla="*/ 120172 w 381624"/>
                <a:gd name="connsiteY1" fmla="*/ 49880 h 727788"/>
                <a:gd name="connsiteX2" fmla="*/ 77329 w 381624"/>
                <a:gd name="connsiteY2" fmla="*/ 108585 h 727788"/>
                <a:gd name="connsiteX3" fmla="*/ 7816 w 381624"/>
                <a:gd name="connsiteY3" fmla="*/ 286022 h 727788"/>
                <a:gd name="connsiteX4" fmla="*/ 6494 w 381624"/>
                <a:gd name="connsiteY4" fmla="*/ 440444 h 727788"/>
                <a:gd name="connsiteX5" fmla="*/ 33708 w 381624"/>
                <a:gd name="connsiteY5" fmla="*/ 538687 h 727788"/>
                <a:gd name="connsiteX6" fmla="*/ 131213 w 381624"/>
                <a:gd name="connsiteY6" fmla="*/ 673903 h 727788"/>
                <a:gd name="connsiteX7" fmla="*/ 179966 w 381624"/>
                <a:gd name="connsiteY7" fmla="*/ 727788 h 727788"/>
                <a:gd name="connsiteX8" fmla="*/ 304879 w 381624"/>
                <a:gd name="connsiteY8" fmla="*/ 604585 h 727788"/>
                <a:gd name="connsiteX9" fmla="*/ 363157 w 381624"/>
                <a:gd name="connsiteY9" fmla="*/ 457200 h 727788"/>
                <a:gd name="connsiteX10" fmla="*/ 381624 w 381624"/>
                <a:gd name="connsiteY10" fmla="*/ 347526 h 727788"/>
                <a:gd name="connsiteX11" fmla="*/ 350016 w 381624"/>
                <a:gd name="connsiteY11" fmla="*/ 218608 h 727788"/>
                <a:gd name="connsiteX12" fmla="*/ 307500 w 381624"/>
                <a:gd name="connsiteY12" fmla="*/ 131447 h 727788"/>
                <a:gd name="connsiteX13" fmla="*/ 246602 w 381624"/>
                <a:gd name="connsiteY13" fmla="*/ 47003 h 727788"/>
                <a:gd name="connsiteX14" fmla="*/ 179966 w 381624"/>
                <a:gd name="connsiteY14" fmla="*/ 0 h 727788"/>
                <a:gd name="connsiteX0" fmla="*/ 179966 w 381624"/>
                <a:gd name="connsiteY0" fmla="*/ 0 h 727788"/>
                <a:gd name="connsiteX1" fmla="*/ 120172 w 381624"/>
                <a:gd name="connsiteY1" fmla="*/ 49880 h 727788"/>
                <a:gd name="connsiteX2" fmla="*/ 77329 w 381624"/>
                <a:gd name="connsiteY2" fmla="*/ 108585 h 727788"/>
                <a:gd name="connsiteX3" fmla="*/ 7816 w 381624"/>
                <a:gd name="connsiteY3" fmla="*/ 286022 h 727788"/>
                <a:gd name="connsiteX4" fmla="*/ 6494 w 381624"/>
                <a:gd name="connsiteY4" fmla="*/ 440444 h 727788"/>
                <a:gd name="connsiteX5" fmla="*/ 33708 w 381624"/>
                <a:gd name="connsiteY5" fmla="*/ 538687 h 727788"/>
                <a:gd name="connsiteX6" fmla="*/ 110258 w 381624"/>
                <a:gd name="connsiteY6" fmla="*/ 671998 h 727788"/>
                <a:gd name="connsiteX7" fmla="*/ 179966 w 381624"/>
                <a:gd name="connsiteY7" fmla="*/ 727788 h 727788"/>
                <a:gd name="connsiteX8" fmla="*/ 304879 w 381624"/>
                <a:gd name="connsiteY8" fmla="*/ 604585 h 727788"/>
                <a:gd name="connsiteX9" fmla="*/ 363157 w 381624"/>
                <a:gd name="connsiteY9" fmla="*/ 457200 h 727788"/>
                <a:gd name="connsiteX10" fmla="*/ 381624 w 381624"/>
                <a:gd name="connsiteY10" fmla="*/ 347526 h 727788"/>
                <a:gd name="connsiteX11" fmla="*/ 350016 w 381624"/>
                <a:gd name="connsiteY11" fmla="*/ 218608 h 727788"/>
                <a:gd name="connsiteX12" fmla="*/ 307500 w 381624"/>
                <a:gd name="connsiteY12" fmla="*/ 131447 h 727788"/>
                <a:gd name="connsiteX13" fmla="*/ 246602 w 381624"/>
                <a:gd name="connsiteY13" fmla="*/ 47003 h 727788"/>
                <a:gd name="connsiteX14" fmla="*/ 179966 w 381624"/>
                <a:gd name="connsiteY14" fmla="*/ 0 h 727788"/>
                <a:gd name="connsiteX0" fmla="*/ 179966 w 381624"/>
                <a:gd name="connsiteY0" fmla="*/ 0 h 727788"/>
                <a:gd name="connsiteX1" fmla="*/ 120172 w 381624"/>
                <a:gd name="connsiteY1" fmla="*/ 49880 h 727788"/>
                <a:gd name="connsiteX2" fmla="*/ 77329 w 381624"/>
                <a:gd name="connsiteY2" fmla="*/ 108585 h 727788"/>
                <a:gd name="connsiteX3" fmla="*/ 7816 w 381624"/>
                <a:gd name="connsiteY3" fmla="*/ 286022 h 727788"/>
                <a:gd name="connsiteX4" fmla="*/ 6494 w 381624"/>
                <a:gd name="connsiteY4" fmla="*/ 440444 h 727788"/>
                <a:gd name="connsiteX5" fmla="*/ 33708 w 381624"/>
                <a:gd name="connsiteY5" fmla="*/ 538687 h 727788"/>
                <a:gd name="connsiteX6" fmla="*/ 110258 w 381624"/>
                <a:gd name="connsiteY6" fmla="*/ 671998 h 727788"/>
                <a:gd name="connsiteX7" fmla="*/ 179966 w 381624"/>
                <a:gd name="connsiteY7" fmla="*/ 727788 h 727788"/>
                <a:gd name="connsiteX8" fmla="*/ 320119 w 381624"/>
                <a:gd name="connsiteY8" fmla="*/ 574105 h 727788"/>
                <a:gd name="connsiteX9" fmla="*/ 363157 w 381624"/>
                <a:gd name="connsiteY9" fmla="*/ 457200 h 727788"/>
                <a:gd name="connsiteX10" fmla="*/ 381624 w 381624"/>
                <a:gd name="connsiteY10" fmla="*/ 347526 h 727788"/>
                <a:gd name="connsiteX11" fmla="*/ 350016 w 381624"/>
                <a:gd name="connsiteY11" fmla="*/ 218608 h 727788"/>
                <a:gd name="connsiteX12" fmla="*/ 307500 w 381624"/>
                <a:gd name="connsiteY12" fmla="*/ 131447 h 727788"/>
                <a:gd name="connsiteX13" fmla="*/ 246602 w 381624"/>
                <a:gd name="connsiteY13" fmla="*/ 47003 h 727788"/>
                <a:gd name="connsiteX14" fmla="*/ 179966 w 381624"/>
                <a:gd name="connsiteY14" fmla="*/ 0 h 727788"/>
                <a:gd name="connsiteX0" fmla="*/ 179966 w 381624"/>
                <a:gd name="connsiteY0" fmla="*/ 0 h 731598"/>
                <a:gd name="connsiteX1" fmla="*/ 120172 w 381624"/>
                <a:gd name="connsiteY1" fmla="*/ 49880 h 731598"/>
                <a:gd name="connsiteX2" fmla="*/ 77329 w 381624"/>
                <a:gd name="connsiteY2" fmla="*/ 108585 h 731598"/>
                <a:gd name="connsiteX3" fmla="*/ 7816 w 381624"/>
                <a:gd name="connsiteY3" fmla="*/ 286022 h 731598"/>
                <a:gd name="connsiteX4" fmla="*/ 6494 w 381624"/>
                <a:gd name="connsiteY4" fmla="*/ 440444 h 731598"/>
                <a:gd name="connsiteX5" fmla="*/ 33708 w 381624"/>
                <a:gd name="connsiteY5" fmla="*/ 538687 h 731598"/>
                <a:gd name="connsiteX6" fmla="*/ 110258 w 381624"/>
                <a:gd name="connsiteY6" fmla="*/ 671998 h 731598"/>
                <a:gd name="connsiteX7" fmla="*/ 187586 w 381624"/>
                <a:gd name="connsiteY7" fmla="*/ 731598 h 731598"/>
                <a:gd name="connsiteX8" fmla="*/ 320119 w 381624"/>
                <a:gd name="connsiteY8" fmla="*/ 574105 h 731598"/>
                <a:gd name="connsiteX9" fmla="*/ 363157 w 381624"/>
                <a:gd name="connsiteY9" fmla="*/ 457200 h 731598"/>
                <a:gd name="connsiteX10" fmla="*/ 381624 w 381624"/>
                <a:gd name="connsiteY10" fmla="*/ 347526 h 731598"/>
                <a:gd name="connsiteX11" fmla="*/ 350016 w 381624"/>
                <a:gd name="connsiteY11" fmla="*/ 218608 h 731598"/>
                <a:gd name="connsiteX12" fmla="*/ 307500 w 381624"/>
                <a:gd name="connsiteY12" fmla="*/ 131447 h 731598"/>
                <a:gd name="connsiteX13" fmla="*/ 246602 w 381624"/>
                <a:gd name="connsiteY13" fmla="*/ 47003 h 731598"/>
                <a:gd name="connsiteX14" fmla="*/ 179966 w 381624"/>
                <a:gd name="connsiteY14" fmla="*/ 0 h 731598"/>
                <a:gd name="connsiteX0" fmla="*/ 179966 w 381624"/>
                <a:gd name="connsiteY0" fmla="*/ 0 h 731598"/>
                <a:gd name="connsiteX1" fmla="*/ 120172 w 381624"/>
                <a:gd name="connsiteY1" fmla="*/ 49880 h 731598"/>
                <a:gd name="connsiteX2" fmla="*/ 77329 w 381624"/>
                <a:gd name="connsiteY2" fmla="*/ 108585 h 731598"/>
                <a:gd name="connsiteX3" fmla="*/ 7816 w 381624"/>
                <a:gd name="connsiteY3" fmla="*/ 286022 h 731598"/>
                <a:gd name="connsiteX4" fmla="*/ 6494 w 381624"/>
                <a:gd name="connsiteY4" fmla="*/ 440444 h 731598"/>
                <a:gd name="connsiteX5" fmla="*/ 33708 w 381624"/>
                <a:gd name="connsiteY5" fmla="*/ 538687 h 731598"/>
                <a:gd name="connsiteX6" fmla="*/ 110258 w 381624"/>
                <a:gd name="connsiteY6" fmla="*/ 671998 h 731598"/>
                <a:gd name="connsiteX7" fmla="*/ 187586 w 381624"/>
                <a:gd name="connsiteY7" fmla="*/ 731598 h 731598"/>
                <a:gd name="connsiteX8" fmla="*/ 320119 w 381624"/>
                <a:gd name="connsiteY8" fmla="*/ 574105 h 731598"/>
                <a:gd name="connsiteX9" fmla="*/ 363157 w 381624"/>
                <a:gd name="connsiteY9" fmla="*/ 457200 h 731598"/>
                <a:gd name="connsiteX10" fmla="*/ 381624 w 381624"/>
                <a:gd name="connsiteY10" fmla="*/ 347526 h 731598"/>
                <a:gd name="connsiteX11" fmla="*/ 350016 w 381624"/>
                <a:gd name="connsiteY11" fmla="*/ 218608 h 731598"/>
                <a:gd name="connsiteX12" fmla="*/ 307500 w 381624"/>
                <a:gd name="connsiteY12" fmla="*/ 131447 h 731598"/>
                <a:gd name="connsiteX13" fmla="*/ 246602 w 381624"/>
                <a:gd name="connsiteY13" fmla="*/ 47003 h 731598"/>
                <a:gd name="connsiteX14" fmla="*/ 179966 w 381624"/>
                <a:gd name="connsiteY14" fmla="*/ 0 h 731598"/>
                <a:gd name="connsiteX0" fmla="*/ 179966 w 381624"/>
                <a:gd name="connsiteY0" fmla="*/ 0 h 731598"/>
                <a:gd name="connsiteX1" fmla="*/ 120172 w 381624"/>
                <a:gd name="connsiteY1" fmla="*/ 49880 h 731598"/>
                <a:gd name="connsiteX2" fmla="*/ 77329 w 381624"/>
                <a:gd name="connsiteY2" fmla="*/ 108585 h 731598"/>
                <a:gd name="connsiteX3" fmla="*/ 7816 w 381624"/>
                <a:gd name="connsiteY3" fmla="*/ 286022 h 731598"/>
                <a:gd name="connsiteX4" fmla="*/ 6494 w 381624"/>
                <a:gd name="connsiteY4" fmla="*/ 440444 h 731598"/>
                <a:gd name="connsiteX5" fmla="*/ 33708 w 381624"/>
                <a:gd name="connsiteY5" fmla="*/ 538687 h 731598"/>
                <a:gd name="connsiteX6" fmla="*/ 110258 w 381624"/>
                <a:gd name="connsiteY6" fmla="*/ 671998 h 731598"/>
                <a:gd name="connsiteX7" fmla="*/ 187586 w 381624"/>
                <a:gd name="connsiteY7" fmla="*/ 731598 h 731598"/>
                <a:gd name="connsiteX8" fmla="*/ 358219 w 381624"/>
                <a:gd name="connsiteY8" fmla="*/ 547435 h 731598"/>
                <a:gd name="connsiteX9" fmla="*/ 363157 w 381624"/>
                <a:gd name="connsiteY9" fmla="*/ 457200 h 731598"/>
                <a:gd name="connsiteX10" fmla="*/ 381624 w 381624"/>
                <a:gd name="connsiteY10" fmla="*/ 347526 h 731598"/>
                <a:gd name="connsiteX11" fmla="*/ 350016 w 381624"/>
                <a:gd name="connsiteY11" fmla="*/ 218608 h 731598"/>
                <a:gd name="connsiteX12" fmla="*/ 307500 w 381624"/>
                <a:gd name="connsiteY12" fmla="*/ 131447 h 731598"/>
                <a:gd name="connsiteX13" fmla="*/ 246602 w 381624"/>
                <a:gd name="connsiteY13" fmla="*/ 47003 h 731598"/>
                <a:gd name="connsiteX14" fmla="*/ 179966 w 381624"/>
                <a:gd name="connsiteY14" fmla="*/ 0 h 731598"/>
                <a:gd name="connsiteX0" fmla="*/ 179966 w 381624"/>
                <a:gd name="connsiteY0" fmla="*/ 0 h 731598"/>
                <a:gd name="connsiteX1" fmla="*/ 120172 w 381624"/>
                <a:gd name="connsiteY1" fmla="*/ 49880 h 731598"/>
                <a:gd name="connsiteX2" fmla="*/ 77329 w 381624"/>
                <a:gd name="connsiteY2" fmla="*/ 108585 h 731598"/>
                <a:gd name="connsiteX3" fmla="*/ 7816 w 381624"/>
                <a:gd name="connsiteY3" fmla="*/ 286022 h 731598"/>
                <a:gd name="connsiteX4" fmla="*/ 6494 w 381624"/>
                <a:gd name="connsiteY4" fmla="*/ 440444 h 731598"/>
                <a:gd name="connsiteX5" fmla="*/ 33708 w 381624"/>
                <a:gd name="connsiteY5" fmla="*/ 538687 h 731598"/>
                <a:gd name="connsiteX6" fmla="*/ 110258 w 381624"/>
                <a:gd name="connsiteY6" fmla="*/ 671998 h 731598"/>
                <a:gd name="connsiteX7" fmla="*/ 187586 w 381624"/>
                <a:gd name="connsiteY7" fmla="*/ 731598 h 731598"/>
                <a:gd name="connsiteX8" fmla="*/ 352504 w 381624"/>
                <a:gd name="connsiteY8" fmla="*/ 547435 h 731598"/>
                <a:gd name="connsiteX9" fmla="*/ 363157 w 381624"/>
                <a:gd name="connsiteY9" fmla="*/ 457200 h 731598"/>
                <a:gd name="connsiteX10" fmla="*/ 381624 w 381624"/>
                <a:gd name="connsiteY10" fmla="*/ 347526 h 731598"/>
                <a:gd name="connsiteX11" fmla="*/ 350016 w 381624"/>
                <a:gd name="connsiteY11" fmla="*/ 218608 h 731598"/>
                <a:gd name="connsiteX12" fmla="*/ 307500 w 381624"/>
                <a:gd name="connsiteY12" fmla="*/ 131447 h 731598"/>
                <a:gd name="connsiteX13" fmla="*/ 246602 w 381624"/>
                <a:gd name="connsiteY13" fmla="*/ 47003 h 731598"/>
                <a:gd name="connsiteX14" fmla="*/ 179966 w 381624"/>
                <a:gd name="connsiteY14" fmla="*/ 0 h 731598"/>
                <a:gd name="connsiteX0" fmla="*/ 179966 w 381624"/>
                <a:gd name="connsiteY0" fmla="*/ 0 h 731598"/>
                <a:gd name="connsiteX1" fmla="*/ 120172 w 381624"/>
                <a:gd name="connsiteY1" fmla="*/ 49880 h 731598"/>
                <a:gd name="connsiteX2" fmla="*/ 77329 w 381624"/>
                <a:gd name="connsiteY2" fmla="*/ 108585 h 731598"/>
                <a:gd name="connsiteX3" fmla="*/ 7816 w 381624"/>
                <a:gd name="connsiteY3" fmla="*/ 286022 h 731598"/>
                <a:gd name="connsiteX4" fmla="*/ 6494 w 381624"/>
                <a:gd name="connsiteY4" fmla="*/ 440444 h 731598"/>
                <a:gd name="connsiteX5" fmla="*/ 33708 w 381624"/>
                <a:gd name="connsiteY5" fmla="*/ 538687 h 731598"/>
                <a:gd name="connsiteX6" fmla="*/ 110258 w 381624"/>
                <a:gd name="connsiteY6" fmla="*/ 671998 h 731598"/>
                <a:gd name="connsiteX7" fmla="*/ 187586 w 381624"/>
                <a:gd name="connsiteY7" fmla="*/ 731598 h 731598"/>
                <a:gd name="connsiteX8" fmla="*/ 352504 w 381624"/>
                <a:gd name="connsiteY8" fmla="*/ 547435 h 731598"/>
                <a:gd name="connsiteX9" fmla="*/ 363157 w 381624"/>
                <a:gd name="connsiteY9" fmla="*/ 457200 h 731598"/>
                <a:gd name="connsiteX10" fmla="*/ 381624 w 381624"/>
                <a:gd name="connsiteY10" fmla="*/ 347526 h 731598"/>
                <a:gd name="connsiteX11" fmla="*/ 350016 w 381624"/>
                <a:gd name="connsiteY11" fmla="*/ 218608 h 731598"/>
                <a:gd name="connsiteX12" fmla="*/ 307500 w 381624"/>
                <a:gd name="connsiteY12" fmla="*/ 131447 h 731598"/>
                <a:gd name="connsiteX13" fmla="*/ 246602 w 381624"/>
                <a:gd name="connsiteY13" fmla="*/ 47003 h 731598"/>
                <a:gd name="connsiteX14" fmla="*/ 179966 w 381624"/>
                <a:gd name="connsiteY14" fmla="*/ 0 h 731598"/>
                <a:gd name="connsiteX0" fmla="*/ 179966 w 381624"/>
                <a:gd name="connsiteY0" fmla="*/ 0 h 731598"/>
                <a:gd name="connsiteX1" fmla="*/ 120172 w 381624"/>
                <a:gd name="connsiteY1" fmla="*/ 49880 h 731598"/>
                <a:gd name="connsiteX2" fmla="*/ 77329 w 381624"/>
                <a:gd name="connsiteY2" fmla="*/ 108585 h 731598"/>
                <a:gd name="connsiteX3" fmla="*/ 7816 w 381624"/>
                <a:gd name="connsiteY3" fmla="*/ 286022 h 731598"/>
                <a:gd name="connsiteX4" fmla="*/ 6494 w 381624"/>
                <a:gd name="connsiteY4" fmla="*/ 440444 h 731598"/>
                <a:gd name="connsiteX5" fmla="*/ 33708 w 381624"/>
                <a:gd name="connsiteY5" fmla="*/ 538687 h 731598"/>
                <a:gd name="connsiteX6" fmla="*/ 110258 w 381624"/>
                <a:gd name="connsiteY6" fmla="*/ 671998 h 731598"/>
                <a:gd name="connsiteX7" fmla="*/ 187586 w 381624"/>
                <a:gd name="connsiteY7" fmla="*/ 731598 h 731598"/>
                <a:gd name="connsiteX8" fmla="*/ 363157 w 381624"/>
                <a:gd name="connsiteY8" fmla="*/ 457200 h 731598"/>
                <a:gd name="connsiteX9" fmla="*/ 381624 w 381624"/>
                <a:gd name="connsiteY9" fmla="*/ 347526 h 731598"/>
                <a:gd name="connsiteX10" fmla="*/ 350016 w 381624"/>
                <a:gd name="connsiteY10" fmla="*/ 218608 h 731598"/>
                <a:gd name="connsiteX11" fmla="*/ 307500 w 381624"/>
                <a:gd name="connsiteY11" fmla="*/ 131447 h 731598"/>
                <a:gd name="connsiteX12" fmla="*/ 246602 w 381624"/>
                <a:gd name="connsiteY12" fmla="*/ 47003 h 731598"/>
                <a:gd name="connsiteX13" fmla="*/ 179966 w 381624"/>
                <a:gd name="connsiteY13" fmla="*/ 0 h 731598"/>
                <a:gd name="connsiteX0" fmla="*/ 179966 w 381624"/>
                <a:gd name="connsiteY0" fmla="*/ 0 h 731598"/>
                <a:gd name="connsiteX1" fmla="*/ 120172 w 381624"/>
                <a:gd name="connsiteY1" fmla="*/ 49880 h 731598"/>
                <a:gd name="connsiteX2" fmla="*/ 77329 w 381624"/>
                <a:gd name="connsiteY2" fmla="*/ 108585 h 731598"/>
                <a:gd name="connsiteX3" fmla="*/ 7816 w 381624"/>
                <a:gd name="connsiteY3" fmla="*/ 286022 h 731598"/>
                <a:gd name="connsiteX4" fmla="*/ 6494 w 381624"/>
                <a:gd name="connsiteY4" fmla="*/ 440444 h 731598"/>
                <a:gd name="connsiteX5" fmla="*/ 33708 w 381624"/>
                <a:gd name="connsiteY5" fmla="*/ 538687 h 731598"/>
                <a:gd name="connsiteX6" fmla="*/ 110258 w 381624"/>
                <a:gd name="connsiteY6" fmla="*/ 671998 h 731598"/>
                <a:gd name="connsiteX7" fmla="*/ 187586 w 381624"/>
                <a:gd name="connsiteY7" fmla="*/ 731598 h 731598"/>
                <a:gd name="connsiteX8" fmla="*/ 363157 w 381624"/>
                <a:gd name="connsiteY8" fmla="*/ 457200 h 731598"/>
                <a:gd name="connsiteX9" fmla="*/ 381624 w 381624"/>
                <a:gd name="connsiteY9" fmla="*/ 347526 h 731598"/>
                <a:gd name="connsiteX10" fmla="*/ 350016 w 381624"/>
                <a:gd name="connsiteY10" fmla="*/ 218608 h 731598"/>
                <a:gd name="connsiteX11" fmla="*/ 307500 w 381624"/>
                <a:gd name="connsiteY11" fmla="*/ 131447 h 731598"/>
                <a:gd name="connsiteX12" fmla="*/ 246602 w 381624"/>
                <a:gd name="connsiteY12" fmla="*/ 47003 h 731598"/>
                <a:gd name="connsiteX13" fmla="*/ 179966 w 381624"/>
                <a:gd name="connsiteY13" fmla="*/ 0 h 731598"/>
                <a:gd name="connsiteX0" fmla="*/ 179966 w 381624"/>
                <a:gd name="connsiteY0" fmla="*/ 0 h 731598"/>
                <a:gd name="connsiteX1" fmla="*/ 120172 w 381624"/>
                <a:gd name="connsiteY1" fmla="*/ 49880 h 731598"/>
                <a:gd name="connsiteX2" fmla="*/ 77329 w 381624"/>
                <a:gd name="connsiteY2" fmla="*/ 108585 h 731598"/>
                <a:gd name="connsiteX3" fmla="*/ 7816 w 381624"/>
                <a:gd name="connsiteY3" fmla="*/ 286022 h 731598"/>
                <a:gd name="connsiteX4" fmla="*/ 6494 w 381624"/>
                <a:gd name="connsiteY4" fmla="*/ 440444 h 731598"/>
                <a:gd name="connsiteX5" fmla="*/ 33708 w 381624"/>
                <a:gd name="connsiteY5" fmla="*/ 538687 h 731598"/>
                <a:gd name="connsiteX6" fmla="*/ 110258 w 381624"/>
                <a:gd name="connsiteY6" fmla="*/ 671998 h 731598"/>
                <a:gd name="connsiteX7" fmla="*/ 187586 w 381624"/>
                <a:gd name="connsiteY7" fmla="*/ 731598 h 731598"/>
                <a:gd name="connsiteX8" fmla="*/ 363157 w 381624"/>
                <a:gd name="connsiteY8" fmla="*/ 457200 h 731598"/>
                <a:gd name="connsiteX9" fmla="*/ 381624 w 381624"/>
                <a:gd name="connsiteY9" fmla="*/ 347526 h 731598"/>
                <a:gd name="connsiteX10" fmla="*/ 350016 w 381624"/>
                <a:gd name="connsiteY10" fmla="*/ 218608 h 731598"/>
                <a:gd name="connsiteX11" fmla="*/ 307500 w 381624"/>
                <a:gd name="connsiteY11" fmla="*/ 131447 h 731598"/>
                <a:gd name="connsiteX12" fmla="*/ 246602 w 381624"/>
                <a:gd name="connsiteY12" fmla="*/ 47003 h 731598"/>
                <a:gd name="connsiteX13" fmla="*/ 179966 w 381624"/>
                <a:gd name="connsiteY13" fmla="*/ 0 h 731598"/>
                <a:gd name="connsiteX0" fmla="*/ 179966 w 381624"/>
                <a:gd name="connsiteY0" fmla="*/ 0 h 731598"/>
                <a:gd name="connsiteX1" fmla="*/ 120172 w 381624"/>
                <a:gd name="connsiteY1" fmla="*/ 49880 h 731598"/>
                <a:gd name="connsiteX2" fmla="*/ 77329 w 381624"/>
                <a:gd name="connsiteY2" fmla="*/ 108585 h 731598"/>
                <a:gd name="connsiteX3" fmla="*/ 7816 w 381624"/>
                <a:gd name="connsiteY3" fmla="*/ 286022 h 731598"/>
                <a:gd name="connsiteX4" fmla="*/ 6494 w 381624"/>
                <a:gd name="connsiteY4" fmla="*/ 440444 h 731598"/>
                <a:gd name="connsiteX5" fmla="*/ 33708 w 381624"/>
                <a:gd name="connsiteY5" fmla="*/ 538687 h 731598"/>
                <a:gd name="connsiteX6" fmla="*/ 110258 w 381624"/>
                <a:gd name="connsiteY6" fmla="*/ 671998 h 731598"/>
                <a:gd name="connsiteX7" fmla="*/ 187586 w 381624"/>
                <a:gd name="connsiteY7" fmla="*/ 731598 h 731598"/>
                <a:gd name="connsiteX8" fmla="*/ 368872 w 381624"/>
                <a:gd name="connsiteY8" fmla="*/ 457200 h 731598"/>
                <a:gd name="connsiteX9" fmla="*/ 381624 w 381624"/>
                <a:gd name="connsiteY9" fmla="*/ 347526 h 731598"/>
                <a:gd name="connsiteX10" fmla="*/ 350016 w 381624"/>
                <a:gd name="connsiteY10" fmla="*/ 218608 h 731598"/>
                <a:gd name="connsiteX11" fmla="*/ 307500 w 381624"/>
                <a:gd name="connsiteY11" fmla="*/ 131447 h 731598"/>
                <a:gd name="connsiteX12" fmla="*/ 246602 w 381624"/>
                <a:gd name="connsiteY12" fmla="*/ 47003 h 731598"/>
                <a:gd name="connsiteX13" fmla="*/ 179966 w 381624"/>
                <a:gd name="connsiteY13" fmla="*/ 0 h 731598"/>
                <a:gd name="connsiteX0" fmla="*/ 179966 w 381624"/>
                <a:gd name="connsiteY0" fmla="*/ 0 h 733503"/>
                <a:gd name="connsiteX1" fmla="*/ 120172 w 381624"/>
                <a:gd name="connsiteY1" fmla="*/ 49880 h 733503"/>
                <a:gd name="connsiteX2" fmla="*/ 77329 w 381624"/>
                <a:gd name="connsiteY2" fmla="*/ 108585 h 733503"/>
                <a:gd name="connsiteX3" fmla="*/ 7816 w 381624"/>
                <a:gd name="connsiteY3" fmla="*/ 286022 h 733503"/>
                <a:gd name="connsiteX4" fmla="*/ 6494 w 381624"/>
                <a:gd name="connsiteY4" fmla="*/ 440444 h 733503"/>
                <a:gd name="connsiteX5" fmla="*/ 33708 w 381624"/>
                <a:gd name="connsiteY5" fmla="*/ 538687 h 733503"/>
                <a:gd name="connsiteX6" fmla="*/ 110258 w 381624"/>
                <a:gd name="connsiteY6" fmla="*/ 671998 h 733503"/>
                <a:gd name="connsiteX7" fmla="*/ 179966 w 381624"/>
                <a:gd name="connsiteY7" fmla="*/ 733503 h 733503"/>
                <a:gd name="connsiteX8" fmla="*/ 368872 w 381624"/>
                <a:gd name="connsiteY8" fmla="*/ 457200 h 733503"/>
                <a:gd name="connsiteX9" fmla="*/ 381624 w 381624"/>
                <a:gd name="connsiteY9" fmla="*/ 347526 h 733503"/>
                <a:gd name="connsiteX10" fmla="*/ 350016 w 381624"/>
                <a:gd name="connsiteY10" fmla="*/ 218608 h 733503"/>
                <a:gd name="connsiteX11" fmla="*/ 307500 w 381624"/>
                <a:gd name="connsiteY11" fmla="*/ 131447 h 733503"/>
                <a:gd name="connsiteX12" fmla="*/ 246602 w 381624"/>
                <a:gd name="connsiteY12" fmla="*/ 47003 h 733503"/>
                <a:gd name="connsiteX13" fmla="*/ 179966 w 381624"/>
                <a:gd name="connsiteY13" fmla="*/ 0 h 733503"/>
                <a:gd name="connsiteX0" fmla="*/ 179966 w 381624"/>
                <a:gd name="connsiteY0" fmla="*/ 0 h 733503"/>
                <a:gd name="connsiteX1" fmla="*/ 120172 w 381624"/>
                <a:gd name="connsiteY1" fmla="*/ 49880 h 733503"/>
                <a:gd name="connsiteX2" fmla="*/ 77329 w 381624"/>
                <a:gd name="connsiteY2" fmla="*/ 108585 h 733503"/>
                <a:gd name="connsiteX3" fmla="*/ 7816 w 381624"/>
                <a:gd name="connsiteY3" fmla="*/ 286022 h 733503"/>
                <a:gd name="connsiteX4" fmla="*/ 6494 w 381624"/>
                <a:gd name="connsiteY4" fmla="*/ 440444 h 733503"/>
                <a:gd name="connsiteX5" fmla="*/ 33708 w 381624"/>
                <a:gd name="connsiteY5" fmla="*/ 538687 h 733503"/>
                <a:gd name="connsiteX6" fmla="*/ 110258 w 381624"/>
                <a:gd name="connsiteY6" fmla="*/ 671998 h 733503"/>
                <a:gd name="connsiteX7" fmla="*/ 179966 w 381624"/>
                <a:gd name="connsiteY7" fmla="*/ 733503 h 733503"/>
                <a:gd name="connsiteX8" fmla="*/ 284640 w 381624"/>
                <a:gd name="connsiteY8" fmla="*/ 619127 h 733503"/>
                <a:gd name="connsiteX9" fmla="*/ 368872 w 381624"/>
                <a:gd name="connsiteY9" fmla="*/ 457200 h 733503"/>
                <a:gd name="connsiteX10" fmla="*/ 381624 w 381624"/>
                <a:gd name="connsiteY10" fmla="*/ 347526 h 733503"/>
                <a:gd name="connsiteX11" fmla="*/ 350016 w 381624"/>
                <a:gd name="connsiteY11" fmla="*/ 218608 h 733503"/>
                <a:gd name="connsiteX12" fmla="*/ 307500 w 381624"/>
                <a:gd name="connsiteY12" fmla="*/ 131447 h 733503"/>
                <a:gd name="connsiteX13" fmla="*/ 246602 w 381624"/>
                <a:gd name="connsiteY13" fmla="*/ 47003 h 733503"/>
                <a:gd name="connsiteX14" fmla="*/ 179966 w 381624"/>
                <a:gd name="connsiteY14" fmla="*/ 0 h 733503"/>
                <a:gd name="connsiteX0" fmla="*/ 179966 w 381624"/>
                <a:gd name="connsiteY0" fmla="*/ 0 h 733503"/>
                <a:gd name="connsiteX1" fmla="*/ 120172 w 381624"/>
                <a:gd name="connsiteY1" fmla="*/ 49880 h 733503"/>
                <a:gd name="connsiteX2" fmla="*/ 77329 w 381624"/>
                <a:gd name="connsiteY2" fmla="*/ 108585 h 733503"/>
                <a:gd name="connsiteX3" fmla="*/ 7816 w 381624"/>
                <a:gd name="connsiteY3" fmla="*/ 286022 h 733503"/>
                <a:gd name="connsiteX4" fmla="*/ 6494 w 381624"/>
                <a:gd name="connsiteY4" fmla="*/ 440444 h 733503"/>
                <a:gd name="connsiteX5" fmla="*/ 33708 w 381624"/>
                <a:gd name="connsiteY5" fmla="*/ 538687 h 733503"/>
                <a:gd name="connsiteX6" fmla="*/ 110258 w 381624"/>
                <a:gd name="connsiteY6" fmla="*/ 671998 h 733503"/>
                <a:gd name="connsiteX7" fmla="*/ 179966 w 381624"/>
                <a:gd name="connsiteY7" fmla="*/ 733503 h 733503"/>
                <a:gd name="connsiteX8" fmla="*/ 294778 w 381624"/>
                <a:gd name="connsiteY8" fmla="*/ 623008 h 733503"/>
                <a:gd name="connsiteX9" fmla="*/ 368872 w 381624"/>
                <a:gd name="connsiteY9" fmla="*/ 457200 h 733503"/>
                <a:gd name="connsiteX10" fmla="*/ 381624 w 381624"/>
                <a:gd name="connsiteY10" fmla="*/ 347526 h 733503"/>
                <a:gd name="connsiteX11" fmla="*/ 350016 w 381624"/>
                <a:gd name="connsiteY11" fmla="*/ 218608 h 733503"/>
                <a:gd name="connsiteX12" fmla="*/ 307500 w 381624"/>
                <a:gd name="connsiteY12" fmla="*/ 131447 h 733503"/>
                <a:gd name="connsiteX13" fmla="*/ 246602 w 381624"/>
                <a:gd name="connsiteY13" fmla="*/ 47003 h 733503"/>
                <a:gd name="connsiteX14" fmla="*/ 179966 w 381624"/>
                <a:gd name="connsiteY14" fmla="*/ 0 h 733503"/>
                <a:gd name="connsiteX0" fmla="*/ 179966 w 381624"/>
                <a:gd name="connsiteY0" fmla="*/ 0 h 735443"/>
                <a:gd name="connsiteX1" fmla="*/ 120172 w 381624"/>
                <a:gd name="connsiteY1" fmla="*/ 49880 h 735443"/>
                <a:gd name="connsiteX2" fmla="*/ 77329 w 381624"/>
                <a:gd name="connsiteY2" fmla="*/ 108585 h 735443"/>
                <a:gd name="connsiteX3" fmla="*/ 7816 w 381624"/>
                <a:gd name="connsiteY3" fmla="*/ 286022 h 735443"/>
                <a:gd name="connsiteX4" fmla="*/ 6494 w 381624"/>
                <a:gd name="connsiteY4" fmla="*/ 440444 h 735443"/>
                <a:gd name="connsiteX5" fmla="*/ 33708 w 381624"/>
                <a:gd name="connsiteY5" fmla="*/ 538687 h 735443"/>
                <a:gd name="connsiteX6" fmla="*/ 110258 w 381624"/>
                <a:gd name="connsiteY6" fmla="*/ 671998 h 735443"/>
                <a:gd name="connsiteX7" fmla="*/ 192131 w 381624"/>
                <a:gd name="connsiteY7" fmla="*/ 735443 h 735443"/>
                <a:gd name="connsiteX8" fmla="*/ 294778 w 381624"/>
                <a:gd name="connsiteY8" fmla="*/ 623008 h 735443"/>
                <a:gd name="connsiteX9" fmla="*/ 368872 w 381624"/>
                <a:gd name="connsiteY9" fmla="*/ 457200 h 735443"/>
                <a:gd name="connsiteX10" fmla="*/ 381624 w 381624"/>
                <a:gd name="connsiteY10" fmla="*/ 347526 h 735443"/>
                <a:gd name="connsiteX11" fmla="*/ 350016 w 381624"/>
                <a:gd name="connsiteY11" fmla="*/ 218608 h 735443"/>
                <a:gd name="connsiteX12" fmla="*/ 307500 w 381624"/>
                <a:gd name="connsiteY12" fmla="*/ 131447 h 735443"/>
                <a:gd name="connsiteX13" fmla="*/ 246602 w 381624"/>
                <a:gd name="connsiteY13" fmla="*/ 47003 h 735443"/>
                <a:gd name="connsiteX14" fmla="*/ 179966 w 381624"/>
                <a:gd name="connsiteY14" fmla="*/ 0 h 735443"/>
                <a:gd name="connsiteX0" fmla="*/ 179966 w 381624"/>
                <a:gd name="connsiteY0" fmla="*/ 0 h 735443"/>
                <a:gd name="connsiteX1" fmla="*/ 120172 w 381624"/>
                <a:gd name="connsiteY1" fmla="*/ 49880 h 735443"/>
                <a:gd name="connsiteX2" fmla="*/ 83412 w 381624"/>
                <a:gd name="connsiteY2" fmla="*/ 106645 h 735443"/>
                <a:gd name="connsiteX3" fmla="*/ 7816 w 381624"/>
                <a:gd name="connsiteY3" fmla="*/ 286022 h 735443"/>
                <a:gd name="connsiteX4" fmla="*/ 6494 w 381624"/>
                <a:gd name="connsiteY4" fmla="*/ 440444 h 735443"/>
                <a:gd name="connsiteX5" fmla="*/ 33708 w 381624"/>
                <a:gd name="connsiteY5" fmla="*/ 538687 h 735443"/>
                <a:gd name="connsiteX6" fmla="*/ 110258 w 381624"/>
                <a:gd name="connsiteY6" fmla="*/ 671998 h 735443"/>
                <a:gd name="connsiteX7" fmla="*/ 192131 w 381624"/>
                <a:gd name="connsiteY7" fmla="*/ 735443 h 735443"/>
                <a:gd name="connsiteX8" fmla="*/ 294778 w 381624"/>
                <a:gd name="connsiteY8" fmla="*/ 623008 h 735443"/>
                <a:gd name="connsiteX9" fmla="*/ 368872 w 381624"/>
                <a:gd name="connsiteY9" fmla="*/ 457200 h 735443"/>
                <a:gd name="connsiteX10" fmla="*/ 381624 w 381624"/>
                <a:gd name="connsiteY10" fmla="*/ 347526 h 735443"/>
                <a:gd name="connsiteX11" fmla="*/ 350016 w 381624"/>
                <a:gd name="connsiteY11" fmla="*/ 218608 h 735443"/>
                <a:gd name="connsiteX12" fmla="*/ 307500 w 381624"/>
                <a:gd name="connsiteY12" fmla="*/ 131447 h 735443"/>
                <a:gd name="connsiteX13" fmla="*/ 246602 w 381624"/>
                <a:gd name="connsiteY13" fmla="*/ 47003 h 735443"/>
                <a:gd name="connsiteX14" fmla="*/ 179966 w 381624"/>
                <a:gd name="connsiteY14" fmla="*/ 0 h 735443"/>
                <a:gd name="connsiteX0" fmla="*/ 179966 w 381624"/>
                <a:gd name="connsiteY0" fmla="*/ 0 h 735443"/>
                <a:gd name="connsiteX1" fmla="*/ 136393 w 381624"/>
                <a:gd name="connsiteY1" fmla="*/ 49880 h 735443"/>
                <a:gd name="connsiteX2" fmla="*/ 83412 w 381624"/>
                <a:gd name="connsiteY2" fmla="*/ 106645 h 735443"/>
                <a:gd name="connsiteX3" fmla="*/ 7816 w 381624"/>
                <a:gd name="connsiteY3" fmla="*/ 286022 h 735443"/>
                <a:gd name="connsiteX4" fmla="*/ 6494 w 381624"/>
                <a:gd name="connsiteY4" fmla="*/ 440444 h 735443"/>
                <a:gd name="connsiteX5" fmla="*/ 33708 w 381624"/>
                <a:gd name="connsiteY5" fmla="*/ 538687 h 735443"/>
                <a:gd name="connsiteX6" fmla="*/ 110258 w 381624"/>
                <a:gd name="connsiteY6" fmla="*/ 671998 h 735443"/>
                <a:gd name="connsiteX7" fmla="*/ 192131 w 381624"/>
                <a:gd name="connsiteY7" fmla="*/ 735443 h 735443"/>
                <a:gd name="connsiteX8" fmla="*/ 294778 w 381624"/>
                <a:gd name="connsiteY8" fmla="*/ 623008 h 735443"/>
                <a:gd name="connsiteX9" fmla="*/ 368872 w 381624"/>
                <a:gd name="connsiteY9" fmla="*/ 457200 h 735443"/>
                <a:gd name="connsiteX10" fmla="*/ 381624 w 381624"/>
                <a:gd name="connsiteY10" fmla="*/ 347526 h 735443"/>
                <a:gd name="connsiteX11" fmla="*/ 350016 w 381624"/>
                <a:gd name="connsiteY11" fmla="*/ 218608 h 735443"/>
                <a:gd name="connsiteX12" fmla="*/ 307500 w 381624"/>
                <a:gd name="connsiteY12" fmla="*/ 131447 h 735443"/>
                <a:gd name="connsiteX13" fmla="*/ 246602 w 381624"/>
                <a:gd name="connsiteY13" fmla="*/ 47003 h 735443"/>
                <a:gd name="connsiteX14" fmla="*/ 179966 w 381624"/>
                <a:gd name="connsiteY14" fmla="*/ 0 h 735443"/>
                <a:gd name="connsiteX0" fmla="*/ 179966 w 381624"/>
                <a:gd name="connsiteY0" fmla="*/ 0 h 735443"/>
                <a:gd name="connsiteX1" fmla="*/ 136393 w 381624"/>
                <a:gd name="connsiteY1" fmla="*/ 49880 h 735443"/>
                <a:gd name="connsiteX2" fmla="*/ 75302 w 381624"/>
                <a:gd name="connsiteY2" fmla="*/ 135752 h 735443"/>
                <a:gd name="connsiteX3" fmla="*/ 7816 w 381624"/>
                <a:gd name="connsiteY3" fmla="*/ 286022 h 735443"/>
                <a:gd name="connsiteX4" fmla="*/ 6494 w 381624"/>
                <a:gd name="connsiteY4" fmla="*/ 440444 h 735443"/>
                <a:gd name="connsiteX5" fmla="*/ 33708 w 381624"/>
                <a:gd name="connsiteY5" fmla="*/ 538687 h 735443"/>
                <a:gd name="connsiteX6" fmla="*/ 110258 w 381624"/>
                <a:gd name="connsiteY6" fmla="*/ 671998 h 735443"/>
                <a:gd name="connsiteX7" fmla="*/ 192131 w 381624"/>
                <a:gd name="connsiteY7" fmla="*/ 735443 h 735443"/>
                <a:gd name="connsiteX8" fmla="*/ 294778 w 381624"/>
                <a:gd name="connsiteY8" fmla="*/ 623008 h 735443"/>
                <a:gd name="connsiteX9" fmla="*/ 368872 w 381624"/>
                <a:gd name="connsiteY9" fmla="*/ 457200 h 735443"/>
                <a:gd name="connsiteX10" fmla="*/ 381624 w 381624"/>
                <a:gd name="connsiteY10" fmla="*/ 347526 h 735443"/>
                <a:gd name="connsiteX11" fmla="*/ 350016 w 381624"/>
                <a:gd name="connsiteY11" fmla="*/ 218608 h 735443"/>
                <a:gd name="connsiteX12" fmla="*/ 307500 w 381624"/>
                <a:gd name="connsiteY12" fmla="*/ 131447 h 735443"/>
                <a:gd name="connsiteX13" fmla="*/ 246602 w 381624"/>
                <a:gd name="connsiteY13" fmla="*/ 47003 h 735443"/>
                <a:gd name="connsiteX14" fmla="*/ 179966 w 381624"/>
                <a:gd name="connsiteY14" fmla="*/ 0 h 735443"/>
                <a:gd name="connsiteX0" fmla="*/ 179966 w 381624"/>
                <a:gd name="connsiteY0" fmla="*/ 0 h 735443"/>
                <a:gd name="connsiteX1" fmla="*/ 136393 w 381624"/>
                <a:gd name="connsiteY1" fmla="*/ 49880 h 735443"/>
                <a:gd name="connsiteX2" fmla="*/ 85439 w 381624"/>
                <a:gd name="connsiteY2" fmla="*/ 110526 h 735443"/>
                <a:gd name="connsiteX3" fmla="*/ 7816 w 381624"/>
                <a:gd name="connsiteY3" fmla="*/ 286022 h 735443"/>
                <a:gd name="connsiteX4" fmla="*/ 6494 w 381624"/>
                <a:gd name="connsiteY4" fmla="*/ 440444 h 735443"/>
                <a:gd name="connsiteX5" fmla="*/ 33708 w 381624"/>
                <a:gd name="connsiteY5" fmla="*/ 538687 h 735443"/>
                <a:gd name="connsiteX6" fmla="*/ 110258 w 381624"/>
                <a:gd name="connsiteY6" fmla="*/ 671998 h 735443"/>
                <a:gd name="connsiteX7" fmla="*/ 192131 w 381624"/>
                <a:gd name="connsiteY7" fmla="*/ 735443 h 735443"/>
                <a:gd name="connsiteX8" fmla="*/ 294778 w 381624"/>
                <a:gd name="connsiteY8" fmla="*/ 623008 h 735443"/>
                <a:gd name="connsiteX9" fmla="*/ 368872 w 381624"/>
                <a:gd name="connsiteY9" fmla="*/ 457200 h 735443"/>
                <a:gd name="connsiteX10" fmla="*/ 381624 w 381624"/>
                <a:gd name="connsiteY10" fmla="*/ 347526 h 735443"/>
                <a:gd name="connsiteX11" fmla="*/ 350016 w 381624"/>
                <a:gd name="connsiteY11" fmla="*/ 218608 h 735443"/>
                <a:gd name="connsiteX12" fmla="*/ 307500 w 381624"/>
                <a:gd name="connsiteY12" fmla="*/ 131447 h 735443"/>
                <a:gd name="connsiteX13" fmla="*/ 246602 w 381624"/>
                <a:gd name="connsiteY13" fmla="*/ 47003 h 735443"/>
                <a:gd name="connsiteX14" fmla="*/ 179966 w 381624"/>
                <a:gd name="connsiteY14" fmla="*/ 0 h 735443"/>
                <a:gd name="connsiteX0" fmla="*/ 179966 w 379596"/>
                <a:gd name="connsiteY0" fmla="*/ 0 h 735443"/>
                <a:gd name="connsiteX1" fmla="*/ 136393 w 379596"/>
                <a:gd name="connsiteY1" fmla="*/ 49880 h 735443"/>
                <a:gd name="connsiteX2" fmla="*/ 85439 w 379596"/>
                <a:gd name="connsiteY2" fmla="*/ 110526 h 735443"/>
                <a:gd name="connsiteX3" fmla="*/ 7816 w 379596"/>
                <a:gd name="connsiteY3" fmla="*/ 286022 h 735443"/>
                <a:gd name="connsiteX4" fmla="*/ 6494 w 379596"/>
                <a:gd name="connsiteY4" fmla="*/ 440444 h 735443"/>
                <a:gd name="connsiteX5" fmla="*/ 33708 w 379596"/>
                <a:gd name="connsiteY5" fmla="*/ 538687 h 735443"/>
                <a:gd name="connsiteX6" fmla="*/ 110258 w 379596"/>
                <a:gd name="connsiteY6" fmla="*/ 671998 h 735443"/>
                <a:gd name="connsiteX7" fmla="*/ 192131 w 379596"/>
                <a:gd name="connsiteY7" fmla="*/ 735443 h 735443"/>
                <a:gd name="connsiteX8" fmla="*/ 294778 w 379596"/>
                <a:gd name="connsiteY8" fmla="*/ 623008 h 735443"/>
                <a:gd name="connsiteX9" fmla="*/ 368872 w 379596"/>
                <a:gd name="connsiteY9" fmla="*/ 457200 h 735443"/>
                <a:gd name="connsiteX10" fmla="*/ 379596 w 379596"/>
                <a:gd name="connsiteY10" fmla="*/ 347526 h 735443"/>
                <a:gd name="connsiteX11" fmla="*/ 350016 w 379596"/>
                <a:gd name="connsiteY11" fmla="*/ 218608 h 735443"/>
                <a:gd name="connsiteX12" fmla="*/ 307500 w 379596"/>
                <a:gd name="connsiteY12" fmla="*/ 131447 h 735443"/>
                <a:gd name="connsiteX13" fmla="*/ 246602 w 379596"/>
                <a:gd name="connsiteY13" fmla="*/ 47003 h 735443"/>
                <a:gd name="connsiteX14" fmla="*/ 179966 w 379596"/>
                <a:gd name="connsiteY14" fmla="*/ 0 h 735443"/>
                <a:gd name="connsiteX0" fmla="*/ 179966 w 379596"/>
                <a:gd name="connsiteY0" fmla="*/ 0 h 735443"/>
                <a:gd name="connsiteX1" fmla="*/ 136393 w 379596"/>
                <a:gd name="connsiteY1" fmla="*/ 49880 h 735443"/>
                <a:gd name="connsiteX2" fmla="*/ 85439 w 379596"/>
                <a:gd name="connsiteY2" fmla="*/ 110526 h 735443"/>
                <a:gd name="connsiteX3" fmla="*/ 7816 w 379596"/>
                <a:gd name="connsiteY3" fmla="*/ 286022 h 735443"/>
                <a:gd name="connsiteX4" fmla="*/ 6494 w 379596"/>
                <a:gd name="connsiteY4" fmla="*/ 440444 h 735443"/>
                <a:gd name="connsiteX5" fmla="*/ 33708 w 379596"/>
                <a:gd name="connsiteY5" fmla="*/ 538687 h 735443"/>
                <a:gd name="connsiteX6" fmla="*/ 110258 w 379596"/>
                <a:gd name="connsiteY6" fmla="*/ 671998 h 735443"/>
                <a:gd name="connsiteX7" fmla="*/ 192131 w 379596"/>
                <a:gd name="connsiteY7" fmla="*/ 735443 h 735443"/>
                <a:gd name="connsiteX8" fmla="*/ 300861 w 379596"/>
                <a:gd name="connsiteY8" fmla="*/ 623008 h 735443"/>
                <a:gd name="connsiteX9" fmla="*/ 368872 w 379596"/>
                <a:gd name="connsiteY9" fmla="*/ 457200 h 735443"/>
                <a:gd name="connsiteX10" fmla="*/ 379596 w 379596"/>
                <a:gd name="connsiteY10" fmla="*/ 347526 h 735443"/>
                <a:gd name="connsiteX11" fmla="*/ 350016 w 379596"/>
                <a:gd name="connsiteY11" fmla="*/ 218608 h 735443"/>
                <a:gd name="connsiteX12" fmla="*/ 307500 w 379596"/>
                <a:gd name="connsiteY12" fmla="*/ 131447 h 735443"/>
                <a:gd name="connsiteX13" fmla="*/ 246602 w 379596"/>
                <a:gd name="connsiteY13" fmla="*/ 47003 h 735443"/>
                <a:gd name="connsiteX14" fmla="*/ 179966 w 379596"/>
                <a:gd name="connsiteY14" fmla="*/ 0 h 735443"/>
                <a:gd name="connsiteX0" fmla="*/ 179966 w 379596"/>
                <a:gd name="connsiteY0" fmla="*/ 0 h 735443"/>
                <a:gd name="connsiteX1" fmla="*/ 136393 w 379596"/>
                <a:gd name="connsiteY1" fmla="*/ 49880 h 735443"/>
                <a:gd name="connsiteX2" fmla="*/ 85439 w 379596"/>
                <a:gd name="connsiteY2" fmla="*/ 110526 h 735443"/>
                <a:gd name="connsiteX3" fmla="*/ 7816 w 379596"/>
                <a:gd name="connsiteY3" fmla="*/ 286022 h 735443"/>
                <a:gd name="connsiteX4" fmla="*/ 6494 w 379596"/>
                <a:gd name="connsiteY4" fmla="*/ 440444 h 735443"/>
                <a:gd name="connsiteX5" fmla="*/ 33708 w 379596"/>
                <a:gd name="connsiteY5" fmla="*/ 538687 h 735443"/>
                <a:gd name="connsiteX6" fmla="*/ 110258 w 379596"/>
                <a:gd name="connsiteY6" fmla="*/ 671998 h 735443"/>
                <a:gd name="connsiteX7" fmla="*/ 192131 w 379596"/>
                <a:gd name="connsiteY7" fmla="*/ 735443 h 735443"/>
                <a:gd name="connsiteX8" fmla="*/ 300861 w 379596"/>
                <a:gd name="connsiteY8" fmla="*/ 623008 h 735443"/>
                <a:gd name="connsiteX9" fmla="*/ 374955 w 379596"/>
                <a:gd name="connsiteY9" fmla="*/ 459140 h 735443"/>
                <a:gd name="connsiteX10" fmla="*/ 379596 w 379596"/>
                <a:gd name="connsiteY10" fmla="*/ 347526 h 735443"/>
                <a:gd name="connsiteX11" fmla="*/ 350016 w 379596"/>
                <a:gd name="connsiteY11" fmla="*/ 218608 h 735443"/>
                <a:gd name="connsiteX12" fmla="*/ 307500 w 379596"/>
                <a:gd name="connsiteY12" fmla="*/ 131447 h 735443"/>
                <a:gd name="connsiteX13" fmla="*/ 246602 w 379596"/>
                <a:gd name="connsiteY13" fmla="*/ 47003 h 735443"/>
                <a:gd name="connsiteX14" fmla="*/ 179966 w 379596"/>
                <a:gd name="connsiteY14" fmla="*/ 0 h 73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9596" h="735443">
                  <a:moveTo>
                    <a:pt x="179966" y="0"/>
                  </a:moveTo>
                  <a:lnTo>
                    <a:pt x="136393" y="49880"/>
                  </a:lnTo>
                  <a:cubicBezTo>
                    <a:pt x="127192" y="63733"/>
                    <a:pt x="94640" y="96673"/>
                    <a:pt x="85439" y="110526"/>
                  </a:cubicBezTo>
                  <a:cubicBezTo>
                    <a:pt x="49568" y="160782"/>
                    <a:pt x="24637" y="235766"/>
                    <a:pt x="7816" y="286022"/>
                  </a:cubicBezTo>
                  <a:cubicBezTo>
                    <a:pt x="4200" y="350196"/>
                    <a:pt x="-7035" y="341980"/>
                    <a:pt x="6494" y="440444"/>
                  </a:cubicBezTo>
                  <a:lnTo>
                    <a:pt x="33708" y="538687"/>
                  </a:lnTo>
                  <a:cubicBezTo>
                    <a:pt x="64305" y="599634"/>
                    <a:pt x="77756" y="630101"/>
                    <a:pt x="110258" y="671998"/>
                  </a:cubicBezTo>
                  <a:cubicBezTo>
                    <a:pt x="136034" y="691865"/>
                    <a:pt x="153020" y="713671"/>
                    <a:pt x="192131" y="735443"/>
                  </a:cubicBezTo>
                  <a:cubicBezTo>
                    <a:pt x="219925" y="726631"/>
                    <a:pt x="269377" y="669058"/>
                    <a:pt x="300861" y="623008"/>
                  </a:cubicBezTo>
                  <a:cubicBezTo>
                    <a:pt x="332345" y="576958"/>
                    <a:pt x="357521" y="504407"/>
                    <a:pt x="374955" y="459140"/>
                  </a:cubicBezTo>
                  <a:lnTo>
                    <a:pt x="379596" y="347526"/>
                  </a:lnTo>
                  <a:cubicBezTo>
                    <a:pt x="372870" y="281693"/>
                    <a:pt x="360552" y="261581"/>
                    <a:pt x="350016" y="218608"/>
                  </a:cubicBezTo>
                  <a:cubicBezTo>
                    <a:pt x="339250" y="191167"/>
                    <a:pt x="322831" y="157825"/>
                    <a:pt x="307500" y="131447"/>
                  </a:cubicBezTo>
                  <a:cubicBezTo>
                    <a:pt x="292169" y="105069"/>
                    <a:pt x="268493" y="73991"/>
                    <a:pt x="246602" y="47003"/>
                  </a:cubicBezTo>
                  <a:lnTo>
                    <a:pt x="179966" y="0"/>
                  </a:ln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61" name="pole tekstowe 60">
              <a:extLst>
                <a:ext uri="{FF2B5EF4-FFF2-40B4-BE49-F238E27FC236}">
                  <a16:creationId xmlns:a16="http://schemas.microsoft.com/office/drawing/2014/main" id="{A8AE3166-47A4-4EE9-A805-389C63C70D26}"/>
                </a:ext>
              </a:extLst>
            </p:cNvPr>
            <p:cNvSpPr txBox="1"/>
            <p:nvPr/>
          </p:nvSpPr>
          <p:spPr>
            <a:xfrm>
              <a:off x="6575412" y="5851879"/>
              <a:ext cx="3903633" cy="1015663"/>
            </a:xfrm>
            <a:prstGeom prst="rect">
              <a:avLst/>
            </a:prstGeom>
            <a:noFill/>
          </p:spPr>
          <p:txBody>
            <a:bodyPr wrap="none" rtlCol="0">
              <a:spAutoFit/>
            </a:bodyPr>
            <a:lstStyle/>
            <a:p>
              <a:r>
                <a:rPr lang="pl-PL" sz="1200" dirty="0">
                  <a:latin typeface="Courier New" panose="02070309020205020404" pitchFamily="49" charset="0"/>
                  <a:cs typeface="Courier New" panose="02070309020205020404" pitchFamily="49" charset="0"/>
                </a:rPr>
                <a:t>SELECT &lt;</a:t>
              </a:r>
              <a:r>
                <a:rPr lang="pl-PL" sz="1200" dirty="0" err="1">
                  <a:latin typeface="Courier New" panose="02070309020205020404" pitchFamily="49" charset="0"/>
                  <a:cs typeface="Courier New" panose="02070309020205020404" pitchFamily="49" charset="0"/>
                </a:rPr>
                <a:t>atrybuty_projekcji</a:t>
              </a:r>
              <a:r>
                <a:rPr lang="pl-PL" sz="1200" dirty="0">
                  <a:latin typeface="Courier New" panose="02070309020205020404" pitchFamily="49" charset="0"/>
                  <a:cs typeface="Courier New" panose="02070309020205020404" pitchFamily="49" charset="0"/>
                </a:rPr>
                <a:t>&gt;</a:t>
              </a:r>
            </a:p>
            <a:p>
              <a:r>
                <a:rPr lang="pl-PL" sz="1200" dirty="0">
                  <a:latin typeface="Courier New" panose="02070309020205020404" pitchFamily="49" charset="0"/>
                  <a:cs typeface="Courier New" panose="02070309020205020404" pitchFamily="49" charset="0"/>
                </a:rPr>
                <a:t>FROM </a:t>
              </a:r>
              <a:r>
                <a:rPr lang="pl-PL" sz="1200" dirty="0" err="1">
                  <a:latin typeface="Courier New" panose="02070309020205020404" pitchFamily="49" charset="0"/>
                  <a:cs typeface="Courier New" panose="02070309020205020404" pitchFamily="49" charset="0"/>
                </a:rPr>
                <a:t>tabelaA</a:t>
              </a:r>
              <a:r>
                <a:rPr lang="pl-PL" sz="1200" dirty="0">
                  <a:latin typeface="Courier New" panose="02070309020205020404" pitchFamily="49" charset="0"/>
                  <a:cs typeface="Courier New" panose="02070309020205020404" pitchFamily="49" charset="0"/>
                </a:rPr>
                <a:t> a</a:t>
              </a:r>
            </a:p>
            <a:p>
              <a:r>
                <a:rPr lang="pl-PL" sz="1200" dirty="0">
                  <a:latin typeface="Courier New" panose="02070309020205020404" pitchFamily="49" charset="0"/>
                  <a:cs typeface="Courier New" panose="02070309020205020404" pitchFamily="49" charset="0"/>
                </a:rPr>
                <a:t>FULL OUTER JOIN </a:t>
              </a:r>
              <a:r>
                <a:rPr lang="pl-PL" sz="1200" dirty="0" err="1">
                  <a:latin typeface="Courier New" panose="02070309020205020404" pitchFamily="49" charset="0"/>
                  <a:cs typeface="Courier New" panose="02070309020205020404" pitchFamily="49" charset="0"/>
                </a:rPr>
                <a:t>tabelaB</a:t>
              </a:r>
              <a:r>
                <a:rPr lang="pl-PL" sz="1200" dirty="0">
                  <a:latin typeface="Courier New" panose="02070309020205020404" pitchFamily="49" charset="0"/>
                  <a:cs typeface="Courier New" panose="02070309020205020404" pitchFamily="49" charset="0"/>
                </a:rPr>
                <a:t> b</a:t>
              </a:r>
            </a:p>
            <a:p>
              <a:r>
                <a:rPr lang="pl-PL" sz="1200" dirty="0">
                  <a:latin typeface="Courier New" panose="02070309020205020404" pitchFamily="49" charset="0"/>
                  <a:cs typeface="Courier New" panose="02070309020205020404" pitchFamily="49" charset="0"/>
                </a:rPr>
                <a:t>ON </a:t>
              </a:r>
              <a:r>
                <a:rPr lang="pl-PL" sz="1200" dirty="0" err="1">
                  <a:latin typeface="Courier New" panose="02070309020205020404" pitchFamily="49" charset="0"/>
                  <a:cs typeface="Courier New" panose="02070309020205020404" pitchFamily="49" charset="0"/>
                </a:rPr>
                <a:t>a.klucz</a:t>
              </a:r>
              <a:r>
                <a:rPr lang="pl-PL" sz="1200" dirty="0">
                  <a:latin typeface="Courier New" panose="02070309020205020404" pitchFamily="49" charset="0"/>
                  <a:cs typeface="Courier New" panose="02070309020205020404" pitchFamily="49" charset="0"/>
                </a:rPr>
                <a:t> = </a:t>
              </a:r>
              <a:r>
                <a:rPr lang="pl-PL" sz="1200" dirty="0" err="1">
                  <a:latin typeface="Courier New" panose="02070309020205020404" pitchFamily="49" charset="0"/>
                  <a:cs typeface="Courier New" panose="02070309020205020404" pitchFamily="49" charset="0"/>
                </a:rPr>
                <a:t>b.klucz</a:t>
              </a:r>
              <a:endParaRPr lang="pl-PL" sz="1200" dirty="0">
                <a:latin typeface="Courier New" panose="02070309020205020404" pitchFamily="49" charset="0"/>
                <a:cs typeface="Courier New" panose="02070309020205020404" pitchFamily="49" charset="0"/>
              </a:endParaRPr>
            </a:p>
            <a:p>
              <a:r>
                <a:rPr lang="pl-PL" sz="1200" dirty="0">
                  <a:latin typeface="Courier New" panose="02070309020205020404" pitchFamily="49" charset="0"/>
                  <a:cs typeface="Courier New" panose="02070309020205020404" pitchFamily="49" charset="0"/>
                </a:rPr>
                <a:t>WHERE </a:t>
              </a:r>
              <a:r>
                <a:rPr lang="pl-PL" sz="1200" dirty="0" err="1">
                  <a:latin typeface="Courier New" panose="02070309020205020404" pitchFamily="49" charset="0"/>
                  <a:cs typeface="Courier New" panose="02070309020205020404" pitchFamily="49" charset="0"/>
                </a:rPr>
                <a:t>a.klucz</a:t>
              </a:r>
              <a:r>
                <a:rPr lang="pl-PL" sz="1200" dirty="0">
                  <a:latin typeface="Courier New" panose="02070309020205020404" pitchFamily="49" charset="0"/>
                  <a:cs typeface="Courier New" panose="02070309020205020404" pitchFamily="49" charset="0"/>
                </a:rPr>
                <a:t> IS NULL OR </a:t>
              </a:r>
              <a:r>
                <a:rPr lang="pl-PL" sz="1200" dirty="0" err="1">
                  <a:latin typeface="Courier New" panose="02070309020205020404" pitchFamily="49" charset="0"/>
                  <a:cs typeface="Courier New" panose="02070309020205020404" pitchFamily="49" charset="0"/>
                </a:rPr>
                <a:t>b.klucz</a:t>
              </a:r>
              <a:r>
                <a:rPr lang="pl-PL" sz="1200" dirty="0">
                  <a:latin typeface="Courier New" panose="02070309020205020404" pitchFamily="49" charset="0"/>
                  <a:cs typeface="Courier New" panose="02070309020205020404" pitchFamily="49" charset="0"/>
                </a:rPr>
                <a:t> IS NULL</a:t>
              </a:r>
            </a:p>
          </p:txBody>
        </p:sp>
      </p:grpSp>
    </p:spTree>
    <p:extLst>
      <p:ext uri="{BB962C8B-B14F-4D97-AF65-F5344CB8AC3E}">
        <p14:creationId xmlns:p14="http://schemas.microsoft.com/office/powerpoint/2010/main" val="238064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fade">
                                      <p:cBhvr>
                                        <p:cTn id="12" dur="500"/>
                                        <p:tgtEl>
                                          <p:spTgt spid="5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fade">
                                      <p:cBhvr>
                                        <p:cTn id="22" dur="500"/>
                                        <p:tgtEl>
                                          <p:spTgt spid="6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fade">
                                      <p:cBhvr>
                                        <p:cTn id="27" dur="500"/>
                                        <p:tgtEl>
                                          <p:spTgt spid="6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4"/>
                                        </p:tgtEl>
                                        <p:attrNameLst>
                                          <p:attrName>style.visibility</p:attrName>
                                        </p:attrNameLst>
                                      </p:cBhvr>
                                      <p:to>
                                        <p:strVal val="visible"/>
                                      </p:to>
                                    </p:set>
                                    <p:animEffect transition="in" filter="fade">
                                      <p:cBhvr>
                                        <p:cTn id="32" dur="500"/>
                                        <p:tgtEl>
                                          <p:spTgt spid="6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5"/>
                                        </p:tgtEl>
                                        <p:attrNameLst>
                                          <p:attrName>style.visibility</p:attrName>
                                        </p:attrNameLst>
                                      </p:cBhvr>
                                      <p:to>
                                        <p:strVal val="visible"/>
                                      </p:to>
                                    </p:set>
                                    <p:animEffect transition="in" filter="fade">
                                      <p:cBhvr>
                                        <p:cTn id="37" dur="500"/>
                                        <p:tgtEl>
                                          <p:spTgt spid="6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fade">
                                      <p:cBhvr>
                                        <p:cTn id="4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1"/>
          <p:cNvSpPr txBox="1">
            <a:spLocks/>
          </p:cNvSpPr>
          <p:nvPr/>
        </p:nvSpPr>
        <p:spPr>
          <a:xfrm>
            <a:off x="0" y="0"/>
            <a:ext cx="12192000" cy="857250"/>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pl-PL" sz="4000" dirty="0">
                <a:solidFill>
                  <a:srgbClr val="000000"/>
                </a:solidFill>
                <a:latin typeface="Minion-Regular"/>
              </a:rPr>
              <a:t>Pionowe łączenie relacji    (1/2)</a:t>
            </a:r>
            <a:endParaRPr lang="pl-PL" sz="4000" b="1" dirty="0">
              <a:latin typeface="+mn-lt"/>
            </a:endParaRPr>
          </a:p>
        </p:txBody>
      </p:sp>
      <p:sp>
        <p:nvSpPr>
          <p:cNvPr id="13" name="Prostokąt 12"/>
          <p:cNvSpPr/>
          <p:nvPr/>
        </p:nvSpPr>
        <p:spPr>
          <a:xfrm>
            <a:off x="350604" y="900608"/>
            <a:ext cx="11570886" cy="3508653"/>
          </a:xfrm>
          <a:prstGeom prst="rect">
            <a:avLst/>
          </a:prstGeom>
          <a:ln>
            <a:noFill/>
          </a:ln>
        </p:spPr>
        <p:txBody>
          <a:bodyPr wrap="square">
            <a:spAutoFit/>
          </a:bodyPr>
          <a:lstStyle/>
          <a:p>
            <a:pPr marL="354013" indent="-354013">
              <a:spcBef>
                <a:spcPts val="600"/>
              </a:spcBef>
              <a:buFont typeface="Wingdings" panose="05000000000000000000" pitchFamily="2" charset="2"/>
              <a:buChar char="F"/>
            </a:pPr>
            <a:r>
              <a:rPr lang="pl-PL" sz="2300" dirty="0"/>
              <a:t>Pionowe łączenie relacji polega na utworzeniu  tabeli wynikowej, której krotki są </a:t>
            </a:r>
            <a:r>
              <a:rPr lang="pl-PL" sz="2300" dirty="0">
                <a:solidFill>
                  <a:srgbClr val="FF0000"/>
                </a:solidFill>
              </a:rPr>
              <a:t>sumą, częścią wspólną </a:t>
            </a:r>
            <a:r>
              <a:rPr lang="pl-PL" sz="2300" dirty="0"/>
              <a:t>lub</a:t>
            </a:r>
            <a:r>
              <a:rPr lang="pl-PL" sz="2300" dirty="0">
                <a:solidFill>
                  <a:srgbClr val="FF0000"/>
                </a:solidFill>
              </a:rPr>
              <a:t> różnicą </a:t>
            </a:r>
            <a:r>
              <a:rPr lang="pl-PL" sz="2300" dirty="0"/>
              <a:t>krotek relacji źródłowych.</a:t>
            </a:r>
          </a:p>
          <a:p>
            <a:pPr marL="720725" indent="-354013">
              <a:spcBef>
                <a:spcPts val="600"/>
              </a:spcBef>
              <a:buFont typeface="Arial" panose="020B0604020202020204" pitchFamily="34" charset="0"/>
              <a:buChar char="•"/>
            </a:pPr>
            <a:r>
              <a:rPr lang="pl-PL" sz="2000" dirty="0"/>
              <a:t>Oznacza to, że łączenie odbywa się przez zastosowanie jednego z </a:t>
            </a:r>
            <a:r>
              <a:rPr lang="pl-PL" sz="2000" dirty="0">
                <a:solidFill>
                  <a:srgbClr val="FF0000"/>
                </a:solidFill>
              </a:rPr>
              <a:t>operatorów mnogościowych </a:t>
            </a:r>
            <a:r>
              <a:rPr lang="pl-PL" sz="2000" dirty="0"/>
              <a:t>algebry relacji, tj. </a:t>
            </a:r>
            <a:r>
              <a:rPr lang="pl-PL" sz="2000" dirty="0">
                <a:solidFill>
                  <a:srgbClr val="FF0000"/>
                </a:solidFill>
              </a:rPr>
              <a:t>unii</a:t>
            </a:r>
            <a:r>
              <a:rPr lang="pl-PL" sz="2000" dirty="0"/>
              <a:t>, </a:t>
            </a:r>
            <a:r>
              <a:rPr lang="pl-PL" sz="2000" dirty="0">
                <a:solidFill>
                  <a:srgbClr val="FF0000"/>
                </a:solidFill>
              </a:rPr>
              <a:t>przekroju</a:t>
            </a:r>
            <a:r>
              <a:rPr lang="pl-PL" sz="2000" dirty="0"/>
              <a:t> lub </a:t>
            </a:r>
            <a:r>
              <a:rPr lang="pl-PL" sz="2000" dirty="0">
                <a:solidFill>
                  <a:srgbClr val="FF0000"/>
                </a:solidFill>
              </a:rPr>
              <a:t>różnicy</a:t>
            </a:r>
            <a:r>
              <a:rPr lang="pl-PL" sz="2000" dirty="0"/>
              <a:t>.</a:t>
            </a:r>
          </a:p>
          <a:p>
            <a:pPr marL="342900" indent="-342900">
              <a:spcBef>
                <a:spcPts val="1200"/>
              </a:spcBef>
              <a:buFont typeface="Wingdings" panose="05000000000000000000" pitchFamily="2" charset="2"/>
              <a:buChar char="F"/>
            </a:pPr>
            <a:r>
              <a:rPr lang="pl-PL" sz="2300" dirty="0"/>
              <a:t>Zapytanie zawiera wtedy </a:t>
            </a:r>
            <a:r>
              <a:rPr lang="pl-PL" sz="2300" dirty="0">
                <a:solidFill>
                  <a:srgbClr val="FF0000"/>
                </a:solidFill>
              </a:rPr>
              <a:t>dwie lub więcej </a:t>
            </a:r>
            <a:r>
              <a:rPr lang="pl-PL" sz="2300" dirty="0"/>
              <a:t>klauzule </a:t>
            </a:r>
            <a:r>
              <a:rPr lang="pl-PL" sz="1900" cap="all" dirty="0">
                <a:latin typeface="Monoid" panose="02000503000000000000" pitchFamily="2" charset="0"/>
              </a:rPr>
              <a:t>select</a:t>
            </a:r>
            <a:r>
              <a:rPr lang="pl-PL" sz="2300" dirty="0"/>
              <a:t>, mające </a:t>
            </a:r>
            <a:r>
              <a:rPr lang="pl-PL" sz="2300" dirty="0">
                <a:solidFill>
                  <a:srgbClr val="FF0000"/>
                </a:solidFill>
              </a:rPr>
              <a:t>tę samą liczbę </a:t>
            </a:r>
            <a:r>
              <a:rPr lang="pl-PL" sz="2300" dirty="0"/>
              <a:t>atrybutów zgodnych typów. </a:t>
            </a:r>
          </a:p>
          <a:p>
            <a:pPr marL="720725" indent="-342900">
              <a:spcBef>
                <a:spcPts val="600"/>
              </a:spcBef>
              <a:buFont typeface="Arial" panose="020B0604020202020204" pitchFamily="34" charset="0"/>
              <a:buChar char="•"/>
            </a:pPr>
            <a:r>
              <a:rPr lang="pl-PL" sz="2000" dirty="0"/>
              <a:t>W wyniku pojawiają się nazwy atrybutów </a:t>
            </a:r>
            <a:r>
              <a:rPr lang="pl-PL" sz="2000" dirty="0">
                <a:solidFill>
                  <a:srgbClr val="FF0000"/>
                </a:solidFill>
              </a:rPr>
              <a:t>wyłącznie z pierwszej </a:t>
            </a:r>
            <a:r>
              <a:rPr lang="pl-PL" sz="2000" dirty="0"/>
              <a:t>klauzuli </a:t>
            </a:r>
            <a:r>
              <a:rPr lang="pl-PL" sz="1700" cap="all" dirty="0">
                <a:latin typeface="Monoid" panose="02000503000000000000" pitchFamily="2" charset="0"/>
              </a:rPr>
              <a:t>select</a:t>
            </a:r>
            <a:r>
              <a:rPr lang="pl-PL" sz="2000" dirty="0"/>
              <a:t>. </a:t>
            </a:r>
          </a:p>
          <a:p>
            <a:pPr marL="720725" indent="-342900">
              <a:spcBef>
                <a:spcPts val="600"/>
              </a:spcBef>
              <a:buFont typeface="Arial" panose="020B0604020202020204" pitchFamily="34" charset="0"/>
              <a:buChar char="•"/>
            </a:pPr>
            <a:r>
              <a:rPr lang="pl-PL" sz="2000" dirty="0"/>
              <a:t>Jeśli zostaje użyta klauzula </a:t>
            </a:r>
            <a:r>
              <a:rPr lang="pl-PL" sz="1700" cap="all" dirty="0">
                <a:latin typeface="Monoid" panose="02000503000000000000" pitchFamily="2" charset="0"/>
              </a:rPr>
              <a:t>order by</a:t>
            </a:r>
            <a:r>
              <a:rPr lang="pl-PL" sz="2000" dirty="0"/>
              <a:t>, to musi ona wystąpić jako ostatnia i zamiast nazw atrybutów zawierać ich </a:t>
            </a:r>
            <a:r>
              <a:rPr lang="pl-PL" sz="2000" dirty="0">
                <a:solidFill>
                  <a:srgbClr val="FF0000"/>
                </a:solidFill>
              </a:rPr>
              <a:t>numery porządkowe</a:t>
            </a:r>
            <a:r>
              <a:rPr lang="pl-PL" sz="2000" dirty="0"/>
              <a:t>.</a:t>
            </a:r>
          </a:p>
        </p:txBody>
      </p:sp>
      <p:sp>
        <p:nvSpPr>
          <p:cNvPr id="4" name="Symbol zastępczy daty 3"/>
          <p:cNvSpPr>
            <a:spLocks noGrp="1"/>
          </p:cNvSpPr>
          <p:nvPr>
            <p:ph type="dt" sz="half" idx="10"/>
          </p:nvPr>
        </p:nvSpPr>
        <p:spPr/>
        <p:txBody>
          <a:bodyPr/>
          <a:lstStyle/>
          <a:p>
            <a:fld id="{A9D9BF86-D333-44AD-814F-FCFC27B3B8A4}" type="datetime1">
              <a:rPr lang="pl-PL" smtClean="0"/>
              <a:t>25.11.2021</a:t>
            </a:fld>
            <a:endParaRPr lang="pl-PL"/>
          </a:p>
        </p:txBody>
      </p:sp>
      <p:sp>
        <p:nvSpPr>
          <p:cNvPr id="3" name="Prostokąt 2"/>
          <p:cNvSpPr/>
          <p:nvPr/>
        </p:nvSpPr>
        <p:spPr>
          <a:xfrm>
            <a:off x="6136047" y="4230588"/>
            <a:ext cx="5261610" cy="2308324"/>
          </a:xfrm>
          <a:prstGeom prst="rect">
            <a:avLst/>
          </a:prstGeom>
          <a:ln>
            <a:solidFill>
              <a:schemeClr val="accent5"/>
            </a:solidFill>
          </a:ln>
        </p:spPr>
        <p:txBody>
          <a:bodyPr wrap="square">
            <a:spAutoFit/>
          </a:bodyPr>
          <a:lstStyle/>
          <a:p>
            <a:r>
              <a:rPr lang="pl-PL" cap="all" dirty="0">
                <a:latin typeface="Courier New" panose="02070309020205020404" pitchFamily="49" charset="0"/>
                <a:cs typeface="Courier New" panose="02070309020205020404" pitchFamily="49" charset="0"/>
              </a:rPr>
              <a:t>select</a:t>
            </a:r>
            <a:r>
              <a:rPr lang="pl-PL" dirty="0">
                <a:latin typeface="Courier New" panose="02070309020205020404" pitchFamily="49" charset="0"/>
                <a:cs typeface="Courier New" panose="02070309020205020404" pitchFamily="49" charset="0"/>
              </a:rPr>
              <a:t> atrybut_A1,..., </a:t>
            </a:r>
            <a:r>
              <a:rPr lang="pl-PL" dirty="0" err="1">
                <a:latin typeface="Courier New" panose="02070309020205020404" pitchFamily="49" charset="0"/>
                <a:cs typeface="Courier New" panose="02070309020205020404" pitchFamily="49" charset="0"/>
              </a:rPr>
              <a:t>atrybut_An</a:t>
            </a:r>
            <a:endParaRPr lang="pl-PL" dirty="0">
              <a:latin typeface="Courier New" panose="02070309020205020404" pitchFamily="49" charset="0"/>
              <a:cs typeface="Courier New" panose="02070309020205020404" pitchFamily="49" charset="0"/>
            </a:endParaRPr>
          </a:p>
          <a:p>
            <a:r>
              <a:rPr lang="pl-PL" cap="all" dirty="0">
                <a:latin typeface="Courier New" panose="02070309020205020404" pitchFamily="49" charset="0"/>
                <a:cs typeface="Courier New" panose="02070309020205020404" pitchFamily="49" charset="0"/>
              </a:rPr>
              <a:t>from</a:t>
            </a:r>
            <a:r>
              <a:rPr lang="pl-PL" dirty="0">
                <a:latin typeface="Courier New" panose="02070309020205020404" pitchFamily="49" charset="0"/>
                <a:cs typeface="Courier New" panose="02070309020205020404" pitchFamily="49" charset="0"/>
              </a:rPr>
              <a:t> </a:t>
            </a:r>
            <a:r>
              <a:rPr lang="pl-PL" dirty="0" err="1">
                <a:latin typeface="Courier New" panose="02070309020205020404" pitchFamily="49" charset="0"/>
                <a:cs typeface="Courier New" panose="02070309020205020404" pitchFamily="49" charset="0"/>
              </a:rPr>
              <a:t>tabela_A</a:t>
            </a:r>
            <a:endParaRPr lang="pl-PL" dirty="0">
              <a:latin typeface="Courier New" panose="02070309020205020404" pitchFamily="49" charset="0"/>
              <a:cs typeface="Courier New" panose="02070309020205020404" pitchFamily="49" charset="0"/>
            </a:endParaRPr>
          </a:p>
          <a:p>
            <a:r>
              <a:rPr lang="pl-PL" cap="all" dirty="0" err="1">
                <a:latin typeface="Courier New" panose="02070309020205020404" pitchFamily="49" charset="0"/>
                <a:cs typeface="Courier New" panose="02070309020205020404" pitchFamily="49" charset="0"/>
              </a:rPr>
              <a:t>where</a:t>
            </a:r>
            <a:r>
              <a:rPr lang="pl-PL" dirty="0">
                <a:latin typeface="Courier New" panose="02070309020205020404" pitchFamily="49" charset="0"/>
                <a:cs typeface="Courier New" panose="02070309020205020404" pitchFamily="49" charset="0"/>
              </a:rPr>
              <a:t> warunki</a:t>
            </a:r>
          </a:p>
          <a:p>
            <a:r>
              <a:rPr lang="pl-PL" dirty="0">
                <a:latin typeface="Courier New" panose="02070309020205020404" pitchFamily="49" charset="0"/>
                <a:cs typeface="Courier New" panose="02070309020205020404" pitchFamily="49" charset="0"/>
              </a:rPr>
              <a:t>	operator</a:t>
            </a:r>
          </a:p>
          <a:p>
            <a:r>
              <a:rPr lang="pl-PL" cap="all" dirty="0">
                <a:latin typeface="Courier New" panose="02070309020205020404" pitchFamily="49" charset="0"/>
                <a:cs typeface="Courier New" panose="02070309020205020404" pitchFamily="49" charset="0"/>
              </a:rPr>
              <a:t>select</a:t>
            </a:r>
            <a:r>
              <a:rPr lang="pl-PL" dirty="0">
                <a:latin typeface="Courier New" panose="02070309020205020404" pitchFamily="49" charset="0"/>
                <a:cs typeface="Courier New" panose="02070309020205020404" pitchFamily="49" charset="0"/>
              </a:rPr>
              <a:t> atrybut_B1,..., </a:t>
            </a:r>
            <a:r>
              <a:rPr lang="pl-PL" dirty="0" err="1">
                <a:latin typeface="Courier New" panose="02070309020205020404" pitchFamily="49" charset="0"/>
                <a:cs typeface="Courier New" panose="02070309020205020404" pitchFamily="49" charset="0"/>
              </a:rPr>
              <a:t>atrybut_Bn</a:t>
            </a:r>
            <a:endParaRPr lang="pl-PL" dirty="0">
              <a:latin typeface="Courier New" panose="02070309020205020404" pitchFamily="49" charset="0"/>
              <a:cs typeface="Courier New" panose="02070309020205020404" pitchFamily="49" charset="0"/>
            </a:endParaRPr>
          </a:p>
          <a:p>
            <a:r>
              <a:rPr lang="pl-PL" cap="all" dirty="0">
                <a:latin typeface="Courier New" panose="02070309020205020404" pitchFamily="49" charset="0"/>
                <a:cs typeface="Courier New" panose="02070309020205020404" pitchFamily="49" charset="0"/>
              </a:rPr>
              <a:t>from</a:t>
            </a:r>
            <a:r>
              <a:rPr lang="pl-PL" dirty="0">
                <a:latin typeface="Courier New" panose="02070309020205020404" pitchFamily="49" charset="0"/>
                <a:cs typeface="Courier New" panose="02070309020205020404" pitchFamily="49" charset="0"/>
              </a:rPr>
              <a:t> </a:t>
            </a:r>
            <a:r>
              <a:rPr lang="pl-PL" dirty="0" err="1">
                <a:latin typeface="Courier New" panose="02070309020205020404" pitchFamily="49" charset="0"/>
                <a:cs typeface="Courier New" panose="02070309020205020404" pitchFamily="49" charset="0"/>
              </a:rPr>
              <a:t>tabela_B</a:t>
            </a:r>
            <a:endParaRPr lang="pl-PL" dirty="0">
              <a:latin typeface="Courier New" panose="02070309020205020404" pitchFamily="49" charset="0"/>
              <a:cs typeface="Courier New" panose="02070309020205020404" pitchFamily="49" charset="0"/>
            </a:endParaRPr>
          </a:p>
          <a:p>
            <a:r>
              <a:rPr lang="pl-PL" cap="all" dirty="0" err="1">
                <a:latin typeface="Courier New" panose="02070309020205020404" pitchFamily="49" charset="0"/>
                <a:cs typeface="Courier New" panose="02070309020205020404" pitchFamily="49" charset="0"/>
              </a:rPr>
              <a:t>where</a:t>
            </a:r>
            <a:r>
              <a:rPr lang="pl-PL" dirty="0">
                <a:latin typeface="Courier New" panose="02070309020205020404" pitchFamily="49" charset="0"/>
                <a:cs typeface="Courier New" panose="02070309020205020404" pitchFamily="49" charset="0"/>
              </a:rPr>
              <a:t> warunki</a:t>
            </a:r>
          </a:p>
          <a:p>
            <a:r>
              <a:rPr lang="pl-PL" cap="all" dirty="0">
                <a:latin typeface="Courier New" panose="02070309020205020404" pitchFamily="49" charset="0"/>
                <a:cs typeface="Courier New" panose="02070309020205020404" pitchFamily="49" charset="0"/>
              </a:rPr>
              <a:t>order by </a:t>
            </a:r>
            <a:r>
              <a:rPr lang="pl-PL" dirty="0">
                <a:latin typeface="Courier New" panose="02070309020205020404" pitchFamily="49" charset="0"/>
                <a:cs typeface="Courier New" panose="02070309020205020404" pitchFamily="49" charset="0"/>
              </a:rPr>
              <a:t>1,...,n;</a:t>
            </a:r>
          </a:p>
        </p:txBody>
      </p:sp>
      <p:sp>
        <p:nvSpPr>
          <p:cNvPr id="15" name="Prostokąt 14"/>
          <p:cNvSpPr/>
          <p:nvPr/>
        </p:nvSpPr>
        <p:spPr>
          <a:xfrm>
            <a:off x="350604" y="4452619"/>
            <a:ext cx="5524416" cy="1800493"/>
          </a:xfrm>
          <a:prstGeom prst="rect">
            <a:avLst/>
          </a:prstGeom>
          <a:ln>
            <a:noFill/>
          </a:ln>
        </p:spPr>
        <p:txBody>
          <a:bodyPr wrap="square">
            <a:spAutoFit/>
          </a:bodyPr>
          <a:lstStyle/>
          <a:p>
            <a:pPr marL="342900" indent="-342900">
              <a:spcBef>
                <a:spcPts val="600"/>
              </a:spcBef>
              <a:buFont typeface="Wingdings" panose="05000000000000000000" pitchFamily="2" charset="2"/>
              <a:buChar char="F"/>
            </a:pPr>
            <a:r>
              <a:rPr lang="pl-PL" sz="2300" dirty="0"/>
              <a:t>Ogólny </a:t>
            </a:r>
            <a:r>
              <a:rPr lang="pl-PL" sz="2300" dirty="0">
                <a:solidFill>
                  <a:srgbClr val="FF0000"/>
                </a:solidFill>
              </a:rPr>
              <a:t>format</a:t>
            </a:r>
            <a:r>
              <a:rPr lang="pl-PL" sz="2300" dirty="0"/>
              <a:t> zapytania realizującego połączenie pionowe pokazano obok.</a:t>
            </a:r>
          </a:p>
          <a:p>
            <a:pPr marL="720725" indent="-342900">
              <a:spcBef>
                <a:spcPts val="600"/>
              </a:spcBef>
              <a:buFont typeface="Arial" panose="020B0604020202020204" pitchFamily="34" charset="0"/>
              <a:buChar char="•"/>
            </a:pPr>
            <a:r>
              <a:rPr lang="pl-PL" sz="2000" dirty="0"/>
              <a:t>Występujący tutaj „</a:t>
            </a:r>
            <a:r>
              <a:rPr lang="pl-PL" sz="1700" dirty="0">
                <a:latin typeface="Courier New" panose="02070309020205020404" pitchFamily="49" charset="0"/>
                <a:cs typeface="Courier New" panose="02070309020205020404" pitchFamily="49" charset="0"/>
              </a:rPr>
              <a:t>operator</a:t>
            </a:r>
            <a:r>
              <a:rPr lang="pl-PL" sz="2000" dirty="0"/>
              <a:t>” przyjmuje jedną z wartości: </a:t>
            </a:r>
            <a:r>
              <a:rPr lang="pl-PL" sz="1700" dirty="0" err="1">
                <a:latin typeface="Courier New" panose="02070309020205020404" pitchFamily="49" charset="0"/>
                <a:cs typeface="Courier New" panose="02070309020205020404" pitchFamily="49" charset="0"/>
              </a:rPr>
              <a:t>union</a:t>
            </a:r>
            <a:r>
              <a:rPr lang="pl-PL" sz="2000" dirty="0"/>
              <a:t>, </a:t>
            </a:r>
            <a:r>
              <a:rPr lang="pl-PL" sz="1700" dirty="0" err="1">
                <a:latin typeface="Courier New" panose="02070309020205020404" pitchFamily="49" charset="0"/>
                <a:cs typeface="Courier New" panose="02070309020205020404" pitchFamily="49" charset="0"/>
              </a:rPr>
              <a:t>union</a:t>
            </a:r>
            <a:r>
              <a:rPr lang="pl-PL" sz="1700" dirty="0">
                <a:latin typeface="Courier New" panose="02070309020205020404" pitchFamily="49" charset="0"/>
                <a:cs typeface="Courier New" panose="02070309020205020404" pitchFamily="49" charset="0"/>
              </a:rPr>
              <a:t> </a:t>
            </a:r>
            <a:r>
              <a:rPr lang="pl-PL" sz="1700" dirty="0" err="1">
                <a:latin typeface="Courier New" panose="02070309020205020404" pitchFamily="49" charset="0"/>
                <a:cs typeface="Courier New" panose="02070309020205020404" pitchFamily="49" charset="0"/>
              </a:rPr>
              <a:t>all</a:t>
            </a:r>
            <a:r>
              <a:rPr lang="pl-PL" sz="2000" dirty="0"/>
              <a:t>, </a:t>
            </a:r>
            <a:r>
              <a:rPr lang="pl-PL" sz="1700" dirty="0" err="1">
                <a:latin typeface="Courier New" panose="02070309020205020404" pitchFamily="49" charset="0"/>
                <a:cs typeface="Courier New" panose="02070309020205020404" pitchFamily="49" charset="0"/>
              </a:rPr>
              <a:t>intersect</a:t>
            </a:r>
            <a:r>
              <a:rPr lang="pl-PL" sz="2000" dirty="0"/>
              <a:t> lub </a:t>
            </a:r>
            <a:r>
              <a:rPr lang="pl-PL" sz="1700" dirty="0" err="1">
                <a:latin typeface="Courier New" panose="02070309020205020404" pitchFamily="49" charset="0"/>
                <a:cs typeface="Courier New" panose="02070309020205020404" pitchFamily="49" charset="0"/>
              </a:rPr>
              <a:t>except</a:t>
            </a:r>
            <a:r>
              <a:rPr lang="pl-PL" sz="2000" dirty="0"/>
              <a:t>.</a:t>
            </a:r>
          </a:p>
        </p:txBody>
      </p:sp>
    </p:spTree>
    <p:extLst>
      <p:ext uri="{BB962C8B-B14F-4D97-AF65-F5344CB8AC3E}">
        <p14:creationId xmlns:p14="http://schemas.microsoft.com/office/powerpoint/2010/main" val="2716416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up)">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left)">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wipe(up)">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wipe(left)">
                                      <p:cBhvr>
                                        <p:cTn id="22" dur="500"/>
                                        <p:tgtEl>
                                          <p:spTgt spid="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Effect transition="in" filter="wipe(left)">
                                      <p:cBhvr>
                                        <p:cTn id="27" dur="500"/>
                                        <p:tgtEl>
                                          <p:spTgt spid="1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5">
                                            <p:txEl>
                                              <p:pRg st="0" end="0"/>
                                            </p:txEl>
                                          </p:spTgt>
                                        </p:tgtEl>
                                        <p:attrNameLst>
                                          <p:attrName>style.visibility</p:attrName>
                                        </p:attrNameLst>
                                      </p:cBhvr>
                                      <p:to>
                                        <p:strVal val="visible"/>
                                      </p:to>
                                    </p:set>
                                    <p:animEffect transition="in" filter="wipe(up)">
                                      <p:cBhvr>
                                        <p:cTn id="32" dur="500"/>
                                        <p:tgtEl>
                                          <p:spTgt spid="1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5">
                                            <p:txEl>
                                              <p:pRg st="1" end="1"/>
                                            </p:txEl>
                                          </p:spTgt>
                                        </p:tgtEl>
                                        <p:attrNameLst>
                                          <p:attrName>style.visibility</p:attrName>
                                        </p:attrNameLst>
                                      </p:cBhvr>
                                      <p:to>
                                        <p:strVal val="visible"/>
                                      </p:to>
                                    </p:set>
                                    <p:animEffect transition="in" filter="wipe(left)">
                                      <p:cBhvr>
                                        <p:cTn id="37" dur="500"/>
                                        <p:tgtEl>
                                          <p:spTgt spid="15">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lt">
                                    <p:tmPct val="10000"/>
                                  </p:iterate>
                                  <p:childTnLst>
                                    <p:set>
                                      <p:cBhvr>
                                        <p:cTn id="41" dur="1" fill="hold">
                                          <p:stCondLst>
                                            <p:cond delay="0"/>
                                          </p:stCondLst>
                                        </p:cTn>
                                        <p:tgtEl>
                                          <p:spTgt spid="3">
                                            <p:txEl>
                                              <p:pRg st="0" end="0"/>
                                            </p:txEl>
                                          </p:spTgt>
                                        </p:tgtEl>
                                        <p:attrNameLst>
                                          <p:attrName>style.visibility</p:attrName>
                                        </p:attrNameLst>
                                      </p:cBhvr>
                                      <p:to>
                                        <p:strVal val="visible"/>
                                      </p:to>
                                    </p:set>
                                    <p:animEffect transition="in" filter="wipe(left)">
                                      <p:cBhvr>
                                        <p:cTn id="42" dur="500"/>
                                        <p:tgtEl>
                                          <p:spTgt spid="3">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iterate type="lt">
                                    <p:tmPct val="10000"/>
                                  </p:iterate>
                                  <p:childTnLst>
                                    <p:set>
                                      <p:cBhvr>
                                        <p:cTn id="46" dur="1" fill="hold">
                                          <p:stCondLst>
                                            <p:cond delay="0"/>
                                          </p:stCondLst>
                                        </p:cTn>
                                        <p:tgtEl>
                                          <p:spTgt spid="3">
                                            <p:txEl>
                                              <p:pRg st="1" end="1"/>
                                            </p:txEl>
                                          </p:spTgt>
                                        </p:tgtEl>
                                        <p:attrNameLst>
                                          <p:attrName>style.visibility</p:attrName>
                                        </p:attrNameLst>
                                      </p:cBhvr>
                                      <p:to>
                                        <p:strVal val="visible"/>
                                      </p:to>
                                    </p:set>
                                    <p:animEffect transition="in" filter="wipe(left)">
                                      <p:cBhvr>
                                        <p:cTn id="47" dur="500"/>
                                        <p:tgtEl>
                                          <p:spTgt spid="3">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iterate type="lt">
                                    <p:tmPct val="10000"/>
                                  </p:iterate>
                                  <p:childTnLst>
                                    <p:set>
                                      <p:cBhvr>
                                        <p:cTn id="51" dur="1" fill="hold">
                                          <p:stCondLst>
                                            <p:cond delay="0"/>
                                          </p:stCondLst>
                                        </p:cTn>
                                        <p:tgtEl>
                                          <p:spTgt spid="3">
                                            <p:txEl>
                                              <p:pRg st="2" end="2"/>
                                            </p:txEl>
                                          </p:spTgt>
                                        </p:tgtEl>
                                        <p:attrNameLst>
                                          <p:attrName>style.visibility</p:attrName>
                                        </p:attrNameLst>
                                      </p:cBhvr>
                                      <p:to>
                                        <p:strVal val="visible"/>
                                      </p:to>
                                    </p:set>
                                    <p:animEffect transition="in" filter="wipe(left)">
                                      <p:cBhvr>
                                        <p:cTn id="52" dur="500"/>
                                        <p:tgtEl>
                                          <p:spTgt spid="3">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iterate type="lt">
                                    <p:tmPct val="10000"/>
                                  </p:iterate>
                                  <p:childTnLst>
                                    <p:set>
                                      <p:cBhvr>
                                        <p:cTn id="56" dur="1" fill="hold">
                                          <p:stCondLst>
                                            <p:cond delay="0"/>
                                          </p:stCondLst>
                                        </p:cTn>
                                        <p:tgtEl>
                                          <p:spTgt spid="3">
                                            <p:txEl>
                                              <p:pRg st="3" end="3"/>
                                            </p:txEl>
                                          </p:spTgt>
                                        </p:tgtEl>
                                        <p:attrNameLst>
                                          <p:attrName>style.visibility</p:attrName>
                                        </p:attrNameLst>
                                      </p:cBhvr>
                                      <p:to>
                                        <p:strVal val="visible"/>
                                      </p:to>
                                    </p:set>
                                    <p:animEffect transition="in" filter="wipe(left)">
                                      <p:cBhvr>
                                        <p:cTn id="57" dur="500"/>
                                        <p:tgtEl>
                                          <p:spTgt spid="3">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iterate type="lt">
                                    <p:tmPct val="10000"/>
                                  </p:iterate>
                                  <p:childTnLst>
                                    <p:set>
                                      <p:cBhvr>
                                        <p:cTn id="61" dur="1" fill="hold">
                                          <p:stCondLst>
                                            <p:cond delay="0"/>
                                          </p:stCondLst>
                                        </p:cTn>
                                        <p:tgtEl>
                                          <p:spTgt spid="3">
                                            <p:txEl>
                                              <p:pRg st="4" end="4"/>
                                            </p:txEl>
                                          </p:spTgt>
                                        </p:tgtEl>
                                        <p:attrNameLst>
                                          <p:attrName>style.visibility</p:attrName>
                                        </p:attrNameLst>
                                      </p:cBhvr>
                                      <p:to>
                                        <p:strVal val="visible"/>
                                      </p:to>
                                    </p:set>
                                    <p:animEffect transition="in" filter="wipe(left)">
                                      <p:cBhvr>
                                        <p:cTn id="62" dur="500"/>
                                        <p:tgtEl>
                                          <p:spTgt spid="3">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iterate type="lt">
                                    <p:tmPct val="10000"/>
                                  </p:iterate>
                                  <p:childTnLst>
                                    <p:set>
                                      <p:cBhvr>
                                        <p:cTn id="66" dur="1" fill="hold">
                                          <p:stCondLst>
                                            <p:cond delay="0"/>
                                          </p:stCondLst>
                                        </p:cTn>
                                        <p:tgtEl>
                                          <p:spTgt spid="3">
                                            <p:txEl>
                                              <p:pRg st="5" end="5"/>
                                            </p:txEl>
                                          </p:spTgt>
                                        </p:tgtEl>
                                        <p:attrNameLst>
                                          <p:attrName>style.visibility</p:attrName>
                                        </p:attrNameLst>
                                      </p:cBhvr>
                                      <p:to>
                                        <p:strVal val="visible"/>
                                      </p:to>
                                    </p:set>
                                    <p:animEffect transition="in" filter="wipe(left)">
                                      <p:cBhvr>
                                        <p:cTn id="67" dur="500"/>
                                        <p:tgtEl>
                                          <p:spTgt spid="3">
                                            <p:txEl>
                                              <p:pRg st="5" end="5"/>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iterate type="lt">
                                    <p:tmPct val="10000"/>
                                  </p:iterate>
                                  <p:childTnLst>
                                    <p:set>
                                      <p:cBhvr>
                                        <p:cTn id="71" dur="1" fill="hold">
                                          <p:stCondLst>
                                            <p:cond delay="0"/>
                                          </p:stCondLst>
                                        </p:cTn>
                                        <p:tgtEl>
                                          <p:spTgt spid="3">
                                            <p:txEl>
                                              <p:pRg st="6" end="6"/>
                                            </p:txEl>
                                          </p:spTgt>
                                        </p:tgtEl>
                                        <p:attrNameLst>
                                          <p:attrName>style.visibility</p:attrName>
                                        </p:attrNameLst>
                                      </p:cBhvr>
                                      <p:to>
                                        <p:strVal val="visible"/>
                                      </p:to>
                                    </p:set>
                                    <p:animEffect transition="in" filter="wipe(left)">
                                      <p:cBhvr>
                                        <p:cTn id="72" dur="500"/>
                                        <p:tgtEl>
                                          <p:spTgt spid="3">
                                            <p:txEl>
                                              <p:pRg st="6" end="6"/>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iterate type="lt">
                                    <p:tmPct val="10000"/>
                                  </p:iterate>
                                  <p:childTnLst>
                                    <p:set>
                                      <p:cBhvr>
                                        <p:cTn id="76" dur="1" fill="hold">
                                          <p:stCondLst>
                                            <p:cond delay="0"/>
                                          </p:stCondLst>
                                        </p:cTn>
                                        <p:tgtEl>
                                          <p:spTgt spid="3">
                                            <p:txEl>
                                              <p:pRg st="7" end="7"/>
                                            </p:txEl>
                                          </p:spTgt>
                                        </p:tgtEl>
                                        <p:attrNameLst>
                                          <p:attrName>style.visibility</p:attrName>
                                        </p:attrNameLst>
                                      </p:cBhvr>
                                      <p:to>
                                        <p:strVal val="visible"/>
                                      </p:to>
                                    </p:set>
                                    <p:animEffect transition="in" filter="wipe(left)">
                                      <p:cBhvr>
                                        <p:cTn id="77" dur="500"/>
                                        <p:tgtEl>
                                          <p:spTgt spid="3">
                                            <p:txEl>
                                              <p:pRg st="7" end="7"/>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
                                        </p:tgtEl>
                                        <p:attrNameLst>
                                          <p:attrName>style.visibility</p:attrName>
                                        </p:attrNameLst>
                                      </p:cBhvr>
                                      <p:to>
                                        <p:strVal val="visible"/>
                                      </p:to>
                                    </p:set>
                                    <p:animEffect transition="in" filter="fade">
                                      <p:cBhvr>
                                        <p:cTn id="8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1"/>
          <p:cNvSpPr txBox="1">
            <a:spLocks/>
          </p:cNvSpPr>
          <p:nvPr/>
        </p:nvSpPr>
        <p:spPr>
          <a:xfrm>
            <a:off x="0" y="0"/>
            <a:ext cx="12192000" cy="857250"/>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pl-PL" sz="4000" dirty="0">
                <a:solidFill>
                  <a:srgbClr val="000000"/>
                </a:solidFill>
                <a:latin typeface="Minion-Regular"/>
              </a:rPr>
              <a:t>Pionowe łączenie relacji    (2/2)</a:t>
            </a:r>
            <a:endParaRPr lang="pl-PL" sz="4000" b="1" dirty="0">
              <a:latin typeface="+mn-lt"/>
            </a:endParaRPr>
          </a:p>
        </p:txBody>
      </p:sp>
      <p:sp>
        <p:nvSpPr>
          <p:cNvPr id="4" name="Symbol zastępczy daty 3"/>
          <p:cNvSpPr>
            <a:spLocks noGrp="1"/>
          </p:cNvSpPr>
          <p:nvPr>
            <p:ph type="dt" sz="half" idx="10"/>
          </p:nvPr>
        </p:nvSpPr>
        <p:spPr/>
        <p:txBody>
          <a:bodyPr/>
          <a:lstStyle/>
          <a:p>
            <a:fld id="{A9D9BF86-D333-44AD-814F-FCFC27B3B8A4}" type="datetime1">
              <a:rPr lang="pl-PL" smtClean="0"/>
              <a:t>25.11.2021</a:t>
            </a:fld>
            <a:endParaRPr lang="pl-PL"/>
          </a:p>
        </p:txBody>
      </p:sp>
      <p:sp>
        <p:nvSpPr>
          <p:cNvPr id="11" name="Prostokąt 10"/>
          <p:cNvSpPr/>
          <p:nvPr/>
        </p:nvSpPr>
        <p:spPr>
          <a:xfrm>
            <a:off x="863281" y="2229732"/>
            <a:ext cx="4225290" cy="2600712"/>
          </a:xfrm>
          <a:prstGeom prst="rect">
            <a:avLst/>
          </a:prstGeom>
          <a:solidFill>
            <a:schemeClr val="accent2">
              <a:lumMod val="20000"/>
              <a:lumOff val="80000"/>
            </a:schemeClr>
          </a:solidFill>
        </p:spPr>
        <p:txBody>
          <a:bodyPr wrap="square">
            <a:spAutoFit/>
          </a:bodyPr>
          <a:lstStyle/>
          <a:p>
            <a:pPr>
              <a:spcBef>
                <a:spcPts val="600"/>
              </a:spcBef>
            </a:pPr>
            <a:r>
              <a:rPr lang="pl-PL" sz="1600" dirty="0">
                <a:latin typeface="Courier New" panose="02070309020205020404" pitchFamily="49" charset="0"/>
                <a:cs typeface="Courier New" panose="02070309020205020404" pitchFamily="49" charset="0"/>
              </a:rPr>
              <a:t>select etat, płaca_pod </a:t>
            </a:r>
          </a:p>
          <a:p>
            <a:pPr>
              <a:spcBef>
                <a:spcPts val="600"/>
              </a:spcBef>
            </a:pPr>
            <a:r>
              <a:rPr lang="pl-PL" sz="1600" dirty="0">
                <a:latin typeface="Courier New" panose="02070309020205020404" pitchFamily="49" charset="0"/>
                <a:cs typeface="Courier New" panose="02070309020205020404" pitchFamily="49" charset="0"/>
              </a:rPr>
              <a:t>from pracownicy </a:t>
            </a:r>
          </a:p>
          <a:p>
            <a:pPr>
              <a:spcBef>
                <a:spcPts val="600"/>
              </a:spcBef>
            </a:pPr>
            <a:r>
              <a:rPr lang="pl-PL" sz="1600" dirty="0" err="1">
                <a:latin typeface="Courier New" panose="02070309020205020404" pitchFamily="49" charset="0"/>
                <a:cs typeface="Courier New" panose="02070309020205020404" pitchFamily="49" charset="0"/>
              </a:rPr>
              <a:t>where</a:t>
            </a:r>
            <a:r>
              <a:rPr lang="pl-PL" sz="1600" dirty="0">
                <a:latin typeface="Courier New" panose="02070309020205020404" pitchFamily="49" charset="0"/>
                <a:cs typeface="Courier New" panose="02070309020205020404" pitchFamily="49" charset="0"/>
              </a:rPr>
              <a:t> </a:t>
            </a:r>
            <a:r>
              <a:rPr lang="pl-PL" sz="1600" dirty="0" err="1">
                <a:latin typeface="Courier New" panose="02070309020205020404" pitchFamily="49" charset="0"/>
                <a:cs typeface="Courier New" panose="02070309020205020404" pitchFamily="49" charset="0"/>
              </a:rPr>
              <a:t>id_zesp</a:t>
            </a:r>
            <a:r>
              <a:rPr lang="pl-PL" sz="1600" dirty="0">
                <a:latin typeface="Courier New" panose="02070309020205020404" pitchFamily="49" charset="0"/>
                <a:cs typeface="Courier New" panose="02070309020205020404" pitchFamily="49" charset="0"/>
              </a:rPr>
              <a:t>=30</a:t>
            </a:r>
          </a:p>
          <a:p>
            <a:pPr>
              <a:spcBef>
                <a:spcPts val="600"/>
              </a:spcBef>
            </a:pPr>
            <a:r>
              <a:rPr lang="pl-PL" sz="1600" dirty="0">
                <a:latin typeface="Courier New" panose="02070309020205020404" pitchFamily="49" charset="0"/>
                <a:cs typeface="Courier New" panose="02070309020205020404" pitchFamily="49" charset="0"/>
              </a:rPr>
              <a:t>    </a:t>
            </a:r>
            <a:r>
              <a:rPr lang="pl-PL" sz="1600" dirty="0" err="1">
                <a:latin typeface="Courier New" panose="02070309020205020404" pitchFamily="49" charset="0"/>
                <a:cs typeface="Courier New" panose="02070309020205020404" pitchFamily="49" charset="0"/>
              </a:rPr>
              <a:t>intersect</a:t>
            </a:r>
            <a:endParaRPr lang="pl-PL" sz="1600" dirty="0">
              <a:latin typeface="Courier New" panose="02070309020205020404" pitchFamily="49" charset="0"/>
              <a:cs typeface="Courier New" panose="02070309020205020404" pitchFamily="49" charset="0"/>
            </a:endParaRPr>
          </a:p>
          <a:p>
            <a:pPr>
              <a:spcBef>
                <a:spcPts val="600"/>
              </a:spcBef>
            </a:pPr>
            <a:r>
              <a:rPr lang="pl-PL" sz="1600" dirty="0">
                <a:latin typeface="Courier New" panose="02070309020205020404" pitchFamily="49" charset="0"/>
                <a:cs typeface="Courier New" panose="02070309020205020404" pitchFamily="49" charset="0"/>
              </a:rPr>
              <a:t>select etat, płaca_pod </a:t>
            </a:r>
          </a:p>
          <a:p>
            <a:pPr>
              <a:spcBef>
                <a:spcPts val="600"/>
              </a:spcBef>
            </a:pPr>
            <a:r>
              <a:rPr lang="pl-PL" sz="1600" dirty="0">
                <a:latin typeface="Courier New" panose="02070309020205020404" pitchFamily="49" charset="0"/>
                <a:cs typeface="Courier New" panose="02070309020205020404" pitchFamily="49" charset="0"/>
              </a:rPr>
              <a:t>from pracownicy </a:t>
            </a:r>
          </a:p>
          <a:p>
            <a:pPr>
              <a:spcBef>
                <a:spcPts val="600"/>
              </a:spcBef>
            </a:pPr>
            <a:r>
              <a:rPr lang="pl-PL" sz="1600" dirty="0" err="1">
                <a:latin typeface="Courier New" panose="02070309020205020404" pitchFamily="49" charset="0"/>
                <a:cs typeface="Courier New" panose="02070309020205020404" pitchFamily="49" charset="0"/>
              </a:rPr>
              <a:t>where</a:t>
            </a:r>
            <a:r>
              <a:rPr lang="pl-PL" sz="1600" dirty="0">
                <a:latin typeface="Courier New" panose="02070309020205020404" pitchFamily="49" charset="0"/>
                <a:cs typeface="Courier New" panose="02070309020205020404" pitchFamily="49" charset="0"/>
              </a:rPr>
              <a:t> </a:t>
            </a:r>
            <a:r>
              <a:rPr lang="pl-PL" sz="1600" dirty="0" err="1">
                <a:latin typeface="Courier New" panose="02070309020205020404" pitchFamily="49" charset="0"/>
                <a:cs typeface="Courier New" panose="02070309020205020404" pitchFamily="49" charset="0"/>
              </a:rPr>
              <a:t>id_zesp</a:t>
            </a:r>
            <a:r>
              <a:rPr lang="pl-PL" sz="1600" dirty="0">
                <a:latin typeface="Courier New" panose="02070309020205020404" pitchFamily="49" charset="0"/>
                <a:cs typeface="Courier New" panose="02070309020205020404" pitchFamily="49" charset="0"/>
              </a:rPr>
              <a:t>=40</a:t>
            </a:r>
          </a:p>
          <a:p>
            <a:pPr>
              <a:spcBef>
                <a:spcPts val="600"/>
              </a:spcBef>
            </a:pPr>
            <a:r>
              <a:rPr lang="pl-PL" sz="1600" dirty="0">
                <a:latin typeface="Courier New" panose="02070309020205020404" pitchFamily="49" charset="0"/>
                <a:cs typeface="Courier New" panose="02070309020205020404" pitchFamily="49" charset="0"/>
              </a:rPr>
              <a:t>order by 2;</a:t>
            </a:r>
            <a:endParaRPr lang="pl-PL" sz="1700" dirty="0">
              <a:solidFill>
                <a:srgbClr val="B73F50"/>
              </a:solidFill>
              <a:latin typeface="Courier New" panose="02070309020205020404" pitchFamily="49" charset="0"/>
              <a:cs typeface="Courier New" panose="02070309020205020404" pitchFamily="49" charset="0"/>
            </a:endParaRPr>
          </a:p>
        </p:txBody>
      </p:sp>
      <p:sp>
        <p:nvSpPr>
          <p:cNvPr id="12" name="Prostokąt 11"/>
          <p:cNvSpPr/>
          <p:nvPr/>
        </p:nvSpPr>
        <p:spPr>
          <a:xfrm>
            <a:off x="506289" y="1038323"/>
            <a:ext cx="11335191" cy="1092607"/>
          </a:xfrm>
          <a:prstGeom prst="rect">
            <a:avLst/>
          </a:prstGeom>
        </p:spPr>
        <p:txBody>
          <a:bodyPr wrap="square">
            <a:spAutoFit/>
          </a:bodyPr>
          <a:lstStyle/>
          <a:p>
            <a:r>
              <a:rPr lang="pl-PL" sz="2000" b="1" dirty="0">
                <a:solidFill>
                  <a:srgbClr val="0070C0"/>
                </a:solidFill>
              </a:rPr>
              <a:t>Przykład </a:t>
            </a:r>
          </a:p>
          <a:p>
            <a:pPr>
              <a:spcBef>
                <a:spcPts val="600"/>
              </a:spcBef>
            </a:pPr>
            <a:r>
              <a:rPr lang="pl-PL" sz="2000" dirty="0"/>
              <a:t>Określić te etaty w zespołach 30 i 40, dla których pewnym pracownikom należącym do różnych zespołów przyznano jednakowe płace podstawowe.</a:t>
            </a:r>
          </a:p>
        </p:txBody>
      </p:sp>
      <p:sp>
        <p:nvSpPr>
          <p:cNvPr id="16" name="Prostokąt 15"/>
          <p:cNvSpPr/>
          <p:nvPr/>
        </p:nvSpPr>
        <p:spPr>
          <a:xfrm>
            <a:off x="5430265" y="3203594"/>
            <a:ext cx="975360" cy="338554"/>
          </a:xfrm>
          <a:prstGeom prst="rect">
            <a:avLst/>
          </a:prstGeom>
        </p:spPr>
        <p:txBody>
          <a:bodyPr wrap="square">
            <a:spAutoFit/>
          </a:bodyPr>
          <a:lstStyle/>
          <a:p>
            <a:pPr algn="ctr"/>
            <a:r>
              <a:rPr lang="pl-PL" sz="1600" dirty="0"/>
              <a:t>Wynik</a:t>
            </a:r>
          </a:p>
        </p:txBody>
      </p:sp>
      <p:cxnSp>
        <p:nvCxnSpPr>
          <p:cNvPr id="17" name="Łącznik prosty ze strzałką 16"/>
          <p:cNvCxnSpPr/>
          <p:nvPr/>
        </p:nvCxnSpPr>
        <p:spPr>
          <a:xfrm flipV="1">
            <a:off x="5274487" y="3530088"/>
            <a:ext cx="1252942" cy="2"/>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pic>
        <p:nvPicPr>
          <p:cNvPr id="3" name="Obraz 2"/>
          <p:cNvPicPr>
            <a:picLocks noChangeAspect="1"/>
          </p:cNvPicPr>
          <p:nvPr/>
        </p:nvPicPr>
        <p:blipFill>
          <a:blip r:embed="rId3"/>
          <a:stretch>
            <a:fillRect/>
          </a:stretch>
        </p:blipFill>
        <p:spPr>
          <a:xfrm>
            <a:off x="6713345" y="2974728"/>
            <a:ext cx="2702052" cy="1049842"/>
          </a:xfrm>
          <a:prstGeom prst="rect">
            <a:avLst/>
          </a:prstGeom>
        </p:spPr>
      </p:pic>
      <p:sp>
        <p:nvSpPr>
          <p:cNvPr id="5" name="Prostokąt 4"/>
          <p:cNvSpPr/>
          <p:nvPr/>
        </p:nvSpPr>
        <p:spPr>
          <a:xfrm>
            <a:off x="536989" y="4957154"/>
            <a:ext cx="11118021" cy="1323439"/>
          </a:xfrm>
          <a:prstGeom prst="rect">
            <a:avLst/>
          </a:prstGeom>
        </p:spPr>
        <p:txBody>
          <a:bodyPr wrap="square">
            <a:spAutoFit/>
          </a:bodyPr>
          <a:lstStyle/>
          <a:p>
            <a:r>
              <a:rPr lang="pl-PL" sz="2000" dirty="0"/>
              <a:t>Stażyści </a:t>
            </a:r>
            <a:r>
              <a:rPr lang="pl-PL" sz="1700" dirty="0">
                <a:latin typeface="Monoid" panose="02000503000000000000" pitchFamily="2" charset="0"/>
              </a:rPr>
              <a:t>Rajski</a:t>
            </a:r>
            <a:r>
              <a:rPr lang="pl-PL" sz="2000" dirty="0"/>
              <a:t> i </a:t>
            </a:r>
            <a:r>
              <a:rPr lang="pl-PL" sz="1700" dirty="0">
                <a:latin typeface="Monoid" panose="02000503000000000000" pitchFamily="2" charset="0"/>
              </a:rPr>
              <a:t>Kolski,</a:t>
            </a:r>
            <a:r>
              <a:rPr lang="pl-PL" sz="2000" dirty="0"/>
              <a:t> z których każdy reprezentuje </a:t>
            </a:r>
            <a:r>
              <a:rPr lang="pl-PL" sz="2000" dirty="0">
                <a:solidFill>
                  <a:srgbClr val="FF0000"/>
                </a:solidFill>
              </a:rPr>
              <a:t>inny </a:t>
            </a:r>
            <a:r>
              <a:rPr lang="pl-PL" sz="2000" dirty="0"/>
              <a:t>spośród wymienionych zespołów, mają </a:t>
            </a:r>
            <a:r>
              <a:rPr lang="pl-PL" sz="2000" dirty="0">
                <a:solidFill>
                  <a:srgbClr val="FF0000"/>
                </a:solidFill>
              </a:rPr>
              <a:t>jednakowe</a:t>
            </a:r>
            <a:r>
              <a:rPr lang="pl-PL" sz="2000" dirty="0"/>
              <a:t> płace podstawowe wynoszące po </a:t>
            </a:r>
            <a:r>
              <a:rPr lang="pl-PL" sz="1700" dirty="0">
                <a:latin typeface="Monoid" panose="02000503000000000000" pitchFamily="2" charset="0"/>
              </a:rPr>
              <a:t>900</a:t>
            </a:r>
            <a:r>
              <a:rPr lang="pl-PL" sz="2000" dirty="0"/>
              <a:t>. Także asystenci </a:t>
            </a:r>
            <a:r>
              <a:rPr lang="pl-PL" sz="1700" dirty="0">
                <a:latin typeface="Monoid" panose="02000503000000000000" pitchFamily="2" charset="0"/>
              </a:rPr>
              <a:t>Warski</a:t>
            </a:r>
            <a:r>
              <a:rPr lang="pl-PL" sz="2000" dirty="0"/>
              <a:t> i </a:t>
            </a:r>
            <a:r>
              <a:rPr lang="pl-PL" sz="1700" dirty="0">
                <a:latin typeface="Monoid" panose="02000503000000000000" pitchFamily="2" charset="0"/>
              </a:rPr>
              <a:t>Orka</a:t>
            </a:r>
            <a:r>
              <a:rPr lang="pl-PL" sz="2000" dirty="0"/>
              <a:t> będący w </a:t>
            </a:r>
            <a:r>
              <a:rPr lang="pl-PL" sz="2000" dirty="0">
                <a:solidFill>
                  <a:srgbClr val="FF0000"/>
                </a:solidFill>
              </a:rPr>
              <a:t>różnych</a:t>
            </a:r>
            <a:r>
              <a:rPr lang="pl-PL" sz="2000" dirty="0"/>
              <a:t> zespołach mają </a:t>
            </a:r>
            <a:r>
              <a:rPr lang="pl-PL" sz="2000" dirty="0">
                <a:solidFill>
                  <a:srgbClr val="FF0000"/>
                </a:solidFill>
              </a:rPr>
              <a:t>jednakowe</a:t>
            </a:r>
            <a:r>
              <a:rPr lang="pl-PL" sz="2000" dirty="0"/>
              <a:t> płace podstawowe wynoszące  po </a:t>
            </a:r>
            <a:r>
              <a:rPr lang="pl-PL" sz="1700" dirty="0">
                <a:latin typeface="Monoid" panose="02000503000000000000" pitchFamily="2" charset="0"/>
              </a:rPr>
              <a:t>1350</a:t>
            </a:r>
            <a:r>
              <a:rPr lang="pl-PL" sz="2000" dirty="0"/>
              <a:t>. Wyświetlona informacja wynikowa została </a:t>
            </a:r>
            <a:r>
              <a:rPr lang="pl-PL" sz="2000" dirty="0">
                <a:solidFill>
                  <a:srgbClr val="FF0000"/>
                </a:solidFill>
              </a:rPr>
              <a:t>uporządkowana</a:t>
            </a:r>
            <a:r>
              <a:rPr lang="pl-PL" sz="2000" dirty="0"/>
              <a:t> (rosnąco) według wartości atrybutu </a:t>
            </a:r>
            <a:r>
              <a:rPr lang="pl-PL" sz="1700" dirty="0">
                <a:latin typeface="Monoid" panose="02000503000000000000" pitchFamily="2" charset="0"/>
              </a:rPr>
              <a:t>płaca_pod</a:t>
            </a:r>
            <a:r>
              <a:rPr lang="pl-PL" sz="2000" dirty="0"/>
              <a:t>.</a:t>
            </a:r>
          </a:p>
        </p:txBody>
      </p:sp>
    </p:spTree>
    <p:extLst>
      <p:ext uri="{BB962C8B-B14F-4D97-AF65-F5344CB8AC3E}">
        <p14:creationId xmlns:p14="http://schemas.microsoft.com/office/powerpoint/2010/main" val="3973045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wipe(left)">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lt">
                                    <p:tmPct val="10000"/>
                                  </p:iterate>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wipe(left)">
                                      <p:cBhvr>
                                        <p:cTn id="22" dur="5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iterate type="lt">
                                    <p:tmPct val="10000"/>
                                  </p:iterate>
                                  <p:childTnLst>
                                    <p:set>
                                      <p:cBhvr>
                                        <p:cTn id="26" dur="1" fill="hold">
                                          <p:stCondLst>
                                            <p:cond delay="0"/>
                                          </p:stCondLst>
                                        </p:cTn>
                                        <p:tgtEl>
                                          <p:spTgt spid="11">
                                            <p:txEl>
                                              <p:pRg st="1" end="1"/>
                                            </p:txEl>
                                          </p:spTgt>
                                        </p:tgtEl>
                                        <p:attrNameLst>
                                          <p:attrName>style.visibility</p:attrName>
                                        </p:attrNameLst>
                                      </p:cBhvr>
                                      <p:to>
                                        <p:strVal val="visible"/>
                                      </p:to>
                                    </p:set>
                                    <p:animEffect transition="in" filter="wipe(left)">
                                      <p:cBhvr>
                                        <p:cTn id="27" dur="500"/>
                                        <p:tgtEl>
                                          <p:spTgt spid="11">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lt">
                                    <p:tmPct val="10000"/>
                                  </p:iterate>
                                  <p:childTnLst>
                                    <p:set>
                                      <p:cBhvr>
                                        <p:cTn id="31" dur="1" fill="hold">
                                          <p:stCondLst>
                                            <p:cond delay="0"/>
                                          </p:stCondLst>
                                        </p:cTn>
                                        <p:tgtEl>
                                          <p:spTgt spid="11">
                                            <p:txEl>
                                              <p:pRg st="2" end="2"/>
                                            </p:txEl>
                                          </p:spTgt>
                                        </p:tgtEl>
                                        <p:attrNameLst>
                                          <p:attrName>style.visibility</p:attrName>
                                        </p:attrNameLst>
                                      </p:cBhvr>
                                      <p:to>
                                        <p:strVal val="visible"/>
                                      </p:to>
                                    </p:set>
                                    <p:animEffect transition="in" filter="wipe(left)">
                                      <p:cBhvr>
                                        <p:cTn id="32" dur="500"/>
                                        <p:tgtEl>
                                          <p:spTgt spid="11">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lt">
                                    <p:tmPct val="10000"/>
                                  </p:iterate>
                                  <p:childTnLst>
                                    <p:set>
                                      <p:cBhvr>
                                        <p:cTn id="36" dur="1" fill="hold">
                                          <p:stCondLst>
                                            <p:cond delay="0"/>
                                          </p:stCondLst>
                                        </p:cTn>
                                        <p:tgtEl>
                                          <p:spTgt spid="11">
                                            <p:txEl>
                                              <p:pRg st="3" end="3"/>
                                            </p:txEl>
                                          </p:spTgt>
                                        </p:tgtEl>
                                        <p:attrNameLst>
                                          <p:attrName>style.visibility</p:attrName>
                                        </p:attrNameLst>
                                      </p:cBhvr>
                                      <p:to>
                                        <p:strVal val="visible"/>
                                      </p:to>
                                    </p:set>
                                    <p:animEffect transition="in" filter="wipe(left)">
                                      <p:cBhvr>
                                        <p:cTn id="37" dur="500"/>
                                        <p:tgtEl>
                                          <p:spTgt spid="11">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lt">
                                    <p:tmPct val="10000"/>
                                  </p:iterate>
                                  <p:childTnLst>
                                    <p:set>
                                      <p:cBhvr>
                                        <p:cTn id="41" dur="1" fill="hold">
                                          <p:stCondLst>
                                            <p:cond delay="0"/>
                                          </p:stCondLst>
                                        </p:cTn>
                                        <p:tgtEl>
                                          <p:spTgt spid="11">
                                            <p:txEl>
                                              <p:pRg st="4" end="4"/>
                                            </p:txEl>
                                          </p:spTgt>
                                        </p:tgtEl>
                                        <p:attrNameLst>
                                          <p:attrName>style.visibility</p:attrName>
                                        </p:attrNameLst>
                                      </p:cBhvr>
                                      <p:to>
                                        <p:strVal val="visible"/>
                                      </p:to>
                                    </p:set>
                                    <p:animEffect transition="in" filter="wipe(left)">
                                      <p:cBhvr>
                                        <p:cTn id="42" dur="500"/>
                                        <p:tgtEl>
                                          <p:spTgt spid="11">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iterate type="lt">
                                    <p:tmPct val="10000"/>
                                  </p:iterate>
                                  <p:childTnLst>
                                    <p:set>
                                      <p:cBhvr>
                                        <p:cTn id="46" dur="1" fill="hold">
                                          <p:stCondLst>
                                            <p:cond delay="0"/>
                                          </p:stCondLst>
                                        </p:cTn>
                                        <p:tgtEl>
                                          <p:spTgt spid="11">
                                            <p:txEl>
                                              <p:pRg st="5" end="5"/>
                                            </p:txEl>
                                          </p:spTgt>
                                        </p:tgtEl>
                                        <p:attrNameLst>
                                          <p:attrName>style.visibility</p:attrName>
                                        </p:attrNameLst>
                                      </p:cBhvr>
                                      <p:to>
                                        <p:strVal val="visible"/>
                                      </p:to>
                                    </p:set>
                                    <p:animEffect transition="in" filter="wipe(left)">
                                      <p:cBhvr>
                                        <p:cTn id="47" dur="500"/>
                                        <p:tgtEl>
                                          <p:spTgt spid="11">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iterate type="lt">
                                    <p:tmPct val="10000"/>
                                  </p:iterate>
                                  <p:childTnLst>
                                    <p:set>
                                      <p:cBhvr>
                                        <p:cTn id="51" dur="1" fill="hold">
                                          <p:stCondLst>
                                            <p:cond delay="0"/>
                                          </p:stCondLst>
                                        </p:cTn>
                                        <p:tgtEl>
                                          <p:spTgt spid="11">
                                            <p:txEl>
                                              <p:pRg st="6" end="6"/>
                                            </p:txEl>
                                          </p:spTgt>
                                        </p:tgtEl>
                                        <p:attrNameLst>
                                          <p:attrName>style.visibility</p:attrName>
                                        </p:attrNameLst>
                                      </p:cBhvr>
                                      <p:to>
                                        <p:strVal val="visible"/>
                                      </p:to>
                                    </p:set>
                                    <p:animEffect transition="in" filter="wipe(left)">
                                      <p:cBhvr>
                                        <p:cTn id="52" dur="500"/>
                                        <p:tgtEl>
                                          <p:spTgt spid="11">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iterate type="lt">
                                    <p:tmPct val="10000"/>
                                  </p:iterate>
                                  <p:childTnLst>
                                    <p:set>
                                      <p:cBhvr>
                                        <p:cTn id="56" dur="1" fill="hold">
                                          <p:stCondLst>
                                            <p:cond delay="0"/>
                                          </p:stCondLst>
                                        </p:cTn>
                                        <p:tgtEl>
                                          <p:spTgt spid="11">
                                            <p:txEl>
                                              <p:pRg st="7" end="7"/>
                                            </p:txEl>
                                          </p:spTgt>
                                        </p:tgtEl>
                                        <p:attrNameLst>
                                          <p:attrName>style.visibility</p:attrName>
                                        </p:attrNameLst>
                                      </p:cBhvr>
                                      <p:to>
                                        <p:strVal val="visible"/>
                                      </p:to>
                                    </p:set>
                                    <p:animEffect transition="in" filter="wipe(left)">
                                      <p:cBhvr>
                                        <p:cTn id="57" dur="500"/>
                                        <p:tgtEl>
                                          <p:spTgt spid="11">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left)">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
                                        </p:tgtEl>
                                        <p:attrNameLst>
                                          <p:attrName>style.visibility</p:attrName>
                                        </p:attrNameLst>
                                      </p:cBhvr>
                                      <p:to>
                                        <p:strVal val="visible"/>
                                      </p:to>
                                    </p:set>
                                    <p:animEffect transition="in" filter="fade">
                                      <p:cBhvr>
                                        <p:cTn id="72" dur="500"/>
                                        <p:tgtEl>
                                          <p:spTgt spid="3"/>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5">
                                            <p:txEl>
                                              <p:pRg st="0" end="0"/>
                                            </p:txEl>
                                          </p:spTgt>
                                        </p:tgtEl>
                                        <p:attrNameLst>
                                          <p:attrName>style.visibility</p:attrName>
                                        </p:attrNameLst>
                                      </p:cBhvr>
                                      <p:to>
                                        <p:strVal val="visible"/>
                                      </p:to>
                                    </p:set>
                                    <p:animEffect transition="in" filter="wipe(left)">
                                      <p:cBhvr>
                                        <p:cTn id="7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ytuł 1"/>
          <p:cNvSpPr txBox="1">
            <a:spLocks/>
          </p:cNvSpPr>
          <p:nvPr/>
        </p:nvSpPr>
        <p:spPr>
          <a:xfrm>
            <a:off x="0" y="0"/>
            <a:ext cx="12192000" cy="703420"/>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en-US" sz="4000" dirty="0">
                <a:solidFill>
                  <a:srgbClr val="000000"/>
                </a:solidFill>
                <a:latin typeface="Minion-Regular"/>
              </a:rPr>
              <a:t>Defining</a:t>
            </a:r>
            <a:r>
              <a:rPr lang="pl-PL" sz="4000" dirty="0">
                <a:solidFill>
                  <a:srgbClr val="000000"/>
                </a:solidFill>
                <a:latin typeface="Minion-Regular"/>
              </a:rPr>
              <a:t> Database</a:t>
            </a:r>
            <a:endParaRPr lang="pl-PL" sz="4000" b="1" dirty="0"/>
          </a:p>
        </p:txBody>
      </p:sp>
      <p:sp>
        <p:nvSpPr>
          <p:cNvPr id="38" name="Prostokąt zaokrąglony 37"/>
          <p:cNvSpPr/>
          <p:nvPr/>
        </p:nvSpPr>
        <p:spPr>
          <a:xfrm>
            <a:off x="4038600" y="6458622"/>
            <a:ext cx="3973286" cy="2535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chemeClr val="tx1"/>
              </a:solidFill>
            </a:endParaRPr>
          </a:p>
        </p:txBody>
      </p:sp>
      <p:sp>
        <p:nvSpPr>
          <p:cNvPr id="5" name="Symbol zastępczy daty 4"/>
          <p:cNvSpPr>
            <a:spLocks noGrp="1"/>
          </p:cNvSpPr>
          <p:nvPr>
            <p:ph type="dt" sz="half" idx="10"/>
          </p:nvPr>
        </p:nvSpPr>
        <p:spPr/>
        <p:txBody>
          <a:bodyPr/>
          <a:lstStyle/>
          <a:p>
            <a:fld id="{CE23C6A6-EC46-40C9-9683-AA5F11F6FB3A}" type="datetime1">
              <a:rPr lang="pl-PL" smtClean="0"/>
              <a:t>25.11.2021</a:t>
            </a:fld>
            <a:endParaRPr lang="pl-PL"/>
          </a:p>
        </p:txBody>
      </p:sp>
      <p:pic>
        <p:nvPicPr>
          <p:cNvPr id="18" name="Picture 2"/>
          <p:cNvPicPr>
            <a:picLocks noChangeAspect="1" noChangeArrowheads="1"/>
          </p:cNvPicPr>
          <p:nvPr/>
        </p:nvPicPr>
        <p:blipFill>
          <a:blip r:embed="rId2" cstate="print"/>
          <a:srcRect/>
          <a:stretch>
            <a:fillRect/>
          </a:stretch>
        </p:blipFill>
        <p:spPr bwMode="auto">
          <a:xfrm>
            <a:off x="6861810" y="1614372"/>
            <a:ext cx="4953020" cy="4788165"/>
          </a:xfrm>
          <a:prstGeom prst="rect">
            <a:avLst/>
          </a:prstGeom>
          <a:noFill/>
          <a:ln w="9525">
            <a:noFill/>
            <a:miter lim="800000"/>
            <a:headEnd/>
            <a:tailEnd/>
          </a:ln>
        </p:spPr>
      </p:pic>
      <p:sp>
        <p:nvSpPr>
          <p:cNvPr id="6" name="Text Box 15"/>
          <p:cNvSpPr txBox="1">
            <a:spLocks noChangeArrowheads="1"/>
          </p:cNvSpPr>
          <p:nvPr/>
        </p:nvSpPr>
        <p:spPr bwMode="auto">
          <a:xfrm>
            <a:off x="284118" y="964920"/>
            <a:ext cx="6236426" cy="523220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54013" indent="-354013" eaLnBrk="0" hangingPunct="0">
              <a:spcBef>
                <a:spcPts val="1200"/>
              </a:spcBef>
              <a:buClr>
                <a:schemeClr val="tx1"/>
              </a:buClr>
              <a:buFont typeface="Wingdings" panose="05000000000000000000" pitchFamily="2" charset="2"/>
              <a:buChar char="F"/>
            </a:pPr>
            <a:r>
              <a:rPr lang="en-US" sz="2000" dirty="0">
                <a:solidFill>
                  <a:srgbClr val="FF0000"/>
                </a:solidFill>
              </a:rPr>
              <a:t>A database </a:t>
            </a:r>
            <a:r>
              <a:rPr lang="en-US" sz="2000" dirty="0"/>
              <a:t>is a collection of related data.</a:t>
            </a:r>
            <a:r>
              <a:rPr lang="pl-PL" sz="2000" dirty="0"/>
              <a:t> </a:t>
            </a:r>
          </a:p>
          <a:p>
            <a:pPr marL="720725" indent="-342900" eaLnBrk="0" hangingPunct="0">
              <a:spcBef>
                <a:spcPts val="1200"/>
              </a:spcBef>
              <a:buClr>
                <a:schemeClr val="tx1"/>
              </a:buClr>
              <a:buFont typeface="Arial" panose="020B0604020202020204" pitchFamily="34" charset="0"/>
              <a:buChar char="•"/>
            </a:pPr>
            <a:r>
              <a:rPr lang="en-US" dirty="0"/>
              <a:t>The term </a:t>
            </a:r>
            <a:r>
              <a:rPr lang="en-US" dirty="0">
                <a:solidFill>
                  <a:srgbClr val="FF0000"/>
                </a:solidFill>
              </a:rPr>
              <a:t>data</a:t>
            </a:r>
            <a:r>
              <a:rPr lang="en-US" dirty="0"/>
              <a:t> refers to </a:t>
            </a:r>
            <a:r>
              <a:rPr lang="en-US" dirty="0">
                <a:solidFill>
                  <a:srgbClr val="FF0000"/>
                </a:solidFill>
              </a:rPr>
              <a:t>known facts </a:t>
            </a:r>
            <a:r>
              <a:rPr lang="en-US" dirty="0"/>
              <a:t>that can be written and clearly </a:t>
            </a:r>
            <a:r>
              <a:rPr lang="en-US" dirty="0">
                <a:solidFill>
                  <a:srgbClr val="FF0000"/>
                </a:solidFill>
              </a:rPr>
              <a:t>interpreted</a:t>
            </a:r>
            <a:r>
              <a:rPr lang="pl-PL" dirty="0"/>
              <a:t>. </a:t>
            </a:r>
          </a:p>
          <a:p>
            <a:pPr marL="354013" indent="-354013" eaLnBrk="0" hangingPunct="0">
              <a:spcBef>
                <a:spcPts val="1200"/>
              </a:spcBef>
              <a:buClr>
                <a:schemeClr val="tx1"/>
              </a:buClr>
              <a:buFont typeface="Wingdings" panose="05000000000000000000" pitchFamily="2" charset="2"/>
              <a:buChar char="F"/>
            </a:pPr>
            <a:r>
              <a:rPr lang="en-US" sz="2000" dirty="0">
                <a:solidFill>
                  <a:srgbClr val="FF0000"/>
                </a:solidFill>
              </a:rPr>
              <a:t>For example</a:t>
            </a:r>
            <a:r>
              <a:rPr lang="en-US" sz="2000" dirty="0"/>
              <a:t>, consider the names, telephone numbers, and addresses of the people you know. </a:t>
            </a:r>
            <a:endParaRPr lang="pl-PL" sz="2000" dirty="0"/>
          </a:p>
          <a:p>
            <a:pPr marL="720725" indent="-342900" eaLnBrk="0" hangingPunct="0">
              <a:spcBef>
                <a:spcPts val="1200"/>
              </a:spcBef>
              <a:buClr>
                <a:schemeClr val="tx1"/>
              </a:buClr>
              <a:buFont typeface="Arial" panose="020B0604020202020204" pitchFamily="34" charset="0"/>
              <a:buChar char="•"/>
            </a:pPr>
            <a:r>
              <a:rPr lang="en-US" dirty="0"/>
              <a:t>You may have </a:t>
            </a:r>
            <a:r>
              <a:rPr lang="en-US" dirty="0">
                <a:solidFill>
                  <a:srgbClr val="FF0000"/>
                </a:solidFill>
              </a:rPr>
              <a:t>recorded</a:t>
            </a:r>
            <a:r>
              <a:rPr lang="en-US" dirty="0"/>
              <a:t> this data in an indexed </a:t>
            </a:r>
            <a:r>
              <a:rPr lang="en-US" dirty="0">
                <a:solidFill>
                  <a:srgbClr val="FF0000"/>
                </a:solidFill>
              </a:rPr>
              <a:t>address book </a:t>
            </a:r>
            <a:r>
              <a:rPr lang="en-US" dirty="0"/>
              <a:t>or you may have stored it on a hard drive, using a personal </a:t>
            </a:r>
            <a:r>
              <a:rPr lang="en-US" dirty="0">
                <a:solidFill>
                  <a:srgbClr val="FF0000"/>
                </a:solidFill>
              </a:rPr>
              <a:t>computer</a:t>
            </a:r>
            <a:r>
              <a:rPr lang="en-US" dirty="0"/>
              <a:t> and </a:t>
            </a:r>
            <a:r>
              <a:rPr lang="en-US" dirty="0">
                <a:solidFill>
                  <a:srgbClr val="FF0000"/>
                </a:solidFill>
              </a:rPr>
              <a:t>software</a:t>
            </a:r>
            <a:r>
              <a:rPr lang="en-US" dirty="0"/>
              <a:t> such as Microsoft Access or Excel. </a:t>
            </a:r>
            <a:endParaRPr lang="pl-PL" dirty="0"/>
          </a:p>
          <a:p>
            <a:pPr marL="720725" indent="-342900" eaLnBrk="0" hangingPunct="0">
              <a:spcBef>
                <a:spcPts val="1200"/>
              </a:spcBef>
              <a:buClr>
                <a:schemeClr val="tx1"/>
              </a:buClr>
              <a:buFont typeface="Arial" panose="020B0604020202020204" pitchFamily="34" charset="0"/>
              <a:buChar char="•"/>
            </a:pPr>
            <a:r>
              <a:rPr lang="en-US" dirty="0">
                <a:solidFill>
                  <a:srgbClr val="FF0000"/>
                </a:solidFill>
              </a:rPr>
              <a:t>This</a:t>
            </a:r>
            <a:r>
              <a:rPr lang="en-US" dirty="0"/>
              <a:t> collection of related data with an </a:t>
            </a:r>
            <a:r>
              <a:rPr lang="en-US" dirty="0" err="1"/>
              <a:t>implicite</a:t>
            </a:r>
            <a:r>
              <a:rPr lang="en-US" dirty="0"/>
              <a:t> meaning is a database.</a:t>
            </a:r>
          </a:p>
          <a:p>
            <a:pPr marL="354013" indent="-354013" eaLnBrk="0" hangingPunct="0">
              <a:spcBef>
                <a:spcPts val="1200"/>
              </a:spcBef>
              <a:buClr>
                <a:schemeClr val="tx1"/>
              </a:buClr>
              <a:buFont typeface="Wingdings" panose="05000000000000000000" pitchFamily="2" charset="2"/>
              <a:buChar char="F"/>
            </a:pPr>
            <a:r>
              <a:rPr lang="en-US" sz="2000" dirty="0"/>
              <a:t>A database </a:t>
            </a:r>
            <a:r>
              <a:rPr lang="en-US" sz="2000" dirty="0">
                <a:solidFill>
                  <a:srgbClr val="FF0000"/>
                </a:solidFill>
              </a:rPr>
              <a:t>has</a:t>
            </a:r>
            <a:r>
              <a:rPr lang="en-US" sz="2000" dirty="0"/>
              <a:t>: (</a:t>
            </a:r>
            <a:r>
              <a:rPr lang="en-US" sz="2000" dirty="0" err="1"/>
              <a:t>i</a:t>
            </a:r>
            <a:r>
              <a:rPr lang="en-US" sz="2000" dirty="0"/>
              <a:t>) some source from which data is derived, (ii) some degree of interaction with events in a real world, and (iii)an audience that is actively interested in its contents.</a:t>
            </a:r>
            <a:endParaRPr lang="en-US" dirty="0"/>
          </a:p>
        </p:txBody>
      </p:sp>
      <p:sp>
        <p:nvSpPr>
          <p:cNvPr id="7" name="pole tekstowe 6"/>
          <p:cNvSpPr txBox="1"/>
          <p:nvPr/>
        </p:nvSpPr>
        <p:spPr>
          <a:xfrm>
            <a:off x="7850233" y="1157742"/>
            <a:ext cx="2976174" cy="333168"/>
          </a:xfrm>
          <a:prstGeom prst="rect">
            <a:avLst/>
          </a:prstGeom>
          <a:noFill/>
        </p:spPr>
        <p:txBody>
          <a:bodyPr wrap="square" rtlCol="0">
            <a:spAutoFit/>
          </a:bodyPr>
          <a:lstStyle/>
          <a:p>
            <a:pPr algn="ctr">
              <a:lnSpc>
                <a:spcPts val="1800"/>
              </a:lnSpc>
            </a:pPr>
            <a:r>
              <a:rPr lang="pl-PL" sz="2000" b="1" dirty="0"/>
              <a:t>Kontekst bazy danych</a:t>
            </a:r>
            <a:endParaRPr lang="en-US" sz="2000" b="1" dirty="0"/>
          </a:p>
        </p:txBody>
      </p:sp>
    </p:spTree>
    <p:extLst>
      <p:ext uri="{BB962C8B-B14F-4D97-AF65-F5344CB8AC3E}">
        <p14:creationId xmlns:p14="http://schemas.microsoft.com/office/powerpoint/2010/main" val="3243710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up)">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up)">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up)">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ipe(up)">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wipe(up)">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wipe(up)">
                                      <p:cBhvr>
                                        <p:cTn id="37" dur="500"/>
                                        <p:tgtEl>
                                          <p:spTgt spid="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1"/>
          <p:cNvSpPr txBox="1">
            <a:spLocks/>
          </p:cNvSpPr>
          <p:nvPr/>
        </p:nvSpPr>
        <p:spPr>
          <a:xfrm>
            <a:off x="0" y="0"/>
            <a:ext cx="12192000" cy="857250"/>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pl-PL" sz="4000" dirty="0">
                <a:solidFill>
                  <a:srgbClr val="000000"/>
                </a:solidFill>
                <a:latin typeface="Minion-Regular"/>
              </a:rPr>
              <a:t>Zagnieżdżanie zapytań</a:t>
            </a:r>
            <a:endParaRPr lang="pl-PL" sz="4000" b="1" dirty="0">
              <a:latin typeface="+mn-lt"/>
            </a:endParaRPr>
          </a:p>
        </p:txBody>
      </p:sp>
      <p:sp>
        <p:nvSpPr>
          <p:cNvPr id="13" name="Prostokąt 12"/>
          <p:cNvSpPr/>
          <p:nvPr/>
        </p:nvSpPr>
        <p:spPr>
          <a:xfrm>
            <a:off x="351493" y="1257224"/>
            <a:ext cx="11047053" cy="1738938"/>
          </a:xfrm>
          <a:prstGeom prst="rect">
            <a:avLst/>
          </a:prstGeom>
          <a:ln>
            <a:noFill/>
          </a:ln>
        </p:spPr>
        <p:txBody>
          <a:bodyPr wrap="square">
            <a:spAutoFit/>
          </a:bodyPr>
          <a:lstStyle/>
          <a:p>
            <a:pPr marL="354013" indent="-354013">
              <a:spcBef>
                <a:spcPts val="1200"/>
              </a:spcBef>
              <a:buFont typeface="Wingdings" panose="05000000000000000000" pitchFamily="2" charset="2"/>
              <a:buChar char="F"/>
            </a:pPr>
            <a:r>
              <a:rPr lang="pl-PL" sz="2300" dirty="0"/>
              <a:t>Polecenia select mogą być w sobie </a:t>
            </a:r>
            <a:r>
              <a:rPr lang="pl-PL" sz="2300" dirty="0">
                <a:solidFill>
                  <a:srgbClr val="FF0000"/>
                </a:solidFill>
              </a:rPr>
              <a:t>zagnieżdżane</a:t>
            </a:r>
            <a:r>
              <a:rPr lang="pl-PL" sz="2300" dirty="0"/>
              <a:t>, co pozwala realizować bardziej złożone operacje na relacjach. </a:t>
            </a:r>
          </a:p>
          <a:p>
            <a:pPr marL="354013" indent="-354013">
              <a:spcBef>
                <a:spcPts val="1800"/>
              </a:spcBef>
              <a:buFont typeface="Wingdings" panose="05000000000000000000" pitchFamily="2" charset="2"/>
              <a:buChar char="F"/>
            </a:pPr>
            <a:r>
              <a:rPr lang="pl-PL" sz="2300" dirty="0"/>
              <a:t>Zapytanie zagnieżdżone jest także nazywane </a:t>
            </a:r>
            <a:r>
              <a:rPr lang="pl-PL" sz="2300" dirty="0">
                <a:solidFill>
                  <a:srgbClr val="FF0000"/>
                </a:solidFill>
              </a:rPr>
              <a:t>podzapytaniem</a:t>
            </a:r>
            <a:r>
              <a:rPr lang="pl-PL" sz="2300" dirty="0"/>
              <a:t> (</a:t>
            </a:r>
            <a:r>
              <a:rPr lang="pl-PL" sz="2300" dirty="0" err="1"/>
              <a:t>subquery</a:t>
            </a:r>
            <a:r>
              <a:rPr lang="pl-PL" sz="2300" dirty="0"/>
              <a:t>) lub zapytaniem wewnętrznym w odróżnieniu od zawierającego go zapytania zewnętrznego.</a:t>
            </a:r>
          </a:p>
        </p:txBody>
      </p:sp>
      <p:sp>
        <p:nvSpPr>
          <p:cNvPr id="4" name="Symbol zastępczy daty 3"/>
          <p:cNvSpPr>
            <a:spLocks noGrp="1"/>
          </p:cNvSpPr>
          <p:nvPr>
            <p:ph type="dt" sz="half" idx="10"/>
          </p:nvPr>
        </p:nvSpPr>
        <p:spPr/>
        <p:txBody>
          <a:bodyPr/>
          <a:lstStyle/>
          <a:p>
            <a:fld id="{A9D9BF86-D333-44AD-814F-FCFC27B3B8A4}" type="datetime1">
              <a:rPr lang="pl-PL" smtClean="0"/>
              <a:t>25.11.2021</a:t>
            </a:fld>
            <a:endParaRPr lang="pl-PL"/>
          </a:p>
        </p:txBody>
      </p:sp>
      <p:sp>
        <p:nvSpPr>
          <p:cNvPr id="15" name="Prostokąt 14"/>
          <p:cNvSpPr/>
          <p:nvPr/>
        </p:nvSpPr>
        <p:spPr>
          <a:xfrm>
            <a:off x="351493" y="3509553"/>
            <a:ext cx="5409227" cy="1877437"/>
          </a:xfrm>
          <a:prstGeom prst="rect">
            <a:avLst/>
          </a:prstGeom>
          <a:ln>
            <a:noFill/>
          </a:ln>
        </p:spPr>
        <p:txBody>
          <a:bodyPr wrap="square">
            <a:spAutoFit/>
          </a:bodyPr>
          <a:lstStyle/>
          <a:p>
            <a:pPr marL="342900" indent="-342900">
              <a:spcBef>
                <a:spcPts val="600"/>
              </a:spcBef>
              <a:buFont typeface="Wingdings" panose="05000000000000000000" pitchFamily="2" charset="2"/>
              <a:buChar char="F"/>
            </a:pPr>
            <a:r>
              <a:rPr lang="pl-PL" sz="2300" dirty="0"/>
              <a:t>Można wyodrębnić </a:t>
            </a:r>
            <a:r>
              <a:rPr lang="pl-PL" sz="2300" dirty="0">
                <a:solidFill>
                  <a:srgbClr val="FF0000"/>
                </a:solidFill>
              </a:rPr>
              <a:t>dwa</a:t>
            </a:r>
            <a:r>
              <a:rPr lang="pl-PL" sz="2300" dirty="0"/>
              <a:t> następujące </a:t>
            </a:r>
            <a:r>
              <a:rPr lang="pl-PL" sz="2300" dirty="0">
                <a:solidFill>
                  <a:srgbClr val="FF0000"/>
                </a:solidFill>
              </a:rPr>
              <a:t>sposoby</a:t>
            </a:r>
            <a:r>
              <a:rPr lang="pl-PL" sz="2300" dirty="0"/>
              <a:t> zagnieżdżania zapytań:</a:t>
            </a:r>
          </a:p>
          <a:p>
            <a:pPr marL="720725" indent="-342900">
              <a:spcBef>
                <a:spcPts val="600"/>
              </a:spcBef>
              <a:buFont typeface="Arial" panose="020B0604020202020204" pitchFamily="34" charset="0"/>
              <a:buChar char="•"/>
            </a:pPr>
            <a:r>
              <a:rPr lang="pl-PL" sz="2000" dirty="0"/>
              <a:t>zagnieżdżanie w trybie nieskorelowanym oraz</a:t>
            </a:r>
          </a:p>
          <a:p>
            <a:pPr marL="720725" indent="-342900">
              <a:spcBef>
                <a:spcPts val="600"/>
              </a:spcBef>
              <a:buFont typeface="Arial" panose="020B0604020202020204" pitchFamily="34" charset="0"/>
              <a:buChar char="•"/>
            </a:pPr>
            <a:r>
              <a:rPr lang="pl-PL" sz="2000" dirty="0"/>
              <a:t>zagnieżdżanie w trybie skorelowanym.</a:t>
            </a:r>
          </a:p>
        </p:txBody>
      </p:sp>
      <p:sp>
        <p:nvSpPr>
          <p:cNvPr id="31" name="Prostokąt: zaokrąglone rogi 30">
            <a:extLst>
              <a:ext uri="{FF2B5EF4-FFF2-40B4-BE49-F238E27FC236}">
                <a16:creationId xmlns:a16="http://schemas.microsoft.com/office/drawing/2014/main" id="{A01FE55F-2502-41A3-8B3B-9AAE8685472D}"/>
              </a:ext>
            </a:extLst>
          </p:cNvPr>
          <p:cNvSpPr/>
          <p:nvPr/>
        </p:nvSpPr>
        <p:spPr>
          <a:xfrm>
            <a:off x="6804215" y="3547099"/>
            <a:ext cx="4565900" cy="6492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200" dirty="0"/>
              <a:t>ZAGNIEŻDŻANIE ZAPYTAŃ</a:t>
            </a:r>
          </a:p>
        </p:txBody>
      </p:sp>
      <p:grpSp>
        <p:nvGrpSpPr>
          <p:cNvPr id="37" name="Grupa 36">
            <a:extLst>
              <a:ext uri="{FF2B5EF4-FFF2-40B4-BE49-F238E27FC236}">
                <a16:creationId xmlns:a16="http://schemas.microsoft.com/office/drawing/2014/main" id="{BF15A535-7D3C-4949-8454-327E5499579F}"/>
              </a:ext>
            </a:extLst>
          </p:cNvPr>
          <p:cNvGrpSpPr/>
          <p:nvPr/>
        </p:nvGrpSpPr>
        <p:grpSpPr>
          <a:xfrm>
            <a:off x="6804215" y="4196323"/>
            <a:ext cx="2008630" cy="1404454"/>
            <a:chOff x="6309360" y="4196323"/>
            <a:chExt cx="2008630" cy="1404454"/>
          </a:xfrm>
        </p:grpSpPr>
        <p:sp>
          <p:nvSpPr>
            <p:cNvPr id="17" name="Prostokąt 16">
              <a:extLst>
                <a:ext uri="{FF2B5EF4-FFF2-40B4-BE49-F238E27FC236}">
                  <a16:creationId xmlns:a16="http://schemas.microsoft.com/office/drawing/2014/main" id="{FB2FC766-61A8-4BF8-AD1B-76627D3E1455}"/>
                </a:ext>
              </a:extLst>
            </p:cNvPr>
            <p:cNvSpPr/>
            <p:nvPr/>
          </p:nvSpPr>
          <p:spPr>
            <a:xfrm>
              <a:off x="6309360" y="4824207"/>
              <a:ext cx="2008630" cy="77657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200" dirty="0"/>
                <a:t>Tryb nieskorelowany</a:t>
              </a:r>
            </a:p>
          </p:txBody>
        </p:sp>
        <p:cxnSp>
          <p:nvCxnSpPr>
            <p:cNvPr id="5" name="Łącznik prosty 4">
              <a:extLst>
                <a:ext uri="{FF2B5EF4-FFF2-40B4-BE49-F238E27FC236}">
                  <a16:creationId xmlns:a16="http://schemas.microsoft.com/office/drawing/2014/main" id="{18527EC4-FA73-48B6-ABC8-2FBA4203A731}"/>
                </a:ext>
              </a:extLst>
            </p:cNvPr>
            <p:cNvCxnSpPr>
              <a:endCxn id="17" idx="0"/>
            </p:cNvCxnSpPr>
            <p:nvPr/>
          </p:nvCxnSpPr>
          <p:spPr>
            <a:xfrm flipH="1">
              <a:off x="7313675" y="4196323"/>
              <a:ext cx="202693" cy="627884"/>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grpSp>
      <p:grpSp>
        <p:nvGrpSpPr>
          <p:cNvPr id="38" name="Grupa 37">
            <a:extLst>
              <a:ext uri="{FF2B5EF4-FFF2-40B4-BE49-F238E27FC236}">
                <a16:creationId xmlns:a16="http://schemas.microsoft.com/office/drawing/2014/main" id="{E71E70A9-E189-45CF-8250-031A0271F4E3}"/>
              </a:ext>
            </a:extLst>
          </p:cNvPr>
          <p:cNvGrpSpPr/>
          <p:nvPr/>
        </p:nvGrpSpPr>
        <p:grpSpPr>
          <a:xfrm>
            <a:off x="9361485" y="4208742"/>
            <a:ext cx="2008630" cy="1392034"/>
            <a:chOff x="8866630" y="4208742"/>
            <a:chExt cx="2008630" cy="1392034"/>
          </a:xfrm>
        </p:grpSpPr>
        <p:sp>
          <p:nvSpPr>
            <p:cNvPr id="34" name="Prostokąt 33">
              <a:extLst>
                <a:ext uri="{FF2B5EF4-FFF2-40B4-BE49-F238E27FC236}">
                  <a16:creationId xmlns:a16="http://schemas.microsoft.com/office/drawing/2014/main" id="{AB8C9AE9-6ACD-4D6B-BC22-1005D1BA5A2D}"/>
                </a:ext>
              </a:extLst>
            </p:cNvPr>
            <p:cNvSpPr/>
            <p:nvPr/>
          </p:nvSpPr>
          <p:spPr>
            <a:xfrm>
              <a:off x="8866630" y="4824206"/>
              <a:ext cx="2008630" cy="77657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200" dirty="0"/>
                <a:t>Tryb skorelowany</a:t>
              </a:r>
            </a:p>
          </p:txBody>
        </p:sp>
        <p:cxnSp>
          <p:nvCxnSpPr>
            <p:cNvPr id="35" name="Łącznik prosty 34">
              <a:extLst>
                <a:ext uri="{FF2B5EF4-FFF2-40B4-BE49-F238E27FC236}">
                  <a16:creationId xmlns:a16="http://schemas.microsoft.com/office/drawing/2014/main" id="{B4C37D81-E6F5-4973-A33D-5BC766BE5A13}"/>
                </a:ext>
              </a:extLst>
            </p:cNvPr>
            <p:cNvCxnSpPr>
              <a:cxnSpLocks/>
              <a:endCxn id="34" idx="0"/>
            </p:cNvCxnSpPr>
            <p:nvPr/>
          </p:nvCxnSpPr>
          <p:spPr>
            <a:xfrm>
              <a:off x="9668252" y="4208742"/>
              <a:ext cx="202693" cy="615464"/>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240672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up)">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up)">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wipe(up)">
                                      <p:cBhvr>
                                        <p:cTn id="17" dur="500"/>
                                        <p:tgtEl>
                                          <p:spTgt spid="1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5">
                                            <p:txEl>
                                              <p:pRg st="1" end="1"/>
                                            </p:txEl>
                                          </p:spTgt>
                                        </p:tgtEl>
                                        <p:attrNameLst>
                                          <p:attrName>style.visibility</p:attrName>
                                        </p:attrNameLst>
                                      </p:cBhvr>
                                      <p:to>
                                        <p:strVal val="visible"/>
                                      </p:to>
                                    </p:set>
                                    <p:animEffect transition="in" filter="wipe(left)">
                                      <p:cBhvr>
                                        <p:cTn id="22" dur="500"/>
                                        <p:tgtEl>
                                          <p:spTgt spid="1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wipe(left)">
                                      <p:cBhvr>
                                        <p:cTn id="27" dur="500"/>
                                        <p:tgtEl>
                                          <p:spTgt spid="1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wipe(up)">
                                      <p:cBhvr>
                                        <p:cTn id="37" dur="500"/>
                                        <p:tgtEl>
                                          <p:spTgt spid="3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wipe(up)">
                                      <p:cBhvr>
                                        <p:cTn id="4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1"/>
          <p:cNvSpPr txBox="1">
            <a:spLocks/>
          </p:cNvSpPr>
          <p:nvPr/>
        </p:nvSpPr>
        <p:spPr>
          <a:xfrm>
            <a:off x="0" y="0"/>
            <a:ext cx="12192000" cy="857250"/>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pl-PL" sz="4000" dirty="0">
                <a:solidFill>
                  <a:srgbClr val="000000"/>
                </a:solidFill>
                <a:latin typeface="Minion-Regular"/>
              </a:rPr>
              <a:t>Zagnieżdżanie zapytań – tryb nieskorelowany</a:t>
            </a:r>
            <a:endParaRPr lang="pl-PL" sz="4000" b="1" dirty="0">
              <a:latin typeface="+mn-lt"/>
            </a:endParaRPr>
          </a:p>
        </p:txBody>
      </p:sp>
      <p:sp>
        <p:nvSpPr>
          <p:cNvPr id="13" name="Prostokąt 12"/>
          <p:cNvSpPr/>
          <p:nvPr/>
        </p:nvSpPr>
        <p:spPr>
          <a:xfrm>
            <a:off x="351493" y="1011362"/>
            <a:ext cx="6291904" cy="2046714"/>
          </a:xfrm>
          <a:prstGeom prst="rect">
            <a:avLst/>
          </a:prstGeom>
          <a:ln>
            <a:noFill/>
          </a:ln>
        </p:spPr>
        <p:txBody>
          <a:bodyPr wrap="square">
            <a:spAutoFit/>
          </a:bodyPr>
          <a:lstStyle/>
          <a:p>
            <a:pPr marL="354013" indent="-354013">
              <a:spcBef>
                <a:spcPts val="1200"/>
              </a:spcBef>
              <a:buFont typeface="Wingdings" panose="05000000000000000000" pitchFamily="2" charset="2"/>
              <a:buChar char="F"/>
            </a:pPr>
            <a:r>
              <a:rPr lang="pl-PL" sz="2100" dirty="0"/>
              <a:t>W </a:t>
            </a:r>
            <a:r>
              <a:rPr lang="pl-PL" sz="2100" dirty="0">
                <a:solidFill>
                  <a:srgbClr val="FF0000"/>
                </a:solidFill>
              </a:rPr>
              <a:t>podstawowym trybie </a:t>
            </a:r>
            <a:r>
              <a:rPr lang="pl-PL" sz="2100" dirty="0"/>
              <a:t>zagnieżdżania zwanym nieskorelowanym podzapytanie jest wykonywane </a:t>
            </a:r>
            <a:r>
              <a:rPr lang="pl-PL" sz="2100" dirty="0">
                <a:solidFill>
                  <a:srgbClr val="FF0000"/>
                </a:solidFill>
              </a:rPr>
              <a:t>jako pierwsze</a:t>
            </a:r>
            <a:r>
              <a:rPr lang="pl-PL" sz="2100" dirty="0"/>
              <a:t>, </a:t>
            </a:r>
            <a:r>
              <a:rPr lang="pl-PL" sz="2100" dirty="0">
                <a:solidFill>
                  <a:srgbClr val="FF0000"/>
                </a:solidFill>
              </a:rPr>
              <a:t>jednokrotnie</a:t>
            </a:r>
            <a:r>
              <a:rPr lang="pl-PL" sz="2100" dirty="0"/>
              <a:t>, a wyniki podzapytania są </a:t>
            </a:r>
            <a:r>
              <a:rPr lang="pl-PL" sz="2100" dirty="0">
                <a:solidFill>
                  <a:srgbClr val="FF0000"/>
                </a:solidFill>
              </a:rPr>
              <a:t>przekazywane</a:t>
            </a:r>
            <a:r>
              <a:rPr lang="pl-PL" sz="2100" dirty="0"/>
              <a:t> do zapytania zewnętrznego. </a:t>
            </a:r>
          </a:p>
          <a:p>
            <a:pPr marL="719138" indent="-354013">
              <a:spcBef>
                <a:spcPts val="600"/>
              </a:spcBef>
              <a:buFont typeface="Arial" panose="020B0604020202020204" pitchFamily="34" charset="0"/>
              <a:buChar char="•"/>
            </a:pPr>
            <a:r>
              <a:rPr lang="pl-PL" sz="1900" dirty="0"/>
              <a:t>Ogólny </a:t>
            </a:r>
            <a:r>
              <a:rPr lang="pl-PL" sz="1900" dirty="0">
                <a:solidFill>
                  <a:srgbClr val="FF0000"/>
                </a:solidFill>
              </a:rPr>
              <a:t>format </a:t>
            </a:r>
            <a:r>
              <a:rPr lang="pl-PL" sz="1900" dirty="0"/>
              <a:t>zagnieżdżania zapytań w tym trybie pokazano obok</a:t>
            </a:r>
          </a:p>
        </p:txBody>
      </p:sp>
      <p:sp>
        <p:nvSpPr>
          <p:cNvPr id="4" name="Symbol zastępczy daty 3"/>
          <p:cNvSpPr>
            <a:spLocks noGrp="1"/>
          </p:cNvSpPr>
          <p:nvPr>
            <p:ph type="dt" sz="half" idx="10"/>
          </p:nvPr>
        </p:nvSpPr>
        <p:spPr/>
        <p:txBody>
          <a:bodyPr/>
          <a:lstStyle/>
          <a:p>
            <a:fld id="{A9D9BF86-D333-44AD-814F-FCFC27B3B8A4}" type="datetime1">
              <a:rPr lang="pl-PL" smtClean="0"/>
              <a:t>25.11.2021</a:t>
            </a:fld>
            <a:endParaRPr lang="pl-PL"/>
          </a:p>
        </p:txBody>
      </p:sp>
      <p:sp>
        <p:nvSpPr>
          <p:cNvPr id="3" name="Prostokąt 2"/>
          <p:cNvSpPr/>
          <p:nvPr/>
        </p:nvSpPr>
        <p:spPr>
          <a:xfrm>
            <a:off x="6848628" y="1119083"/>
            <a:ext cx="4991879" cy="1923604"/>
          </a:xfrm>
          <a:prstGeom prst="rect">
            <a:avLst/>
          </a:prstGeom>
          <a:ln>
            <a:solidFill>
              <a:schemeClr val="accent5"/>
            </a:solidFill>
          </a:ln>
        </p:spPr>
        <p:txBody>
          <a:bodyPr wrap="square">
            <a:spAutoFit/>
          </a:bodyPr>
          <a:lstStyle/>
          <a:p>
            <a:r>
              <a:rPr lang="pl-PL" sz="1700" cap="all" dirty="0">
                <a:latin typeface="Courier New" panose="02070309020205020404" pitchFamily="49" charset="0"/>
                <a:cs typeface="Courier New" panose="02070309020205020404" pitchFamily="49" charset="0"/>
              </a:rPr>
              <a:t>select</a:t>
            </a:r>
            <a:r>
              <a:rPr lang="pl-PL" sz="1700" dirty="0">
                <a:latin typeface="Courier New" panose="02070309020205020404" pitchFamily="49" charset="0"/>
                <a:cs typeface="Courier New" panose="02070309020205020404" pitchFamily="49" charset="0"/>
              </a:rPr>
              <a:t> atrybut_A1,..., </a:t>
            </a:r>
            <a:r>
              <a:rPr lang="pl-PL" sz="1700" dirty="0" err="1">
                <a:latin typeface="Courier New" panose="02070309020205020404" pitchFamily="49" charset="0"/>
                <a:cs typeface="Courier New" panose="02070309020205020404" pitchFamily="49" charset="0"/>
              </a:rPr>
              <a:t>atrybut_An</a:t>
            </a:r>
            <a:endParaRPr lang="pl-PL" sz="1700" dirty="0">
              <a:latin typeface="Courier New" panose="02070309020205020404" pitchFamily="49" charset="0"/>
              <a:cs typeface="Courier New" panose="02070309020205020404" pitchFamily="49" charset="0"/>
            </a:endParaRPr>
          </a:p>
          <a:p>
            <a:r>
              <a:rPr lang="pl-PL" sz="1700" cap="all" dirty="0">
                <a:latin typeface="Courier New" panose="02070309020205020404" pitchFamily="49" charset="0"/>
                <a:cs typeface="Courier New" panose="02070309020205020404" pitchFamily="49" charset="0"/>
              </a:rPr>
              <a:t>from</a:t>
            </a:r>
            <a:r>
              <a:rPr lang="pl-PL" sz="1700" dirty="0">
                <a:latin typeface="Courier New" panose="02070309020205020404" pitchFamily="49" charset="0"/>
                <a:cs typeface="Courier New" panose="02070309020205020404" pitchFamily="49" charset="0"/>
              </a:rPr>
              <a:t> </a:t>
            </a:r>
            <a:r>
              <a:rPr lang="pl-PL" sz="1700" dirty="0" err="1">
                <a:latin typeface="Courier New" panose="02070309020205020404" pitchFamily="49" charset="0"/>
                <a:cs typeface="Courier New" panose="02070309020205020404" pitchFamily="49" charset="0"/>
              </a:rPr>
              <a:t>tabela_A</a:t>
            </a:r>
            <a:endParaRPr lang="pl-PL" sz="1700" dirty="0">
              <a:latin typeface="Courier New" panose="02070309020205020404" pitchFamily="49" charset="0"/>
              <a:cs typeface="Courier New" panose="02070309020205020404" pitchFamily="49" charset="0"/>
            </a:endParaRPr>
          </a:p>
          <a:p>
            <a:r>
              <a:rPr lang="pl-PL" sz="1700" cap="all" dirty="0" err="1">
                <a:latin typeface="Courier New" panose="02070309020205020404" pitchFamily="49" charset="0"/>
                <a:cs typeface="Courier New" panose="02070309020205020404" pitchFamily="49" charset="0"/>
              </a:rPr>
              <a:t>where</a:t>
            </a:r>
            <a:r>
              <a:rPr lang="pl-PL" sz="1700" dirty="0">
                <a:latin typeface="Courier New" panose="02070309020205020404" pitchFamily="49" charset="0"/>
                <a:cs typeface="Courier New" panose="02070309020205020404" pitchFamily="49" charset="0"/>
              </a:rPr>
              <a:t> atrybut</a:t>
            </a:r>
          </a:p>
          <a:p>
            <a:r>
              <a:rPr lang="pl-PL" sz="1700" dirty="0">
                <a:latin typeface="Courier New" panose="02070309020205020404" pitchFamily="49" charset="0"/>
                <a:cs typeface="Courier New" panose="02070309020205020404" pitchFamily="49" charset="0"/>
              </a:rPr>
              <a:t>	operator</a:t>
            </a:r>
          </a:p>
          <a:p>
            <a:r>
              <a:rPr lang="pl-PL" sz="1700" cap="all" dirty="0">
                <a:latin typeface="Courier New" panose="02070309020205020404" pitchFamily="49" charset="0"/>
                <a:cs typeface="Courier New" panose="02070309020205020404" pitchFamily="49" charset="0"/>
              </a:rPr>
              <a:t>(select</a:t>
            </a:r>
            <a:r>
              <a:rPr lang="pl-PL" sz="1700" dirty="0">
                <a:latin typeface="Courier New" panose="02070309020205020404" pitchFamily="49" charset="0"/>
                <a:cs typeface="Courier New" panose="02070309020205020404" pitchFamily="49" charset="0"/>
              </a:rPr>
              <a:t> atrybut_B1,..., </a:t>
            </a:r>
            <a:r>
              <a:rPr lang="pl-PL" sz="1700" dirty="0" err="1">
                <a:latin typeface="Courier New" panose="02070309020205020404" pitchFamily="49" charset="0"/>
                <a:cs typeface="Courier New" panose="02070309020205020404" pitchFamily="49" charset="0"/>
              </a:rPr>
              <a:t>atrybut_Bn</a:t>
            </a:r>
            <a:endParaRPr lang="pl-PL" sz="1700" dirty="0">
              <a:latin typeface="Courier New" panose="02070309020205020404" pitchFamily="49" charset="0"/>
              <a:cs typeface="Courier New" panose="02070309020205020404" pitchFamily="49" charset="0"/>
            </a:endParaRPr>
          </a:p>
          <a:p>
            <a:r>
              <a:rPr lang="pl-PL" sz="1700" cap="all" dirty="0">
                <a:latin typeface="Courier New" panose="02070309020205020404" pitchFamily="49" charset="0"/>
                <a:cs typeface="Courier New" panose="02070309020205020404" pitchFamily="49" charset="0"/>
              </a:rPr>
              <a:t>from</a:t>
            </a:r>
            <a:r>
              <a:rPr lang="pl-PL" sz="1700" dirty="0">
                <a:latin typeface="Courier New" panose="02070309020205020404" pitchFamily="49" charset="0"/>
                <a:cs typeface="Courier New" panose="02070309020205020404" pitchFamily="49" charset="0"/>
              </a:rPr>
              <a:t> </a:t>
            </a:r>
            <a:r>
              <a:rPr lang="pl-PL" sz="1700" dirty="0" err="1">
                <a:latin typeface="Courier New" panose="02070309020205020404" pitchFamily="49" charset="0"/>
                <a:cs typeface="Courier New" panose="02070309020205020404" pitchFamily="49" charset="0"/>
              </a:rPr>
              <a:t>tabela_B</a:t>
            </a:r>
            <a:endParaRPr lang="pl-PL" sz="1700" dirty="0">
              <a:latin typeface="Courier New" panose="02070309020205020404" pitchFamily="49" charset="0"/>
              <a:cs typeface="Courier New" panose="02070309020205020404" pitchFamily="49" charset="0"/>
            </a:endParaRPr>
          </a:p>
          <a:p>
            <a:r>
              <a:rPr lang="pl-PL" sz="1700" cap="all" dirty="0" err="1">
                <a:latin typeface="Courier New" panose="02070309020205020404" pitchFamily="49" charset="0"/>
                <a:cs typeface="Courier New" panose="02070309020205020404" pitchFamily="49" charset="0"/>
              </a:rPr>
              <a:t>where</a:t>
            </a:r>
            <a:r>
              <a:rPr lang="pl-PL" sz="1700" dirty="0">
                <a:latin typeface="Courier New" panose="02070309020205020404" pitchFamily="49" charset="0"/>
                <a:cs typeface="Courier New" panose="02070309020205020404" pitchFamily="49" charset="0"/>
              </a:rPr>
              <a:t> warunek);</a:t>
            </a:r>
          </a:p>
        </p:txBody>
      </p:sp>
      <p:sp>
        <p:nvSpPr>
          <p:cNvPr id="15" name="Prostokąt 14"/>
          <p:cNvSpPr/>
          <p:nvPr/>
        </p:nvSpPr>
        <p:spPr>
          <a:xfrm>
            <a:off x="351493" y="3229145"/>
            <a:ext cx="11840507" cy="2985433"/>
          </a:xfrm>
          <a:prstGeom prst="rect">
            <a:avLst/>
          </a:prstGeom>
          <a:ln>
            <a:noFill/>
          </a:ln>
        </p:spPr>
        <p:txBody>
          <a:bodyPr wrap="square">
            <a:spAutoFit/>
          </a:bodyPr>
          <a:lstStyle/>
          <a:p>
            <a:pPr marL="342900" indent="-342900">
              <a:spcBef>
                <a:spcPts val="600"/>
              </a:spcBef>
              <a:buFont typeface="Wingdings" panose="05000000000000000000" pitchFamily="2" charset="2"/>
              <a:buChar char="F"/>
            </a:pPr>
            <a:r>
              <a:rPr lang="pl-PL" sz="2100" dirty="0"/>
              <a:t>W przypadku, gdy podzapytanie wyznacza </a:t>
            </a:r>
            <a:r>
              <a:rPr lang="pl-PL" sz="2100" dirty="0">
                <a:solidFill>
                  <a:srgbClr val="FF0000"/>
                </a:solidFill>
              </a:rPr>
              <a:t>dokładnie jedną </a:t>
            </a:r>
            <a:r>
              <a:rPr lang="pl-PL" sz="2100" dirty="0"/>
              <a:t>krotkę, w warunku selekcji zapytania zewnętrznego stosujemy najczęściej jeden z operatorów porównania, np. </a:t>
            </a:r>
            <a:r>
              <a:rPr lang="pl-PL" sz="2100" dirty="0">
                <a:latin typeface="Courier New" panose="02070309020205020404" pitchFamily="49" charset="0"/>
                <a:cs typeface="Courier New" panose="02070309020205020404" pitchFamily="49" charset="0"/>
              </a:rPr>
              <a:t>=</a:t>
            </a:r>
            <a:r>
              <a:rPr lang="pl-PL" sz="2100" dirty="0"/>
              <a:t> lub </a:t>
            </a:r>
            <a:r>
              <a:rPr lang="pl-PL" sz="2100" dirty="0">
                <a:latin typeface="Courier New" panose="02070309020205020404" pitchFamily="49" charset="0"/>
                <a:cs typeface="Courier New" panose="02070309020205020404" pitchFamily="49" charset="0"/>
              </a:rPr>
              <a:t>&gt;=</a:t>
            </a:r>
            <a:r>
              <a:rPr lang="pl-PL" sz="2100" dirty="0"/>
              <a:t>.</a:t>
            </a:r>
          </a:p>
          <a:p>
            <a:pPr marL="342900" indent="-342900">
              <a:spcBef>
                <a:spcPts val="1200"/>
              </a:spcBef>
              <a:buFont typeface="Wingdings" panose="05000000000000000000" pitchFamily="2" charset="2"/>
              <a:buChar char="F"/>
            </a:pPr>
            <a:r>
              <a:rPr lang="pl-PL" sz="2100" dirty="0"/>
              <a:t>Jeśli natomiast podzapytanie wyznacza </a:t>
            </a:r>
            <a:r>
              <a:rPr lang="pl-PL" sz="2100" dirty="0">
                <a:solidFill>
                  <a:srgbClr val="FF0000"/>
                </a:solidFill>
              </a:rPr>
              <a:t>więcej niż jedną </a:t>
            </a:r>
            <a:r>
              <a:rPr lang="pl-PL" sz="2100" dirty="0"/>
              <a:t>krotkę stosujemy operatory: </a:t>
            </a:r>
            <a:r>
              <a:rPr lang="pl-PL" sz="2100" dirty="0">
                <a:latin typeface="Courier New" panose="02070309020205020404" pitchFamily="49" charset="0"/>
                <a:cs typeface="Courier New" panose="02070309020205020404" pitchFamily="49" charset="0"/>
              </a:rPr>
              <a:t>in</a:t>
            </a:r>
            <a:r>
              <a:rPr lang="pl-PL" sz="2100" dirty="0"/>
              <a:t>, </a:t>
            </a:r>
            <a:r>
              <a:rPr lang="pl-PL" sz="2100" dirty="0" err="1">
                <a:latin typeface="Courier New" panose="02070309020205020404" pitchFamily="49" charset="0"/>
                <a:cs typeface="Courier New" panose="02070309020205020404" pitchFamily="49" charset="0"/>
              </a:rPr>
              <a:t>any</a:t>
            </a:r>
            <a:r>
              <a:rPr lang="pl-PL" sz="2100" dirty="0"/>
              <a:t> lub </a:t>
            </a:r>
            <a:r>
              <a:rPr lang="pl-PL" sz="2100" dirty="0" err="1">
                <a:latin typeface="Courier New" panose="02070309020205020404" pitchFamily="49" charset="0"/>
                <a:cs typeface="Courier New" panose="02070309020205020404" pitchFamily="49" charset="0"/>
              </a:rPr>
              <a:t>all</a:t>
            </a:r>
            <a:r>
              <a:rPr lang="pl-PL" sz="2100" dirty="0"/>
              <a:t>.</a:t>
            </a:r>
          </a:p>
          <a:p>
            <a:pPr marL="719138" indent="-342900">
              <a:spcBef>
                <a:spcPts val="1200"/>
              </a:spcBef>
              <a:buFont typeface="Arial" panose="020B0604020202020204" pitchFamily="34" charset="0"/>
              <a:buChar char="•"/>
            </a:pPr>
            <a:r>
              <a:rPr lang="pl-PL" sz="1900" dirty="0"/>
              <a:t>Operator </a:t>
            </a:r>
            <a:r>
              <a:rPr lang="pl-PL" sz="1900" dirty="0">
                <a:latin typeface="Courier New" panose="02070309020205020404" pitchFamily="49" charset="0"/>
                <a:cs typeface="Courier New" panose="02070309020205020404" pitchFamily="49" charset="0"/>
              </a:rPr>
              <a:t>in</a:t>
            </a:r>
            <a:r>
              <a:rPr lang="pl-PL" sz="1900" dirty="0"/>
              <a:t> sprawdza </a:t>
            </a:r>
            <a:r>
              <a:rPr lang="pl-PL" sz="1900" dirty="0">
                <a:solidFill>
                  <a:srgbClr val="FF0000"/>
                </a:solidFill>
              </a:rPr>
              <a:t>przynależność do zbioru</a:t>
            </a:r>
            <a:r>
              <a:rPr lang="pl-PL" sz="1900" dirty="0"/>
              <a:t> wartości wyznaczonego przez podzapytanie. </a:t>
            </a:r>
          </a:p>
          <a:p>
            <a:pPr marL="720725" indent="-342900">
              <a:spcBef>
                <a:spcPts val="600"/>
              </a:spcBef>
              <a:buFont typeface="Arial" panose="020B0604020202020204" pitchFamily="34" charset="0"/>
              <a:buChar char="•"/>
            </a:pPr>
            <a:r>
              <a:rPr lang="pl-PL" sz="1900" dirty="0"/>
              <a:t>Operator </a:t>
            </a:r>
            <a:r>
              <a:rPr lang="pl-PL" sz="1900" dirty="0" err="1">
                <a:latin typeface="Courier New" panose="02070309020205020404" pitchFamily="49" charset="0"/>
                <a:cs typeface="Courier New" panose="02070309020205020404" pitchFamily="49" charset="0"/>
              </a:rPr>
              <a:t>any</a:t>
            </a:r>
            <a:r>
              <a:rPr lang="pl-PL" sz="1900" dirty="0"/>
              <a:t> powoduje porównanie pojedynczej, zadanej wartości z każdą wartością wyznaczoną przez podzapytanie. Warunek selekcji jest spełniony, jeśli przynajmniej jedno z tych porównań da pozytywny rezultat.</a:t>
            </a:r>
          </a:p>
          <a:p>
            <a:pPr marL="720725" indent="-342900">
              <a:spcBef>
                <a:spcPts val="600"/>
              </a:spcBef>
              <a:buFont typeface="Arial" panose="020B0604020202020204" pitchFamily="34" charset="0"/>
              <a:buChar char="•"/>
            </a:pPr>
            <a:r>
              <a:rPr lang="pl-PL" sz="1900" dirty="0"/>
              <a:t>Operator </a:t>
            </a:r>
            <a:r>
              <a:rPr lang="pl-PL" sz="1900" dirty="0" err="1">
                <a:latin typeface="Courier New" panose="02070309020205020404" pitchFamily="49" charset="0"/>
                <a:cs typeface="Courier New" panose="02070309020205020404" pitchFamily="49" charset="0"/>
              </a:rPr>
              <a:t>all</a:t>
            </a:r>
            <a:r>
              <a:rPr lang="pl-PL" sz="1900" dirty="0"/>
              <a:t> powoduje porównanie pojedynczej zadanej wartości z każdą wartością wyznaczoną przez podzapytanie. Warunek selekcji jest spełniony, jeśli każde z tych porównań da pozytywny rezultat.</a:t>
            </a:r>
          </a:p>
        </p:txBody>
      </p:sp>
    </p:spTree>
    <p:extLst>
      <p:ext uri="{BB962C8B-B14F-4D97-AF65-F5344CB8AC3E}">
        <p14:creationId xmlns:p14="http://schemas.microsoft.com/office/powerpoint/2010/main" val="1084907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up)">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left)">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lt">
                                    <p:tmPct val="10000"/>
                                  </p:iterate>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left)">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lt">
                                    <p:tmPct val="10000"/>
                                  </p:iterate>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left)">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iterate type="lt">
                                    <p:tmPct val="10000"/>
                                  </p:iterate>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left)">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lt">
                                    <p:tmPct val="10000"/>
                                  </p:iterate>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ipe(left)">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lt">
                                    <p:tmPct val="10000"/>
                                  </p:iterate>
                                  <p:childTnLst>
                                    <p:set>
                                      <p:cBhvr>
                                        <p:cTn id="36" dur="1" fill="hold">
                                          <p:stCondLst>
                                            <p:cond delay="0"/>
                                          </p:stCondLst>
                                        </p:cTn>
                                        <p:tgtEl>
                                          <p:spTgt spid="3">
                                            <p:txEl>
                                              <p:pRg st="4" end="4"/>
                                            </p:txEl>
                                          </p:spTgt>
                                        </p:tgtEl>
                                        <p:attrNameLst>
                                          <p:attrName>style.visibility</p:attrName>
                                        </p:attrNameLst>
                                      </p:cBhvr>
                                      <p:to>
                                        <p:strVal val="visible"/>
                                      </p:to>
                                    </p:set>
                                    <p:animEffect transition="in" filter="wipe(left)">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lt">
                                    <p:tmPct val="10000"/>
                                  </p:iterate>
                                  <p:childTnLst>
                                    <p:set>
                                      <p:cBhvr>
                                        <p:cTn id="41" dur="1" fill="hold">
                                          <p:stCondLst>
                                            <p:cond delay="0"/>
                                          </p:stCondLst>
                                        </p:cTn>
                                        <p:tgtEl>
                                          <p:spTgt spid="3">
                                            <p:txEl>
                                              <p:pRg st="5" end="5"/>
                                            </p:txEl>
                                          </p:spTgt>
                                        </p:tgtEl>
                                        <p:attrNameLst>
                                          <p:attrName>style.visibility</p:attrName>
                                        </p:attrNameLst>
                                      </p:cBhvr>
                                      <p:to>
                                        <p:strVal val="visible"/>
                                      </p:to>
                                    </p:set>
                                    <p:animEffect transition="in" filter="wipe(left)">
                                      <p:cBhvr>
                                        <p:cTn id="42" dur="5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iterate type="lt">
                                    <p:tmPct val="10000"/>
                                  </p:iterate>
                                  <p:childTnLst>
                                    <p:set>
                                      <p:cBhvr>
                                        <p:cTn id="46" dur="1" fill="hold">
                                          <p:stCondLst>
                                            <p:cond delay="0"/>
                                          </p:stCondLst>
                                        </p:cTn>
                                        <p:tgtEl>
                                          <p:spTgt spid="3">
                                            <p:txEl>
                                              <p:pRg st="6" end="6"/>
                                            </p:txEl>
                                          </p:spTgt>
                                        </p:tgtEl>
                                        <p:attrNameLst>
                                          <p:attrName>style.visibility</p:attrName>
                                        </p:attrNameLst>
                                      </p:cBhvr>
                                      <p:to>
                                        <p:strVal val="visible"/>
                                      </p:to>
                                    </p:set>
                                    <p:animEffect transition="in" filter="wipe(left)">
                                      <p:cBhvr>
                                        <p:cTn id="47" dur="500"/>
                                        <p:tgtEl>
                                          <p:spTgt spid="3">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500"/>
                                        <p:tgtEl>
                                          <p:spTgt spid="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15">
                                            <p:txEl>
                                              <p:pRg st="0" end="0"/>
                                            </p:txEl>
                                          </p:spTgt>
                                        </p:tgtEl>
                                        <p:attrNameLst>
                                          <p:attrName>style.visibility</p:attrName>
                                        </p:attrNameLst>
                                      </p:cBhvr>
                                      <p:to>
                                        <p:strVal val="visible"/>
                                      </p:to>
                                    </p:set>
                                    <p:animEffect transition="in" filter="wipe(up)">
                                      <p:cBhvr>
                                        <p:cTn id="57" dur="500"/>
                                        <p:tgtEl>
                                          <p:spTgt spid="15">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15">
                                            <p:txEl>
                                              <p:pRg st="1" end="1"/>
                                            </p:txEl>
                                          </p:spTgt>
                                        </p:tgtEl>
                                        <p:attrNameLst>
                                          <p:attrName>style.visibility</p:attrName>
                                        </p:attrNameLst>
                                      </p:cBhvr>
                                      <p:to>
                                        <p:strVal val="visible"/>
                                      </p:to>
                                    </p:set>
                                    <p:animEffect transition="in" filter="wipe(up)">
                                      <p:cBhvr>
                                        <p:cTn id="62" dur="500"/>
                                        <p:tgtEl>
                                          <p:spTgt spid="15">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15">
                                            <p:txEl>
                                              <p:pRg st="2" end="2"/>
                                            </p:txEl>
                                          </p:spTgt>
                                        </p:tgtEl>
                                        <p:attrNameLst>
                                          <p:attrName>style.visibility</p:attrName>
                                        </p:attrNameLst>
                                      </p:cBhvr>
                                      <p:to>
                                        <p:strVal val="visible"/>
                                      </p:to>
                                    </p:set>
                                    <p:animEffect transition="in" filter="wipe(left)">
                                      <p:cBhvr>
                                        <p:cTn id="67" dur="500"/>
                                        <p:tgtEl>
                                          <p:spTgt spid="15">
                                            <p:txEl>
                                              <p:pRg st="2" end="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15">
                                            <p:txEl>
                                              <p:pRg st="3" end="3"/>
                                            </p:txEl>
                                          </p:spTgt>
                                        </p:tgtEl>
                                        <p:attrNameLst>
                                          <p:attrName>style.visibility</p:attrName>
                                        </p:attrNameLst>
                                      </p:cBhvr>
                                      <p:to>
                                        <p:strVal val="visible"/>
                                      </p:to>
                                    </p:set>
                                    <p:animEffect transition="in" filter="wipe(left)">
                                      <p:cBhvr>
                                        <p:cTn id="72" dur="500"/>
                                        <p:tgtEl>
                                          <p:spTgt spid="15">
                                            <p:txEl>
                                              <p:pRg st="3" end="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15">
                                            <p:txEl>
                                              <p:pRg st="4" end="4"/>
                                            </p:txEl>
                                          </p:spTgt>
                                        </p:tgtEl>
                                        <p:attrNameLst>
                                          <p:attrName>style.visibility</p:attrName>
                                        </p:attrNameLst>
                                      </p:cBhvr>
                                      <p:to>
                                        <p:strVal val="visible"/>
                                      </p:to>
                                    </p:set>
                                    <p:animEffect transition="in" filter="wipe(left)">
                                      <p:cBhvr>
                                        <p:cTn id="77"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1"/>
          <p:cNvSpPr txBox="1">
            <a:spLocks/>
          </p:cNvSpPr>
          <p:nvPr/>
        </p:nvSpPr>
        <p:spPr>
          <a:xfrm>
            <a:off x="0" y="0"/>
            <a:ext cx="12192000" cy="857250"/>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pl-PL" sz="4000" dirty="0">
                <a:solidFill>
                  <a:srgbClr val="000000"/>
                </a:solidFill>
                <a:latin typeface="Minion-Regular"/>
              </a:rPr>
              <a:t>Tryb nieskorelowany - przykłady</a:t>
            </a:r>
            <a:endParaRPr lang="pl-PL" sz="4000" b="1" dirty="0">
              <a:latin typeface="+mn-lt"/>
            </a:endParaRPr>
          </a:p>
        </p:txBody>
      </p:sp>
      <p:sp>
        <p:nvSpPr>
          <p:cNvPr id="4" name="Symbol zastępczy daty 3"/>
          <p:cNvSpPr>
            <a:spLocks noGrp="1"/>
          </p:cNvSpPr>
          <p:nvPr>
            <p:ph type="dt" sz="half" idx="10"/>
          </p:nvPr>
        </p:nvSpPr>
        <p:spPr>
          <a:xfrm>
            <a:off x="800878" y="6536538"/>
            <a:ext cx="2743200" cy="365125"/>
          </a:xfrm>
        </p:spPr>
        <p:txBody>
          <a:bodyPr/>
          <a:lstStyle/>
          <a:p>
            <a:fld id="{A9D9BF86-D333-44AD-814F-FCFC27B3B8A4}" type="datetime1">
              <a:rPr lang="pl-PL" smtClean="0"/>
              <a:t>25.11.2021</a:t>
            </a:fld>
            <a:endParaRPr lang="pl-PL"/>
          </a:p>
        </p:txBody>
      </p:sp>
      <p:sp>
        <p:nvSpPr>
          <p:cNvPr id="11" name="Prostokąt 10"/>
          <p:cNvSpPr/>
          <p:nvPr/>
        </p:nvSpPr>
        <p:spPr>
          <a:xfrm>
            <a:off x="506289" y="2130034"/>
            <a:ext cx="5589711" cy="1192634"/>
          </a:xfrm>
          <a:prstGeom prst="rect">
            <a:avLst/>
          </a:prstGeom>
          <a:solidFill>
            <a:schemeClr val="accent2">
              <a:lumMod val="20000"/>
              <a:lumOff val="80000"/>
            </a:schemeClr>
          </a:solidFill>
        </p:spPr>
        <p:txBody>
          <a:bodyPr wrap="square">
            <a:spAutoFit/>
          </a:bodyPr>
          <a:lstStyle/>
          <a:p>
            <a:pPr>
              <a:spcBef>
                <a:spcPts val="300"/>
              </a:spcBef>
            </a:pPr>
            <a:r>
              <a:rPr lang="pl-PL" sz="1600" dirty="0">
                <a:latin typeface="Courier New" panose="02070309020205020404" pitchFamily="49" charset="0"/>
                <a:cs typeface="Courier New" panose="02070309020205020404" pitchFamily="49" charset="0"/>
              </a:rPr>
              <a:t>select </a:t>
            </a:r>
            <a:r>
              <a:rPr lang="pl-PL" sz="1600" dirty="0" err="1">
                <a:latin typeface="Courier New" panose="02070309020205020404" pitchFamily="49" charset="0"/>
                <a:cs typeface="Courier New" panose="02070309020205020404" pitchFamily="49" charset="0"/>
              </a:rPr>
              <a:t>nazwisko,płaca_pod</a:t>
            </a:r>
            <a:r>
              <a:rPr lang="pl-PL" sz="1600" dirty="0">
                <a:latin typeface="Courier New" panose="02070309020205020404" pitchFamily="49" charset="0"/>
                <a:cs typeface="Courier New" panose="02070309020205020404" pitchFamily="49" charset="0"/>
              </a:rPr>
              <a:t> from pracownicy</a:t>
            </a:r>
          </a:p>
          <a:p>
            <a:pPr>
              <a:spcBef>
                <a:spcPts val="300"/>
              </a:spcBef>
            </a:pPr>
            <a:r>
              <a:rPr lang="pl-PL" sz="1600" dirty="0" err="1">
                <a:latin typeface="Courier New" panose="02070309020205020404" pitchFamily="49" charset="0"/>
                <a:cs typeface="Courier New" panose="02070309020205020404" pitchFamily="49" charset="0"/>
              </a:rPr>
              <a:t>where</a:t>
            </a:r>
            <a:r>
              <a:rPr lang="pl-PL" sz="1600" dirty="0">
                <a:latin typeface="Courier New" panose="02070309020205020404" pitchFamily="49" charset="0"/>
                <a:cs typeface="Courier New" panose="02070309020205020404" pitchFamily="49" charset="0"/>
              </a:rPr>
              <a:t> etat =</a:t>
            </a:r>
          </a:p>
          <a:p>
            <a:pPr>
              <a:spcBef>
                <a:spcPts val="300"/>
              </a:spcBef>
            </a:pPr>
            <a:r>
              <a:rPr lang="pl-PL" sz="1600" dirty="0">
                <a:latin typeface="Courier New" panose="02070309020205020404" pitchFamily="49" charset="0"/>
                <a:cs typeface="Courier New" panose="02070309020205020404" pitchFamily="49" charset="0"/>
              </a:rPr>
              <a:t>(select etat from pracownicy</a:t>
            </a:r>
          </a:p>
          <a:p>
            <a:pPr>
              <a:spcBef>
                <a:spcPts val="300"/>
              </a:spcBef>
            </a:pPr>
            <a:r>
              <a:rPr lang="pl-PL" sz="1600" dirty="0">
                <a:latin typeface="Courier New" panose="02070309020205020404" pitchFamily="49" charset="0"/>
                <a:cs typeface="Courier New" panose="02070309020205020404" pitchFamily="49" charset="0"/>
              </a:rPr>
              <a:t> </a:t>
            </a:r>
            <a:r>
              <a:rPr lang="pl-PL" sz="1600" dirty="0" err="1">
                <a:latin typeface="Courier New" panose="02070309020205020404" pitchFamily="49" charset="0"/>
                <a:cs typeface="Courier New" panose="02070309020205020404" pitchFamily="49" charset="0"/>
              </a:rPr>
              <a:t>where</a:t>
            </a:r>
            <a:r>
              <a:rPr lang="pl-PL" sz="1600" dirty="0">
                <a:latin typeface="Courier New" panose="02070309020205020404" pitchFamily="49" charset="0"/>
                <a:cs typeface="Courier New" panose="02070309020205020404" pitchFamily="49" charset="0"/>
              </a:rPr>
              <a:t> nazwisko='Orka');</a:t>
            </a:r>
          </a:p>
        </p:txBody>
      </p:sp>
      <p:sp>
        <p:nvSpPr>
          <p:cNvPr id="12" name="Prostokąt 11"/>
          <p:cNvSpPr/>
          <p:nvPr/>
        </p:nvSpPr>
        <p:spPr>
          <a:xfrm>
            <a:off x="506289" y="963675"/>
            <a:ext cx="11335191" cy="1061829"/>
          </a:xfrm>
          <a:prstGeom prst="rect">
            <a:avLst/>
          </a:prstGeom>
        </p:spPr>
        <p:txBody>
          <a:bodyPr wrap="square">
            <a:spAutoFit/>
          </a:bodyPr>
          <a:lstStyle/>
          <a:p>
            <a:r>
              <a:rPr lang="pl-PL" sz="2000" b="1" dirty="0">
                <a:solidFill>
                  <a:srgbClr val="0070C0"/>
                </a:solidFill>
              </a:rPr>
              <a:t>Przykład </a:t>
            </a:r>
          </a:p>
          <a:p>
            <a:pPr>
              <a:spcBef>
                <a:spcPts val="600"/>
              </a:spcBef>
            </a:pPr>
            <a:r>
              <a:rPr lang="pl-PL" dirty="0"/>
              <a:t>W</a:t>
            </a:r>
            <a:r>
              <a:rPr lang="de-DE" dirty="0" err="1"/>
              <a:t>yświetl</a:t>
            </a:r>
            <a:r>
              <a:rPr lang="pl-PL" dirty="0" err="1"/>
              <a:t>ić</a:t>
            </a:r>
            <a:r>
              <a:rPr lang="pl-PL" dirty="0"/>
              <a:t> </a:t>
            </a:r>
            <a:r>
              <a:rPr lang="de-DE" dirty="0" err="1"/>
              <a:t>wszys</a:t>
            </a:r>
            <a:r>
              <a:rPr lang="pl-PL" dirty="0" err="1"/>
              <a:t>tkich</a:t>
            </a:r>
            <a:r>
              <a:rPr lang="de-DE" dirty="0"/>
              <a:t> </a:t>
            </a:r>
            <a:r>
              <a:rPr lang="de-DE" dirty="0" err="1"/>
              <a:t>pracowni</a:t>
            </a:r>
            <a:r>
              <a:rPr lang="pl-PL" dirty="0" err="1"/>
              <a:t>ków</a:t>
            </a:r>
            <a:r>
              <a:rPr lang="de-DE" dirty="0"/>
              <a:t> </a:t>
            </a:r>
            <a:r>
              <a:rPr lang="de-DE" dirty="0" err="1"/>
              <a:t>zatrudni</a:t>
            </a:r>
            <a:r>
              <a:rPr lang="pl-PL" dirty="0"/>
              <a:t>onych</a:t>
            </a:r>
            <a:r>
              <a:rPr lang="de-DE" dirty="0"/>
              <a:t> na </a:t>
            </a:r>
            <a:r>
              <a:rPr lang="de-DE" dirty="0" err="1"/>
              <a:t>tym</a:t>
            </a:r>
            <a:r>
              <a:rPr lang="de-DE" dirty="0"/>
              <a:t> </a:t>
            </a:r>
            <a:r>
              <a:rPr lang="de-DE" dirty="0" err="1"/>
              <a:t>samym</a:t>
            </a:r>
            <a:r>
              <a:rPr lang="de-DE" dirty="0"/>
              <a:t> </a:t>
            </a:r>
            <a:r>
              <a:rPr lang="de-DE" dirty="0" err="1"/>
              <a:t>etacie</a:t>
            </a:r>
            <a:r>
              <a:rPr lang="de-DE" dirty="0"/>
              <a:t> </a:t>
            </a:r>
            <a:r>
              <a:rPr lang="de-DE" dirty="0" err="1"/>
              <a:t>co</a:t>
            </a:r>
            <a:r>
              <a:rPr lang="de-DE" dirty="0"/>
              <a:t> </a:t>
            </a:r>
            <a:r>
              <a:rPr lang="de-DE" dirty="0" err="1"/>
              <a:t>pracownik</a:t>
            </a:r>
            <a:r>
              <a:rPr lang="de-DE" dirty="0"/>
              <a:t> </a:t>
            </a:r>
            <a:r>
              <a:rPr lang="de-DE" dirty="0" err="1"/>
              <a:t>Orka</a:t>
            </a:r>
            <a:r>
              <a:rPr lang="de-DE" dirty="0"/>
              <a:t> (</a:t>
            </a:r>
            <a:r>
              <a:rPr lang="de-DE" dirty="0" err="1"/>
              <a:t>asystenci</a:t>
            </a:r>
            <a:r>
              <a:rPr lang="de-DE" dirty="0"/>
              <a:t>), </a:t>
            </a:r>
            <a:r>
              <a:rPr lang="de-DE" dirty="0" err="1"/>
              <a:t>wraz</a:t>
            </a:r>
            <a:r>
              <a:rPr lang="de-DE" dirty="0"/>
              <a:t> z ich </a:t>
            </a:r>
            <a:r>
              <a:rPr lang="de-DE" dirty="0" err="1"/>
              <a:t>płacą</a:t>
            </a:r>
            <a:r>
              <a:rPr lang="de-DE" dirty="0"/>
              <a:t> </a:t>
            </a:r>
            <a:r>
              <a:rPr lang="de-DE" dirty="0" err="1"/>
              <a:t>podstawową</a:t>
            </a:r>
            <a:r>
              <a:rPr lang="pl-PL" sz="2000" dirty="0"/>
              <a:t>.</a:t>
            </a:r>
          </a:p>
        </p:txBody>
      </p:sp>
      <p:grpSp>
        <p:nvGrpSpPr>
          <p:cNvPr id="8" name="Grupa 7">
            <a:extLst>
              <a:ext uri="{FF2B5EF4-FFF2-40B4-BE49-F238E27FC236}">
                <a16:creationId xmlns:a16="http://schemas.microsoft.com/office/drawing/2014/main" id="{8ABB051C-ED2B-4855-A793-ACE1EBC43C6D}"/>
              </a:ext>
            </a:extLst>
          </p:cNvPr>
          <p:cNvGrpSpPr/>
          <p:nvPr/>
        </p:nvGrpSpPr>
        <p:grpSpPr>
          <a:xfrm>
            <a:off x="6284833" y="2348499"/>
            <a:ext cx="1252942" cy="338554"/>
            <a:chOff x="6284833" y="2348499"/>
            <a:chExt cx="1252942" cy="338554"/>
          </a:xfrm>
        </p:grpSpPr>
        <p:sp>
          <p:nvSpPr>
            <p:cNvPr id="16" name="Prostokąt 15"/>
            <p:cNvSpPr/>
            <p:nvPr/>
          </p:nvSpPr>
          <p:spPr>
            <a:xfrm>
              <a:off x="6440611" y="2348499"/>
              <a:ext cx="975360" cy="338554"/>
            </a:xfrm>
            <a:prstGeom prst="rect">
              <a:avLst/>
            </a:prstGeom>
          </p:spPr>
          <p:txBody>
            <a:bodyPr wrap="square">
              <a:spAutoFit/>
            </a:bodyPr>
            <a:lstStyle/>
            <a:p>
              <a:pPr algn="ctr"/>
              <a:r>
                <a:rPr lang="pl-PL" sz="1600" dirty="0"/>
                <a:t>Wynik</a:t>
              </a:r>
            </a:p>
          </p:txBody>
        </p:sp>
        <p:cxnSp>
          <p:nvCxnSpPr>
            <p:cNvPr id="17" name="Łącznik prosty ze strzałką 16"/>
            <p:cNvCxnSpPr/>
            <p:nvPr/>
          </p:nvCxnSpPr>
          <p:spPr>
            <a:xfrm flipV="1">
              <a:off x="6284833" y="2674993"/>
              <a:ext cx="1252942" cy="2"/>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grpSp>
      <p:pic>
        <p:nvPicPr>
          <p:cNvPr id="6" name="Obraz 5">
            <a:extLst>
              <a:ext uri="{FF2B5EF4-FFF2-40B4-BE49-F238E27FC236}">
                <a16:creationId xmlns:a16="http://schemas.microsoft.com/office/drawing/2014/main" id="{365ACF7B-103E-487E-80CE-1C4C0CADA2D8}"/>
              </a:ext>
            </a:extLst>
          </p:cNvPr>
          <p:cNvPicPr>
            <a:picLocks noChangeAspect="1"/>
          </p:cNvPicPr>
          <p:nvPr/>
        </p:nvPicPr>
        <p:blipFill>
          <a:blip r:embed="rId3"/>
          <a:stretch>
            <a:fillRect/>
          </a:stretch>
        </p:blipFill>
        <p:spPr>
          <a:xfrm>
            <a:off x="7571749" y="2001654"/>
            <a:ext cx="2295742" cy="1321014"/>
          </a:xfrm>
          <a:prstGeom prst="rect">
            <a:avLst/>
          </a:prstGeom>
        </p:spPr>
      </p:pic>
      <p:sp>
        <p:nvSpPr>
          <p:cNvPr id="13" name="Prostokąt 12">
            <a:extLst>
              <a:ext uri="{FF2B5EF4-FFF2-40B4-BE49-F238E27FC236}">
                <a16:creationId xmlns:a16="http://schemas.microsoft.com/office/drawing/2014/main" id="{ECB23ED0-D14A-4AC8-84EF-BCB9DFB58B5C}"/>
              </a:ext>
            </a:extLst>
          </p:cNvPr>
          <p:cNvSpPr/>
          <p:nvPr/>
        </p:nvSpPr>
        <p:spPr>
          <a:xfrm>
            <a:off x="506289" y="4620543"/>
            <a:ext cx="5773213" cy="1192634"/>
          </a:xfrm>
          <a:prstGeom prst="rect">
            <a:avLst/>
          </a:prstGeom>
          <a:solidFill>
            <a:schemeClr val="accent2">
              <a:lumMod val="20000"/>
              <a:lumOff val="80000"/>
            </a:schemeClr>
          </a:solidFill>
        </p:spPr>
        <p:txBody>
          <a:bodyPr wrap="square">
            <a:spAutoFit/>
          </a:bodyPr>
          <a:lstStyle/>
          <a:p>
            <a:pPr>
              <a:spcBef>
                <a:spcPts val="300"/>
              </a:spcBef>
            </a:pPr>
            <a:r>
              <a:rPr lang="pl-PL" sz="1600" dirty="0">
                <a:latin typeface="Courier New" panose="02070309020205020404" pitchFamily="49" charset="0"/>
                <a:cs typeface="Courier New" panose="02070309020205020404" pitchFamily="49" charset="0"/>
              </a:rPr>
              <a:t>select </a:t>
            </a:r>
            <a:r>
              <a:rPr lang="pl-PL" sz="1600" dirty="0" err="1">
                <a:latin typeface="Courier New" panose="02070309020205020404" pitchFamily="49" charset="0"/>
                <a:cs typeface="Courier New" panose="02070309020205020404" pitchFamily="49" charset="0"/>
              </a:rPr>
              <a:t>nazwisko,płaca_pod</a:t>
            </a:r>
            <a:r>
              <a:rPr lang="pl-PL" sz="1600" dirty="0">
                <a:latin typeface="Courier New" panose="02070309020205020404" pitchFamily="49" charset="0"/>
                <a:cs typeface="Courier New" panose="02070309020205020404" pitchFamily="49" charset="0"/>
              </a:rPr>
              <a:t> from pracownicy</a:t>
            </a:r>
          </a:p>
          <a:p>
            <a:pPr>
              <a:spcBef>
                <a:spcPts val="300"/>
              </a:spcBef>
            </a:pPr>
            <a:r>
              <a:rPr lang="pl-PL" sz="1600" dirty="0" err="1">
                <a:latin typeface="Courier New" panose="02070309020205020404" pitchFamily="49" charset="0"/>
                <a:cs typeface="Courier New" panose="02070309020205020404" pitchFamily="49" charset="0"/>
              </a:rPr>
              <a:t>where</a:t>
            </a:r>
            <a:r>
              <a:rPr lang="pl-PL" sz="1600" dirty="0">
                <a:latin typeface="Courier New" panose="02070309020205020404" pitchFamily="49" charset="0"/>
                <a:cs typeface="Courier New" panose="02070309020205020404" pitchFamily="49" charset="0"/>
              </a:rPr>
              <a:t> </a:t>
            </a:r>
            <a:r>
              <a:rPr lang="pl-PL" sz="1600" dirty="0" err="1">
                <a:latin typeface="Courier New" panose="02070309020205020404" pitchFamily="49" charset="0"/>
                <a:cs typeface="Courier New" panose="02070309020205020404" pitchFamily="49" charset="0"/>
              </a:rPr>
              <a:t>płaca_pod</a:t>
            </a:r>
            <a:r>
              <a:rPr lang="pl-PL" sz="1600" dirty="0">
                <a:latin typeface="Courier New" panose="02070309020205020404" pitchFamily="49" charset="0"/>
                <a:cs typeface="Courier New" panose="02070309020205020404" pitchFamily="49" charset="0"/>
              </a:rPr>
              <a:t> &lt; </a:t>
            </a:r>
            <a:r>
              <a:rPr lang="pl-PL" sz="1600" dirty="0" err="1">
                <a:latin typeface="Courier New" panose="02070309020205020404" pitchFamily="49" charset="0"/>
                <a:cs typeface="Courier New" panose="02070309020205020404" pitchFamily="49" charset="0"/>
              </a:rPr>
              <a:t>all</a:t>
            </a:r>
            <a:endParaRPr lang="pl-PL" sz="1600" dirty="0">
              <a:latin typeface="Courier New" panose="02070309020205020404" pitchFamily="49" charset="0"/>
              <a:cs typeface="Courier New" panose="02070309020205020404" pitchFamily="49" charset="0"/>
            </a:endParaRPr>
          </a:p>
          <a:p>
            <a:pPr>
              <a:spcBef>
                <a:spcPts val="300"/>
              </a:spcBef>
            </a:pPr>
            <a:r>
              <a:rPr lang="pl-PL" sz="1600" dirty="0">
                <a:latin typeface="Courier New" panose="02070309020205020404" pitchFamily="49" charset="0"/>
                <a:cs typeface="Courier New" panose="02070309020205020404" pitchFamily="49" charset="0"/>
              </a:rPr>
              <a:t>(select </a:t>
            </a:r>
            <a:r>
              <a:rPr lang="pl-PL" sz="1600" dirty="0" err="1">
                <a:latin typeface="Courier New" panose="02070309020205020404" pitchFamily="49" charset="0"/>
                <a:cs typeface="Courier New" panose="02070309020205020404" pitchFamily="49" charset="0"/>
              </a:rPr>
              <a:t>płaca_pod</a:t>
            </a:r>
            <a:r>
              <a:rPr lang="pl-PL" sz="1600" dirty="0">
                <a:latin typeface="Courier New" panose="02070309020205020404" pitchFamily="49" charset="0"/>
                <a:cs typeface="Courier New" panose="02070309020205020404" pitchFamily="49" charset="0"/>
              </a:rPr>
              <a:t> from pracownicy</a:t>
            </a:r>
          </a:p>
          <a:p>
            <a:pPr>
              <a:spcBef>
                <a:spcPts val="300"/>
              </a:spcBef>
            </a:pPr>
            <a:r>
              <a:rPr lang="pl-PL" sz="1600" dirty="0">
                <a:latin typeface="Courier New" panose="02070309020205020404" pitchFamily="49" charset="0"/>
                <a:cs typeface="Courier New" panose="02070309020205020404" pitchFamily="49" charset="0"/>
              </a:rPr>
              <a:t> </a:t>
            </a:r>
            <a:r>
              <a:rPr lang="pl-PL" sz="1600" dirty="0" err="1">
                <a:latin typeface="Courier New" panose="02070309020205020404" pitchFamily="49" charset="0"/>
                <a:cs typeface="Courier New" panose="02070309020205020404" pitchFamily="49" charset="0"/>
              </a:rPr>
              <a:t>where</a:t>
            </a:r>
            <a:r>
              <a:rPr lang="pl-PL" sz="1600" dirty="0">
                <a:latin typeface="Courier New" panose="02070309020205020404" pitchFamily="49" charset="0"/>
                <a:cs typeface="Courier New" panose="02070309020205020404" pitchFamily="49" charset="0"/>
              </a:rPr>
              <a:t> </a:t>
            </a:r>
            <a:r>
              <a:rPr lang="pl-PL" sz="1600" dirty="0" err="1">
                <a:latin typeface="Courier New" panose="02070309020205020404" pitchFamily="49" charset="0"/>
                <a:cs typeface="Courier New" panose="02070309020205020404" pitchFamily="49" charset="0"/>
              </a:rPr>
              <a:t>id_zesp</a:t>
            </a:r>
            <a:r>
              <a:rPr lang="pl-PL" sz="1600" dirty="0">
                <a:latin typeface="Courier New" panose="02070309020205020404" pitchFamily="49" charset="0"/>
                <a:cs typeface="Courier New" panose="02070309020205020404" pitchFamily="49" charset="0"/>
              </a:rPr>
              <a:t>=20);</a:t>
            </a:r>
          </a:p>
        </p:txBody>
      </p:sp>
      <p:sp>
        <p:nvSpPr>
          <p:cNvPr id="14" name="Prostokąt 13">
            <a:extLst>
              <a:ext uri="{FF2B5EF4-FFF2-40B4-BE49-F238E27FC236}">
                <a16:creationId xmlns:a16="http://schemas.microsoft.com/office/drawing/2014/main" id="{E828BC8E-BE5E-47DF-9F4C-D00CDABFFA44}"/>
              </a:ext>
            </a:extLst>
          </p:cNvPr>
          <p:cNvSpPr/>
          <p:nvPr/>
        </p:nvSpPr>
        <p:spPr>
          <a:xfrm>
            <a:off x="506289" y="3743437"/>
            <a:ext cx="11335191" cy="784830"/>
          </a:xfrm>
          <a:prstGeom prst="rect">
            <a:avLst/>
          </a:prstGeom>
        </p:spPr>
        <p:txBody>
          <a:bodyPr wrap="square">
            <a:spAutoFit/>
          </a:bodyPr>
          <a:lstStyle/>
          <a:p>
            <a:r>
              <a:rPr lang="pl-PL" sz="2000" b="1" dirty="0">
                <a:solidFill>
                  <a:srgbClr val="0070C0"/>
                </a:solidFill>
              </a:rPr>
              <a:t>Przykład </a:t>
            </a:r>
          </a:p>
          <a:p>
            <a:pPr>
              <a:spcBef>
                <a:spcPts val="600"/>
              </a:spcBef>
            </a:pPr>
            <a:r>
              <a:rPr lang="pl-PL" dirty="0"/>
              <a:t>Wyznaczyć wszystkich pracowników, którzy zarabiają mniej niż każdy pracownik z zespołu 20</a:t>
            </a:r>
            <a:r>
              <a:rPr lang="pl-PL" sz="2000" dirty="0"/>
              <a:t>.</a:t>
            </a:r>
          </a:p>
        </p:txBody>
      </p:sp>
      <p:grpSp>
        <p:nvGrpSpPr>
          <p:cNvPr id="10" name="Grupa 9">
            <a:extLst>
              <a:ext uri="{FF2B5EF4-FFF2-40B4-BE49-F238E27FC236}">
                <a16:creationId xmlns:a16="http://schemas.microsoft.com/office/drawing/2014/main" id="{783A1B45-A5A4-4C39-9D0A-2C4D069D8AAF}"/>
              </a:ext>
            </a:extLst>
          </p:cNvPr>
          <p:cNvGrpSpPr/>
          <p:nvPr/>
        </p:nvGrpSpPr>
        <p:grpSpPr>
          <a:xfrm>
            <a:off x="6492417" y="4878306"/>
            <a:ext cx="1252942" cy="338554"/>
            <a:chOff x="6618095" y="4869966"/>
            <a:chExt cx="1252942" cy="338554"/>
          </a:xfrm>
        </p:grpSpPr>
        <p:sp>
          <p:nvSpPr>
            <p:cNvPr id="15" name="Prostokąt 14">
              <a:extLst>
                <a:ext uri="{FF2B5EF4-FFF2-40B4-BE49-F238E27FC236}">
                  <a16:creationId xmlns:a16="http://schemas.microsoft.com/office/drawing/2014/main" id="{ABA96048-9086-4D97-B12F-3C82372DFC87}"/>
                </a:ext>
              </a:extLst>
            </p:cNvPr>
            <p:cNvSpPr/>
            <p:nvPr/>
          </p:nvSpPr>
          <p:spPr>
            <a:xfrm>
              <a:off x="6773873" y="4869966"/>
              <a:ext cx="975360" cy="338554"/>
            </a:xfrm>
            <a:prstGeom prst="rect">
              <a:avLst/>
            </a:prstGeom>
          </p:spPr>
          <p:txBody>
            <a:bodyPr wrap="square">
              <a:spAutoFit/>
            </a:bodyPr>
            <a:lstStyle/>
            <a:p>
              <a:pPr algn="ctr"/>
              <a:r>
                <a:rPr lang="pl-PL" sz="1600" dirty="0"/>
                <a:t>Wynik</a:t>
              </a:r>
            </a:p>
          </p:txBody>
        </p:sp>
        <p:cxnSp>
          <p:nvCxnSpPr>
            <p:cNvPr id="18" name="Łącznik prosty ze strzałką 17">
              <a:extLst>
                <a:ext uri="{FF2B5EF4-FFF2-40B4-BE49-F238E27FC236}">
                  <a16:creationId xmlns:a16="http://schemas.microsoft.com/office/drawing/2014/main" id="{7761D630-D159-48DC-8B3B-1FA89D4426F4}"/>
                </a:ext>
              </a:extLst>
            </p:cNvPr>
            <p:cNvCxnSpPr/>
            <p:nvPr/>
          </p:nvCxnSpPr>
          <p:spPr>
            <a:xfrm flipV="1">
              <a:off x="6618095" y="5196460"/>
              <a:ext cx="1252942" cy="2"/>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grpSp>
      <p:pic>
        <p:nvPicPr>
          <p:cNvPr id="19" name="Obraz 18">
            <a:extLst>
              <a:ext uri="{FF2B5EF4-FFF2-40B4-BE49-F238E27FC236}">
                <a16:creationId xmlns:a16="http://schemas.microsoft.com/office/drawing/2014/main" id="{56E6E77D-F301-41FB-90ED-9CDCF8A485E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905011" y="4651375"/>
            <a:ext cx="2295742" cy="1064505"/>
          </a:xfrm>
          <a:prstGeom prst="rect">
            <a:avLst/>
          </a:prstGeom>
        </p:spPr>
      </p:pic>
      <p:sp>
        <p:nvSpPr>
          <p:cNvPr id="20" name="pole tekstowe 19">
            <a:extLst>
              <a:ext uri="{FF2B5EF4-FFF2-40B4-BE49-F238E27FC236}">
                <a16:creationId xmlns:a16="http://schemas.microsoft.com/office/drawing/2014/main" id="{8BF7E4AC-FA92-46E9-A783-EE5D9780FA4F}"/>
              </a:ext>
            </a:extLst>
          </p:cNvPr>
          <p:cNvSpPr txBox="1"/>
          <p:nvPr/>
        </p:nvSpPr>
        <p:spPr>
          <a:xfrm>
            <a:off x="311460" y="5894325"/>
            <a:ext cx="11530019" cy="646331"/>
          </a:xfrm>
          <a:prstGeom prst="rect">
            <a:avLst/>
          </a:prstGeom>
          <a:noFill/>
        </p:spPr>
        <p:txBody>
          <a:bodyPr wrap="square">
            <a:spAutoFit/>
          </a:bodyPr>
          <a:lstStyle/>
          <a:p>
            <a:r>
              <a:rPr lang="pl-PL" dirty="0"/>
              <a:t>W odróżnieniu od  przykładu poprzedzającego, gdzie podzapytanie wyznacza pojedynczą wartość, tutaj zapytanie wewnętrzne wyznacza grupę wartości, dla której użyto operatora </a:t>
            </a:r>
            <a:r>
              <a:rPr lang="pl-PL" dirty="0" err="1">
                <a:latin typeface="Courier New" panose="02070309020205020404" pitchFamily="49" charset="0"/>
                <a:cs typeface="Courier New" panose="02070309020205020404" pitchFamily="49" charset="0"/>
              </a:rPr>
              <a:t>all</a:t>
            </a:r>
            <a:r>
              <a:rPr lang="pl-PL" dirty="0"/>
              <a:t>.</a:t>
            </a:r>
          </a:p>
        </p:txBody>
      </p:sp>
    </p:spTree>
    <p:extLst>
      <p:ext uri="{BB962C8B-B14F-4D97-AF65-F5344CB8AC3E}">
        <p14:creationId xmlns:p14="http://schemas.microsoft.com/office/powerpoint/2010/main" val="269502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wipe(left)">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wipe(left)">
                                      <p:cBhvr>
                                        <p:cTn id="22" dur="5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animEffect transition="in" filter="wipe(left)">
                                      <p:cBhvr>
                                        <p:cTn id="27" dur="500"/>
                                        <p:tgtEl>
                                          <p:spTgt spid="11">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1">
                                            <p:txEl>
                                              <p:pRg st="2" end="2"/>
                                            </p:txEl>
                                          </p:spTgt>
                                        </p:tgtEl>
                                        <p:attrNameLst>
                                          <p:attrName>style.visibility</p:attrName>
                                        </p:attrNameLst>
                                      </p:cBhvr>
                                      <p:to>
                                        <p:strVal val="visible"/>
                                      </p:to>
                                    </p:set>
                                    <p:animEffect transition="in" filter="wipe(left)">
                                      <p:cBhvr>
                                        <p:cTn id="32" dur="500"/>
                                        <p:tgtEl>
                                          <p:spTgt spid="11">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1">
                                            <p:txEl>
                                              <p:pRg st="3" end="3"/>
                                            </p:txEl>
                                          </p:spTgt>
                                        </p:tgtEl>
                                        <p:attrNameLst>
                                          <p:attrName>style.visibility</p:attrName>
                                        </p:attrNameLst>
                                      </p:cBhvr>
                                      <p:to>
                                        <p:strVal val="visible"/>
                                      </p:to>
                                    </p:set>
                                    <p:animEffect transition="in" filter="wipe(left)">
                                      <p:cBhvr>
                                        <p:cTn id="37" dur="500"/>
                                        <p:tgtEl>
                                          <p:spTgt spid="11">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up)">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14">
                                            <p:txEl>
                                              <p:pRg st="0" end="0"/>
                                            </p:txEl>
                                          </p:spTgt>
                                        </p:tgtEl>
                                        <p:attrNameLst>
                                          <p:attrName>style.visibility</p:attrName>
                                        </p:attrNameLst>
                                      </p:cBhvr>
                                      <p:to>
                                        <p:strVal val="visible"/>
                                      </p:to>
                                    </p:set>
                                    <p:animEffect transition="in" filter="wipe(up)">
                                      <p:cBhvr>
                                        <p:cTn id="52" dur="500"/>
                                        <p:tgtEl>
                                          <p:spTgt spid="14">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4">
                                            <p:txEl>
                                              <p:pRg st="1" end="1"/>
                                            </p:txEl>
                                          </p:spTgt>
                                        </p:tgtEl>
                                        <p:attrNameLst>
                                          <p:attrName>style.visibility</p:attrName>
                                        </p:attrNameLst>
                                      </p:cBhvr>
                                      <p:to>
                                        <p:strVal val="visible"/>
                                      </p:to>
                                    </p:set>
                                    <p:animEffect transition="in" filter="wipe(left)">
                                      <p:cBhvr>
                                        <p:cTn id="57" dur="500"/>
                                        <p:tgtEl>
                                          <p:spTgt spid="14">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iterate type="lt">
                                    <p:tmPct val="10000"/>
                                  </p:iterate>
                                  <p:childTnLst>
                                    <p:set>
                                      <p:cBhvr>
                                        <p:cTn id="66" dur="1" fill="hold">
                                          <p:stCondLst>
                                            <p:cond delay="0"/>
                                          </p:stCondLst>
                                        </p:cTn>
                                        <p:tgtEl>
                                          <p:spTgt spid="13">
                                            <p:txEl>
                                              <p:pRg st="0" end="0"/>
                                            </p:txEl>
                                          </p:spTgt>
                                        </p:tgtEl>
                                        <p:attrNameLst>
                                          <p:attrName>style.visibility</p:attrName>
                                        </p:attrNameLst>
                                      </p:cBhvr>
                                      <p:to>
                                        <p:strVal val="visible"/>
                                      </p:to>
                                    </p:set>
                                    <p:animEffect transition="in" filter="wipe(left)">
                                      <p:cBhvr>
                                        <p:cTn id="67" dur="500"/>
                                        <p:tgtEl>
                                          <p:spTgt spid="13">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iterate type="lt">
                                    <p:tmPct val="10000"/>
                                  </p:iterate>
                                  <p:childTnLst>
                                    <p:set>
                                      <p:cBhvr>
                                        <p:cTn id="71" dur="1" fill="hold">
                                          <p:stCondLst>
                                            <p:cond delay="0"/>
                                          </p:stCondLst>
                                        </p:cTn>
                                        <p:tgtEl>
                                          <p:spTgt spid="13">
                                            <p:txEl>
                                              <p:pRg st="1" end="1"/>
                                            </p:txEl>
                                          </p:spTgt>
                                        </p:tgtEl>
                                        <p:attrNameLst>
                                          <p:attrName>style.visibility</p:attrName>
                                        </p:attrNameLst>
                                      </p:cBhvr>
                                      <p:to>
                                        <p:strVal val="visible"/>
                                      </p:to>
                                    </p:set>
                                    <p:animEffect transition="in" filter="wipe(left)">
                                      <p:cBhvr>
                                        <p:cTn id="72" dur="500"/>
                                        <p:tgtEl>
                                          <p:spTgt spid="13">
                                            <p:txEl>
                                              <p:pRg st="1" end="1"/>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iterate type="lt">
                                    <p:tmPct val="10000"/>
                                  </p:iterate>
                                  <p:childTnLst>
                                    <p:set>
                                      <p:cBhvr>
                                        <p:cTn id="76" dur="1" fill="hold">
                                          <p:stCondLst>
                                            <p:cond delay="0"/>
                                          </p:stCondLst>
                                        </p:cTn>
                                        <p:tgtEl>
                                          <p:spTgt spid="13">
                                            <p:txEl>
                                              <p:pRg st="2" end="2"/>
                                            </p:txEl>
                                          </p:spTgt>
                                        </p:tgtEl>
                                        <p:attrNameLst>
                                          <p:attrName>style.visibility</p:attrName>
                                        </p:attrNameLst>
                                      </p:cBhvr>
                                      <p:to>
                                        <p:strVal val="visible"/>
                                      </p:to>
                                    </p:set>
                                    <p:animEffect transition="in" filter="wipe(left)">
                                      <p:cBhvr>
                                        <p:cTn id="77" dur="500"/>
                                        <p:tgtEl>
                                          <p:spTgt spid="13">
                                            <p:txEl>
                                              <p:pRg st="2" end="2"/>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iterate type="lt">
                                    <p:tmPct val="10000"/>
                                  </p:iterate>
                                  <p:childTnLst>
                                    <p:set>
                                      <p:cBhvr>
                                        <p:cTn id="81" dur="1" fill="hold">
                                          <p:stCondLst>
                                            <p:cond delay="0"/>
                                          </p:stCondLst>
                                        </p:cTn>
                                        <p:tgtEl>
                                          <p:spTgt spid="13">
                                            <p:txEl>
                                              <p:pRg st="3" end="3"/>
                                            </p:txEl>
                                          </p:spTgt>
                                        </p:tgtEl>
                                        <p:attrNameLst>
                                          <p:attrName>style.visibility</p:attrName>
                                        </p:attrNameLst>
                                      </p:cBhvr>
                                      <p:to>
                                        <p:strVal val="visible"/>
                                      </p:to>
                                    </p:set>
                                    <p:animEffect transition="in" filter="wipe(left)">
                                      <p:cBhvr>
                                        <p:cTn id="82" dur="500"/>
                                        <p:tgtEl>
                                          <p:spTgt spid="13">
                                            <p:txEl>
                                              <p:pRg st="3" end="3"/>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1" fill="hold" nodeType="clickEffect">
                                  <p:stCondLst>
                                    <p:cond delay="0"/>
                                  </p:stCondLst>
                                  <p:childTnLst>
                                    <p:set>
                                      <p:cBhvr>
                                        <p:cTn id="91" dur="1" fill="hold">
                                          <p:stCondLst>
                                            <p:cond delay="0"/>
                                          </p:stCondLst>
                                        </p:cTn>
                                        <p:tgtEl>
                                          <p:spTgt spid="19"/>
                                        </p:tgtEl>
                                        <p:attrNameLst>
                                          <p:attrName>style.visibility</p:attrName>
                                        </p:attrNameLst>
                                      </p:cBhvr>
                                      <p:to>
                                        <p:strVal val="visible"/>
                                      </p:to>
                                    </p:set>
                                    <p:animEffect transition="in" filter="wipe(up)">
                                      <p:cBhvr>
                                        <p:cTn id="92" dur="500"/>
                                        <p:tgtEl>
                                          <p:spTgt spid="19"/>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0"/>
                                        </p:tgtEl>
                                        <p:attrNameLst>
                                          <p:attrName>style.visibility</p:attrName>
                                        </p:attrNameLst>
                                      </p:cBhvr>
                                      <p:to>
                                        <p:strVal val="visible"/>
                                      </p:to>
                                    </p:set>
                                    <p:animEffect transition="in" filter="fade">
                                      <p:cBhvr>
                                        <p:cTn id="9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20"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1"/>
          <p:cNvSpPr txBox="1">
            <a:spLocks/>
          </p:cNvSpPr>
          <p:nvPr/>
        </p:nvSpPr>
        <p:spPr>
          <a:xfrm>
            <a:off x="0" y="0"/>
            <a:ext cx="12192000" cy="857250"/>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pl-PL" sz="4000" dirty="0">
                <a:solidFill>
                  <a:srgbClr val="000000"/>
                </a:solidFill>
                <a:latin typeface="Minion-Regular"/>
              </a:rPr>
              <a:t>Zagnieżdżanie zapytań – tryb skorelowany</a:t>
            </a:r>
            <a:endParaRPr lang="pl-PL" sz="4000" b="1" dirty="0">
              <a:latin typeface="+mn-lt"/>
            </a:endParaRPr>
          </a:p>
        </p:txBody>
      </p:sp>
      <p:sp>
        <p:nvSpPr>
          <p:cNvPr id="13" name="Prostokąt 12"/>
          <p:cNvSpPr/>
          <p:nvPr/>
        </p:nvSpPr>
        <p:spPr>
          <a:xfrm>
            <a:off x="20950" y="1002745"/>
            <a:ext cx="11840507" cy="1831271"/>
          </a:xfrm>
          <a:prstGeom prst="rect">
            <a:avLst/>
          </a:prstGeom>
          <a:ln>
            <a:noFill/>
          </a:ln>
        </p:spPr>
        <p:txBody>
          <a:bodyPr wrap="square">
            <a:spAutoFit/>
          </a:bodyPr>
          <a:lstStyle/>
          <a:p>
            <a:pPr marL="354013" indent="-354013">
              <a:spcBef>
                <a:spcPts val="1200"/>
              </a:spcBef>
              <a:buFont typeface="Wingdings" panose="05000000000000000000" pitchFamily="2" charset="2"/>
              <a:buChar char="F"/>
            </a:pPr>
            <a:r>
              <a:rPr lang="pl-PL" sz="2000" dirty="0"/>
              <a:t>W trybie skorelowanym </a:t>
            </a:r>
            <a:r>
              <a:rPr lang="pl-PL" sz="2000" dirty="0">
                <a:solidFill>
                  <a:srgbClr val="FF0000"/>
                </a:solidFill>
              </a:rPr>
              <a:t>najpierw</a:t>
            </a:r>
            <a:r>
              <a:rPr lang="pl-PL" sz="2000" dirty="0"/>
              <a:t> jest wykonywane </a:t>
            </a:r>
            <a:r>
              <a:rPr lang="pl-PL" sz="2000" dirty="0">
                <a:solidFill>
                  <a:srgbClr val="FF0000"/>
                </a:solidFill>
              </a:rPr>
              <a:t>zapytanie zewnętrzne</a:t>
            </a:r>
            <a:r>
              <a:rPr lang="pl-PL" sz="2000" dirty="0"/>
              <a:t>, a dopiero </a:t>
            </a:r>
            <a:r>
              <a:rPr lang="pl-PL" sz="2000" dirty="0">
                <a:solidFill>
                  <a:srgbClr val="FF0000"/>
                </a:solidFill>
              </a:rPr>
              <a:t>potem</a:t>
            </a:r>
            <a:r>
              <a:rPr lang="pl-PL" sz="2000" dirty="0"/>
              <a:t> skorelowane z nim </a:t>
            </a:r>
            <a:r>
              <a:rPr lang="pl-PL" sz="2000" dirty="0">
                <a:solidFill>
                  <a:srgbClr val="FF0000"/>
                </a:solidFill>
              </a:rPr>
              <a:t>podzapytanie</a:t>
            </a:r>
            <a:r>
              <a:rPr lang="pl-PL" sz="2000" dirty="0"/>
              <a:t>. </a:t>
            </a:r>
          </a:p>
          <a:p>
            <a:pPr marL="719138" indent="-342900">
              <a:spcBef>
                <a:spcPts val="600"/>
              </a:spcBef>
              <a:buFont typeface="Arial" panose="020B0604020202020204" pitchFamily="34" charset="0"/>
              <a:buChar char="•"/>
            </a:pPr>
            <a:r>
              <a:rPr lang="pl-PL" dirty="0"/>
              <a:t>Podzapytanie skorelowane jest wykonywane </a:t>
            </a:r>
            <a:r>
              <a:rPr lang="pl-PL" dirty="0">
                <a:solidFill>
                  <a:srgbClr val="FF0000"/>
                </a:solidFill>
              </a:rPr>
              <a:t>tyle razy</a:t>
            </a:r>
            <a:r>
              <a:rPr lang="pl-PL" dirty="0"/>
              <a:t>, ile razy jest wykonywane zapytanie zewnętrzne.</a:t>
            </a:r>
          </a:p>
          <a:p>
            <a:pPr marL="354013" indent="-354013">
              <a:spcBef>
                <a:spcPts val="1200"/>
              </a:spcBef>
              <a:buFont typeface="Wingdings" panose="05000000000000000000" pitchFamily="2" charset="2"/>
              <a:buChar char="F"/>
            </a:pPr>
            <a:r>
              <a:rPr lang="pl-PL" sz="2000" dirty="0"/>
              <a:t>Składniowo zapytania skorelowane od nieskorelowanych różni </a:t>
            </a:r>
            <a:r>
              <a:rPr lang="pl-PL" sz="2000" dirty="0">
                <a:solidFill>
                  <a:srgbClr val="FF0000"/>
                </a:solidFill>
              </a:rPr>
              <a:t>konieczność zastosowania aliasów </a:t>
            </a:r>
            <a:r>
              <a:rPr lang="pl-PL" sz="2000" dirty="0"/>
              <a:t>relacji, na których operuje zapytanie zewnętrzne i odwoływania się do nich w podzapytaniu.</a:t>
            </a:r>
          </a:p>
        </p:txBody>
      </p:sp>
      <p:sp>
        <p:nvSpPr>
          <p:cNvPr id="4" name="Symbol zastępczy daty 3"/>
          <p:cNvSpPr>
            <a:spLocks noGrp="1"/>
          </p:cNvSpPr>
          <p:nvPr>
            <p:ph type="dt" sz="half" idx="10"/>
          </p:nvPr>
        </p:nvSpPr>
        <p:spPr>
          <a:xfrm>
            <a:off x="9448800" y="6447126"/>
            <a:ext cx="2743200" cy="365125"/>
          </a:xfrm>
        </p:spPr>
        <p:txBody>
          <a:bodyPr/>
          <a:lstStyle/>
          <a:p>
            <a:fld id="{A9D9BF86-D333-44AD-814F-FCFC27B3B8A4}" type="datetime1">
              <a:rPr lang="pl-PL" smtClean="0"/>
              <a:t>25.11.2021</a:t>
            </a:fld>
            <a:endParaRPr lang="pl-PL" dirty="0"/>
          </a:p>
        </p:txBody>
      </p:sp>
      <p:sp>
        <p:nvSpPr>
          <p:cNvPr id="15" name="Prostokąt 14"/>
          <p:cNvSpPr/>
          <p:nvPr/>
        </p:nvSpPr>
        <p:spPr>
          <a:xfrm>
            <a:off x="276630" y="5768166"/>
            <a:ext cx="7086196" cy="923330"/>
          </a:xfrm>
          <a:prstGeom prst="rect">
            <a:avLst/>
          </a:prstGeom>
          <a:ln>
            <a:noFill/>
          </a:ln>
        </p:spPr>
        <p:txBody>
          <a:bodyPr wrap="square">
            <a:spAutoFit/>
          </a:bodyPr>
          <a:lstStyle/>
          <a:p>
            <a:pPr>
              <a:spcBef>
                <a:spcPts val="600"/>
              </a:spcBef>
            </a:pPr>
            <a:r>
              <a:rPr lang="pl-PL" dirty="0"/>
              <a:t>Zapytanie zewnętrzne przegląda krotki pracowników,  przekazując je do podzapytania skorelowanego. W podzapytaniu jest wyznaczana przeciętna płaca na etacie pracownika analizowanego przez zapytanie zewnętrzne. </a:t>
            </a:r>
          </a:p>
        </p:txBody>
      </p:sp>
      <p:sp>
        <p:nvSpPr>
          <p:cNvPr id="7" name="Prostokąt 6">
            <a:extLst>
              <a:ext uri="{FF2B5EF4-FFF2-40B4-BE49-F238E27FC236}">
                <a16:creationId xmlns:a16="http://schemas.microsoft.com/office/drawing/2014/main" id="{A6BF4DD7-BB2C-43FD-BC21-85E60CDCBF45}"/>
              </a:ext>
            </a:extLst>
          </p:cNvPr>
          <p:cNvSpPr/>
          <p:nvPr/>
        </p:nvSpPr>
        <p:spPr>
          <a:xfrm>
            <a:off x="351493" y="4222814"/>
            <a:ext cx="6201707" cy="1477328"/>
          </a:xfrm>
          <a:prstGeom prst="rect">
            <a:avLst/>
          </a:prstGeom>
          <a:solidFill>
            <a:schemeClr val="accent2">
              <a:lumMod val="20000"/>
              <a:lumOff val="80000"/>
            </a:schemeClr>
          </a:solidFill>
        </p:spPr>
        <p:txBody>
          <a:bodyPr wrap="square">
            <a:spAutoFit/>
          </a:bodyPr>
          <a:lstStyle/>
          <a:p>
            <a:pPr>
              <a:spcBef>
                <a:spcPts val="300"/>
              </a:spcBef>
            </a:pPr>
            <a:r>
              <a:rPr lang="pl-PL" sz="1600" dirty="0">
                <a:latin typeface="Courier New" panose="02070309020205020404" pitchFamily="49" charset="0"/>
                <a:cs typeface="Courier New" panose="02070309020205020404" pitchFamily="49" charset="0"/>
              </a:rPr>
              <a:t>select </a:t>
            </a:r>
            <a:r>
              <a:rPr lang="pl-PL" sz="1600" dirty="0" err="1">
                <a:latin typeface="Courier New" panose="02070309020205020404" pitchFamily="49" charset="0"/>
                <a:cs typeface="Courier New" panose="02070309020205020404" pitchFamily="49" charset="0"/>
              </a:rPr>
              <a:t>nazwisko,płaca_pod,etat</a:t>
            </a:r>
            <a:r>
              <a:rPr lang="pl-PL" sz="1600" dirty="0">
                <a:latin typeface="Courier New" panose="02070309020205020404" pitchFamily="49" charset="0"/>
                <a:cs typeface="Courier New" panose="02070309020205020404" pitchFamily="49" charset="0"/>
              </a:rPr>
              <a:t> from pracownicy p</a:t>
            </a:r>
          </a:p>
          <a:p>
            <a:pPr>
              <a:spcBef>
                <a:spcPts val="300"/>
              </a:spcBef>
            </a:pPr>
            <a:r>
              <a:rPr lang="pl-PL" sz="1600" dirty="0" err="1">
                <a:latin typeface="Courier New" panose="02070309020205020404" pitchFamily="49" charset="0"/>
                <a:cs typeface="Courier New" panose="02070309020205020404" pitchFamily="49" charset="0"/>
              </a:rPr>
              <a:t>where</a:t>
            </a:r>
            <a:r>
              <a:rPr lang="pl-PL" sz="1600" dirty="0">
                <a:latin typeface="Courier New" panose="02070309020205020404" pitchFamily="49" charset="0"/>
                <a:cs typeface="Courier New" panose="02070309020205020404" pitchFamily="49" charset="0"/>
              </a:rPr>
              <a:t> </a:t>
            </a:r>
            <a:r>
              <a:rPr lang="pl-PL" sz="1600" dirty="0" err="1">
                <a:latin typeface="Courier New" panose="02070309020205020404" pitchFamily="49" charset="0"/>
                <a:cs typeface="Courier New" panose="02070309020205020404" pitchFamily="49" charset="0"/>
              </a:rPr>
              <a:t>płaca_pod</a:t>
            </a:r>
            <a:r>
              <a:rPr lang="pl-PL" sz="1600" dirty="0">
                <a:latin typeface="Courier New" panose="02070309020205020404" pitchFamily="49" charset="0"/>
                <a:cs typeface="Courier New" panose="02070309020205020404" pitchFamily="49" charset="0"/>
              </a:rPr>
              <a:t> &gt;</a:t>
            </a:r>
          </a:p>
          <a:p>
            <a:pPr>
              <a:spcBef>
                <a:spcPts val="300"/>
              </a:spcBef>
            </a:pPr>
            <a:r>
              <a:rPr lang="pl-PL" sz="1600" dirty="0">
                <a:latin typeface="Courier New" panose="02070309020205020404" pitchFamily="49" charset="0"/>
                <a:cs typeface="Courier New" panose="02070309020205020404" pitchFamily="49" charset="0"/>
              </a:rPr>
              <a:t>(select </a:t>
            </a:r>
            <a:r>
              <a:rPr lang="pl-PL" sz="1600" dirty="0" err="1">
                <a:latin typeface="Courier New" panose="02070309020205020404" pitchFamily="49" charset="0"/>
                <a:cs typeface="Courier New" panose="02070309020205020404" pitchFamily="49" charset="0"/>
              </a:rPr>
              <a:t>avg</a:t>
            </a:r>
            <a:r>
              <a:rPr lang="pl-PL" sz="1600" dirty="0">
                <a:latin typeface="Courier New" panose="02070309020205020404" pitchFamily="49" charset="0"/>
                <a:cs typeface="Courier New" panose="02070309020205020404" pitchFamily="49" charset="0"/>
              </a:rPr>
              <a:t>(</a:t>
            </a:r>
            <a:r>
              <a:rPr lang="pl-PL" sz="1600" dirty="0" err="1">
                <a:latin typeface="Courier New" panose="02070309020205020404" pitchFamily="49" charset="0"/>
                <a:cs typeface="Courier New" panose="02070309020205020404" pitchFamily="49" charset="0"/>
              </a:rPr>
              <a:t>płaca_pod</a:t>
            </a:r>
            <a:r>
              <a:rPr lang="pl-PL" sz="1600" dirty="0">
                <a:latin typeface="Courier New" panose="02070309020205020404" pitchFamily="49" charset="0"/>
                <a:cs typeface="Courier New" panose="02070309020205020404" pitchFamily="49" charset="0"/>
              </a:rPr>
              <a:t>) from pracownicy</a:t>
            </a:r>
          </a:p>
          <a:p>
            <a:pPr>
              <a:spcBef>
                <a:spcPts val="300"/>
              </a:spcBef>
            </a:pPr>
            <a:r>
              <a:rPr lang="pl-PL" sz="1600" dirty="0">
                <a:latin typeface="Courier New" panose="02070309020205020404" pitchFamily="49" charset="0"/>
                <a:cs typeface="Courier New" panose="02070309020205020404" pitchFamily="49" charset="0"/>
              </a:rPr>
              <a:t> </a:t>
            </a:r>
            <a:r>
              <a:rPr lang="pl-PL" sz="1600" dirty="0" err="1">
                <a:latin typeface="Courier New" panose="02070309020205020404" pitchFamily="49" charset="0"/>
                <a:cs typeface="Courier New" panose="02070309020205020404" pitchFamily="49" charset="0"/>
              </a:rPr>
              <a:t>where</a:t>
            </a:r>
            <a:r>
              <a:rPr lang="pl-PL" sz="1600" dirty="0">
                <a:latin typeface="Courier New" panose="02070309020205020404" pitchFamily="49" charset="0"/>
                <a:cs typeface="Courier New" panose="02070309020205020404" pitchFamily="49" charset="0"/>
              </a:rPr>
              <a:t> etat = </a:t>
            </a:r>
            <a:r>
              <a:rPr lang="pl-PL" sz="1600" dirty="0" err="1">
                <a:latin typeface="Courier New" panose="02070309020205020404" pitchFamily="49" charset="0"/>
                <a:cs typeface="Courier New" panose="02070309020205020404" pitchFamily="49" charset="0"/>
              </a:rPr>
              <a:t>p.etat</a:t>
            </a:r>
            <a:r>
              <a:rPr lang="pl-PL" sz="1600" dirty="0">
                <a:latin typeface="Courier New" panose="02070309020205020404" pitchFamily="49" charset="0"/>
                <a:cs typeface="Courier New" panose="02070309020205020404" pitchFamily="49" charset="0"/>
              </a:rPr>
              <a:t>)</a:t>
            </a:r>
          </a:p>
          <a:p>
            <a:pPr>
              <a:spcBef>
                <a:spcPts val="300"/>
              </a:spcBef>
            </a:pPr>
            <a:r>
              <a:rPr lang="pl-PL" sz="1600" dirty="0">
                <a:latin typeface="Courier New" panose="02070309020205020404" pitchFamily="49" charset="0"/>
                <a:cs typeface="Courier New" panose="02070309020205020404" pitchFamily="49" charset="0"/>
              </a:rPr>
              <a:t>order by nazwisko;</a:t>
            </a:r>
          </a:p>
        </p:txBody>
      </p:sp>
      <p:sp>
        <p:nvSpPr>
          <p:cNvPr id="8" name="Prostokąt 7">
            <a:extLst>
              <a:ext uri="{FF2B5EF4-FFF2-40B4-BE49-F238E27FC236}">
                <a16:creationId xmlns:a16="http://schemas.microsoft.com/office/drawing/2014/main" id="{78CA2FC3-E68B-4603-BD92-AA8B0D14B692}"/>
              </a:ext>
            </a:extLst>
          </p:cNvPr>
          <p:cNvSpPr/>
          <p:nvPr/>
        </p:nvSpPr>
        <p:spPr>
          <a:xfrm>
            <a:off x="361554" y="3055385"/>
            <a:ext cx="11587850" cy="1061829"/>
          </a:xfrm>
          <a:prstGeom prst="rect">
            <a:avLst/>
          </a:prstGeom>
        </p:spPr>
        <p:txBody>
          <a:bodyPr wrap="square">
            <a:spAutoFit/>
          </a:bodyPr>
          <a:lstStyle/>
          <a:p>
            <a:r>
              <a:rPr lang="pl-PL" sz="2000" b="1" dirty="0">
                <a:solidFill>
                  <a:srgbClr val="0070C0"/>
                </a:solidFill>
              </a:rPr>
              <a:t>Przykład </a:t>
            </a:r>
          </a:p>
          <a:p>
            <a:pPr>
              <a:spcBef>
                <a:spcPts val="600"/>
              </a:spcBef>
            </a:pPr>
            <a:r>
              <a:rPr lang="pl-PL" dirty="0"/>
              <a:t>Wyznaczyć nazwiska, płace podstawowe i etaty pracowników, których płaca podstawowa jest wyższa niż przeciętna dla etatu, na którym są zatrudnieni. Uzyskany wynik uporządkować według wartości atrybutu nazwisko</a:t>
            </a:r>
            <a:r>
              <a:rPr lang="pl-PL" sz="2000" dirty="0"/>
              <a:t>.</a:t>
            </a:r>
          </a:p>
        </p:txBody>
      </p:sp>
      <p:grpSp>
        <p:nvGrpSpPr>
          <p:cNvPr id="10" name="Grupa 9">
            <a:extLst>
              <a:ext uri="{FF2B5EF4-FFF2-40B4-BE49-F238E27FC236}">
                <a16:creationId xmlns:a16="http://schemas.microsoft.com/office/drawing/2014/main" id="{F63591F1-5099-4846-9098-7D36EAC4C76D}"/>
              </a:ext>
            </a:extLst>
          </p:cNvPr>
          <p:cNvGrpSpPr/>
          <p:nvPr/>
        </p:nvGrpSpPr>
        <p:grpSpPr>
          <a:xfrm>
            <a:off x="6653912" y="4619920"/>
            <a:ext cx="1252942" cy="338554"/>
            <a:chOff x="6284833" y="2348499"/>
            <a:chExt cx="1252942" cy="338554"/>
          </a:xfrm>
        </p:grpSpPr>
        <p:sp>
          <p:nvSpPr>
            <p:cNvPr id="11" name="Prostokąt 10">
              <a:extLst>
                <a:ext uri="{FF2B5EF4-FFF2-40B4-BE49-F238E27FC236}">
                  <a16:creationId xmlns:a16="http://schemas.microsoft.com/office/drawing/2014/main" id="{DC497522-7760-4C5D-BE81-D1714579A338}"/>
                </a:ext>
              </a:extLst>
            </p:cNvPr>
            <p:cNvSpPr/>
            <p:nvPr/>
          </p:nvSpPr>
          <p:spPr>
            <a:xfrm>
              <a:off x="6440611" y="2348499"/>
              <a:ext cx="975360" cy="338554"/>
            </a:xfrm>
            <a:prstGeom prst="rect">
              <a:avLst/>
            </a:prstGeom>
          </p:spPr>
          <p:txBody>
            <a:bodyPr wrap="square">
              <a:spAutoFit/>
            </a:bodyPr>
            <a:lstStyle/>
            <a:p>
              <a:pPr algn="ctr"/>
              <a:r>
                <a:rPr lang="pl-PL" sz="1600" dirty="0"/>
                <a:t>Wynik</a:t>
              </a:r>
            </a:p>
          </p:txBody>
        </p:sp>
        <p:cxnSp>
          <p:nvCxnSpPr>
            <p:cNvPr id="12" name="Łącznik prosty ze strzałką 11">
              <a:extLst>
                <a:ext uri="{FF2B5EF4-FFF2-40B4-BE49-F238E27FC236}">
                  <a16:creationId xmlns:a16="http://schemas.microsoft.com/office/drawing/2014/main" id="{BC4C4C0A-5EA9-42AC-AB2A-A5264C4AF8AA}"/>
                </a:ext>
              </a:extLst>
            </p:cNvPr>
            <p:cNvCxnSpPr/>
            <p:nvPr/>
          </p:nvCxnSpPr>
          <p:spPr>
            <a:xfrm flipV="1">
              <a:off x="6284833" y="2674993"/>
              <a:ext cx="1252942" cy="2"/>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grpSp>
      <p:pic>
        <p:nvPicPr>
          <p:cNvPr id="14" name="Obraz 13">
            <a:extLst>
              <a:ext uri="{FF2B5EF4-FFF2-40B4-BE49-F238E27FC236}">
                <a16:creationId xmlns:a16="http://schemas.microsoft.com/office/drawing/2014/main" id="{EDC0A4AA-24B7-4397-AC46-5AEF3E18953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007566" y="4109916"/>
            <a:ext cx="3498634" cy="2346820"/>
          </a:xfrm>
          <a:prstGeom prst="rect">
            <a:avLst/>
          </a:prstGeom>
        </p:spPr>
      </p:pic>
    </p:spTree>
    <p:extLst>
      <p:ext uri="{BB962C8B-B14F-4D97-AF65-F5344CB8AC3E}">
        <p14:creationId xmlns:p14="http://schemas.microsoft.com/office/powerpoint/2010/main" val="385989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up)">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up)">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wipe(up)">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up)">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wipe(left)">
                                      <p:cBhvr>
                                        <p:cTn id="27" dur="500"/>
                                        <p:tgtEl>
                                          <p:spTgt spid="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wipe(left)">
                                      <p:cBhvr>
                                        <p:cTn id="37" dur="500"/>
                                        <p:tgtEl>
                                          <p:spTgt spid="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7">
                                            <p:txEl>
                                              <p:pRg st="1" end="1"/>
                                            </p:txEl>
                                          </p:spTgt>
                                        </p:tgtEl>
                                        <p:attrNameLst>
                                          <p:attrName>style.visibility</p:attrName>
                                        </p:attrNameLst>
                                      </p:cBhvr>
                                      <p:to>
                                        <p:strVal val="visible"/>
                                      </p:to>
                                    </p:set>
                                    <p:animEffect transition="in" filter="wipe(left)">
                                      <p:cBhvr>
                                        <p:cTn id="42" dur="500"/>
                                        <p:tgtEl>
                                          <p:spTgt spid="7">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7">
                                            <p:txEl>
                                              <p:pRg st="2" end="2"/>
                                            </p:txEl>
                                          </p:spTgt>
                                        </p:tgtEl>
                                        <p:attrNameLst>
                                          <p:attrName>style.visibility</p:attrName>
                                        </p:attrNameLst>
                                      </p:cBhvr>
                                      <p:to>
                                        <p:strVal val="visible"/>
                                      </p:to>
                                    </p:set>
                                    <p:animEffect transition="in" filter="wipe(left)">
                                      <p:cBhvr>
                                        <p:cTn id="47" dur="500"/>
                                        <p:tgtEl>
                                          <p:spTgt spid="7">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7">
                                            <p:txEl>
                                              <p:pRg st="3" end="3"/>
                                            </p:txEl>
                                          </p:spTgt>
                                        </p:tgtEl>
                                        <p:attrNameLst>
                                          <p:attrName>style.visibility</p:attrName>
                                        </p:attrNameLst>
                                      </p:cBhvr>
                                      <p:to>
                                        <p:strVal val="visible"/>
                                      </p:to>
                                    </p:set>
                                    <p:animEffect transition="in" filter="wipe(left)">
                                      <p:cBhvr>
                                        <p:cTn id="52" dur="500"/>
                                        <p:tgtEl>
                                          <p:spTgt spid="7">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7">
                                            <p:txEl>
                                              <p:pRg st="4" end="4"/>
                                            </p:txEl>
                                          </p:spTgt>
                                        </p:tgtEl>
                                        <p:attrNameLst>
                                          <p:attrName>style.visibility</p:attrName>
                                        </p:attrNameLst>
                                      </p:cBhvr>
                                      <p:to>
                                        <p:strVal val="visible"/>
                                      </p:to>
                                    </p:set>
                                    <p:animEffect transition="in" filter="wipe(left)">
                                      <p:cBhvr>
                                        <p:cTn id="57" dur="500"/>
                                        <p:tgtEl>
                                          <p:spTgt spid="7">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left)">
                                      <p:cBhvr>
                                        <p:cTn id="62" dur="500"/>
                                        <p:tgtEl>
                                          <p:spTgt spid="1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wipe(up)">
                                      <p:cBhvr>
                                        <p:cTn id="67" dur="5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nodeType="clickEffect">
                                  <p:stCondLst>
                                    <p:cond delay="0"/>
                                  </p:stCondLst>
                                  <p:childTnLst>
                                    <p:set>
                                      <p:cBhvr>
                                        <p:cTn id="71" dur="1" fill="hold">
                                          <p:stCondLst>
                                            <p:cond delay="0"/>
                                          </p:stCondLst>
                                        </p:cTn>
                                        <p:tgtEl>
                                          <p:spTgt spid="15">
                                            <p:txEl>
                                              <p:pRg st="0" end="0"/>
                                            </p:txEl>
                                          </p:spTgt>
                                        </p:tgtEl>
                                        <p:attrNameLst>
                                          <p:attrName>style.visibility</p:attrName>
                                        </p:attrNameLst>
                                      </p:cBhvr>
                                      <p:to>
                                        <p:strVal val="visible"/>
                                      </p:to>
                                    </p:set>
                                    <p:animEffect transition="in" filter="wipe(up)">
                                      <p:cBhvr>
                                        <p:cTn id="72"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1"/>
          <p:cNvSpPr txBox="1">
            <a:spLocks/>
          </p:cNvSpPr>
          <p:nvPr/>
        </p:nvSpPr>
        <p:spPr>
          <a:xfrm>
            <a:off x="0" y="0"/>
            <a:ext cx="12192000" cy="857250"/>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pl-PL" sz="4000" dirty="0">
                <a:solidFill>
                  <a:srgbClr val="000000"/>
                </a:solidFill>
                <a:latin typeface="Minion-Regular"/>
              </a:rPr>
              <a:t>Tryb skorelowany – jeszcze jeden przykład</a:t>
            </a:r>
            <a:endParaRPr lang="pl-PL" sz="4000" b="1" dirty="0">
              <a:latin typeface="+mn-lt"/>
            </a:endParaRPr>
          </a:p>
        </p:txBody>
      </p:sp>
      <p:sp>
        <p:nvSpPr>
          <p:cNvPr id="13" name="Prostokąt 12"/>
          <p:cNvSpPr/>
          <p:nvPr/>
        </p:nvSpPr>
        <p:spPr>
          <a:xfrm>
            <a:off x="20950" y="1002745"/>
            <a:ext cx="11840507" cy="707886"/>
          </a:xfrm>
          <a:prstGeom prst="rect">
            <a:avLst/>
          </a:prstGeom>
          <a:ln>
            <a:noFill/>
          </a:ln>
        </p:spPr>
        <p:txBody>
          <a:bodyPr wrap="square">
            <a:spAutoFit/>
          </a:bodyPr>
          <a:lstStyle/>
          <a:p>
            <a:pPr marL="354013" indent="-354013">
              <a:spcBef>
                <a:spcPts val="1200"/>
              </a:spcBef>
              <a:buFont typeface="Wingdings" panose="05000000000000000000" pitchFamily="2" charset="2"/>
              <a:buChar char="F"/>
            </a:pPr>
            <a:r>
              <a:rPr lang="pl-PL" sz="2000" dirty="0"/>
              <a:t>W przypadku zapytań skorelowanych możemy wykorzystać nowy </a:t>
            </a:r>
            <a:r>
              <a:rPr lang="pl-PL" sz="2000" dirty="0">
                <a:solidFill>
                  <a:srgbClr val="FF0000"/>
                </a:solidFill>
              </a:rPr>
              <a:t>operator</a:t>
            </a:r>
            <a:r>
              <a:rPr lang="pl-PL" sz="2000" dirty="0"/>
              <a:t> </a:t>
            </a:r>
            <a:r>
              <a:rPr lang="pl-PL" sz="2000" dirty="0" err="1">
                <a:latin typeface="Courier New" panose="02070309020205020404" pitchFamily="49" charset="0"/>
                <a:cs typeface="Courier New" panose="02070309020205020404" pitchFamily="49" charset="0"/>
              </a:rPr>
              <a:t>exists</a:t>
            </a:r>
            <a:r>
              <a:rPr lang="pl-PL" sz="2000" dirty="0"/>
              <a:t> lub jego negację </a:t>
            </a:r>
            <a:r>
              <a:rPr lang="pl-PL" sz="2000" dirty="0">
                <a:latin typeface="Courier New" panose="02070309020205020404" pitchFamily="49" charset="0"/>
                <a:cs typeface="Courier New" panose="02070309020205020404" pitchFamily="49" charset="0"/>
              </a:rPr>
              <a:t>not </a:t>
            </a:r>
            <a:r>
              <a:rPr lang="pl-PL" sz="2000" dirty="0" err="1">
                <a:latin typeface="Courier New" panose="02070309020205020404" pitchFamily="49" charset="0"/>
                <a:cs typeface="Courier New" panose="02070309020205020404" pitchFamily="49" charset="0"/>
              </a:rPr>
              <a:t>exists</a:t>
            </a:r>
            <a:r>
              <a:rPr lang="pl-PL" sz="2000" dirty="0">
                <a:latin typeface="Courier New" panose="02070309020205020404" pitchFamily="49" charset="0"/>
                <a:cs typeface="Courier New" panose="02070309020205020404" pitchFamily="49" charset="0"/>
              </a:rPr>
              <a:t> </a:t>
            </a:r>
            <a:r>
              <a:rPr lang="pl-PL" sz="2000" dirty="0"/>
              <a:t>celem sprawdzenia, czy podzapytanie wyznacza </a:t>
            </a:r>
            <a:r>
              <a:rPr lang="pl-PL" sz="2000" dirty="0">
                <a:solidFill>
                  <a:srgbClr val="FF0000"/>
                </a:solidFill>
              </a:rPr>
              <a:t>jakąkolwiek</a:t>
            </a:r>
            <a:r>
              <a:rPr lang="pl-PL" sz="2000" dirty="0"/>
              <a:t> wartość (bądź nie wyznacza żadnej). </a:t>
            </a:r>
          </a:p>
        </p:txBody>
      </p:sp>
      <p:sp>
        <p:nvSpPr>
          <p:cNvPr id="4" name="Symbol zastępczy daty 3"/>
          <p:cNvSpPr>
            <a:spLocks noGrp="1"/>
          </p:cNvSpPr>
          <p:nvPr>
            <p:ph type="dt" sz="half" idx="10"/>
          </p:nvPr>
        </p:nvSpPr>
        <p:spPr>
          <a:xfrm>
            <a:off x="9448800" y="6447126"/>
            <a:ext cx="2743200" cy="365125"/>
          </a:xfrm>
        </p:spPr>
        <p:txBody>
          <a:bodyPr/>
          <a:lstStyle/>
          <a:p>
            <a:fld id="{A9D9BF86-D333-44AD-814F-FCFC27B3B8A4}" type="datetime1">
              <a:rPr lang="pl-PL" smtClean="0"/>
              <a:t>25.11.2021</a:t>
            </a:fld>
            <a:endParaRPr lang="pl-PL" dirty="0"/>
          </a:p>
        </p:txBody>
      </p:sp>
      <p:sp>
        <p:nvSpPr>
          <p:cNvPr id="15" name="Prostokąt 14"/>
          <p:cNvSpPr/>
          <p:nvPr/>
        </p:nvSpPr>
        <p:spPr>
          <a:xfrm>
            <a:off x="351493" y="5393590"/>
            <a:ext cx="11659532" cy="646331"/>
          </a:xfrm>
          <a:prstGeom prst="rect">
            <a:avLst/>
          </a:prstGeom>
          <a:ln>
            <a:noFill/>
          </a:ln>
        </p:spPr>
        <p:txBody>
          <a:bodyPr wrap="square">
            <a:spAutoFit/>
          </a:bodyPr>
          <a:lstStyle/>
          <a:p>
            <a:r>
              <a:rPr lang="pl-PL" dirty="0"/>
              <a:t>Użyty w przykładzie operator </a:t>
            </a:r>
            <a:r>
              <a:rPr lang="pl-PL" dirty="0" err="1">
                <a:latin typeface="Courier New" panose="02070309020205020404" pitchFamily="49" charset="0"/>
                <a:cs typeface="Courier New" panose="02070309020205020404" pitchFamily="49" charset="0"/>
              </a:rPr>
              <a:t>exists</a:t>
            </a:r>
            <a:r>
              <a:rPr lang="pl-PL" i="1" dirty="0"/>
              <a:t> </a:t>
            </a:r>
            <a:r>
              <a:rPr lang="pl-PL" dirty="0"/>
              <a:t>umożliwia sprawdzenie, czy dla analizowanego pracownika w tabeli pracownicy występuje inna osoba pracująca na tym samym etacie i mająca inny numer pracownika.</a:t>
            </a:r>
          </a:p>
        </p:txBody>
      </p:sp>
      <p:sp>
        <p:nvSpPr>
          <p:cNvPr id="7" name="Prostokąt 6">
            <a:extLst>
              <a:ext uri="{FF2B5EF4-FFF2-40B4-BE49-F238E27FC236}">
                <a16:creationId xmlns:a16="http://schemas.microsoft.com/office/drawing/2014/main" id="{A6BF4DD7-BB2C-43FD-BC21-85E60CDCBF45}"/>
              </a:ext>
            </a:extLst>
          </p:cNvPr>
          <p:cNvSpPr/>
          <p:nvPr/>
        </p:nvSpPr>
        <p:spPr>
          <a:xfrm>
            <a:off x="452205" y="3124814"/>
            <a:ext cx="6201707" cy="2046714"/>
          </a:xfrm>
          <a:prstGeom prst="rect">
            <a:avLst/>
          </a:prstGeom>
          <a:solidFill>
            <a:schemeClr val="accent2">
              <a:lumMod val="20000"/>
              <a:lumOff val="80000"/>
            </a:schemeClr>
          </a:solidFill>
        </p:spPr>
        <p:txBody>
          <a:bodyPr wrap="square">
            <a:spAutoFit/>
          </a:bodyPr>
          <a:lstStyle/>
          <a:p>
            <a:pPr>
              <a:spcBef>
                <a:spcPts val="300"/>
              </a:spcBef>
            </a:pPr>
            <a:r>
              <a:rPr lang="pl-PL" sz="1600" dirty="0">
                <a:latin typeface="Courier New" panose="02070309020205020404" pitchFamily="49" charset="0"/>
                <a:cs typeface="Courier New" panose="02070309020205020404" pitchFamily="49" charset="0"/>
              </a:rPr>
              <a:t>select </a:t>
            </a:r>
            <a:r>
              <a:rPr lang="pl-PL" sz="1600" dirty="0" err="1">
                <a:latin typeface="Courier New" panose="02070309020205020404" pitchFamily="49" charset="0"/>
                <a:cs typeface="Courier New" panose="02070309020205020404" pitchFamily="49" charset="0"/>
              </a:rPr>
              <a:t>numer,nazwisko,etat</a:t>
            </a:r>
            <a:endParaRPr lang="pl-PL" sz="1600" dirty="0">
              <a:latin typeface="Courier New" panose="02070309020205020404" pitchFamily="49" charset="0"/>
              <a:cs typeface="Courier New" panose="02070309020205020404" pitchFamily="49" charset="0"/>
            </a:endParaRPr>
          </a:p>
          <a:p>
            <a:pPr>
              <a:spcBef>
                <a:spcPts val="300"/>
              </a:spcBef>
            </a:pPr>
            <a:r>
              <a:rPr lang="pl-PL" sz="1600" dirty="0">
                <a:latin typeface="Courier New" panose="02070309020205020404" pitchFamily="49" charset="0"/>
                <a:cs typeface="Courier New" panose="02070309020205020404" pitchFamily="49" charset="0"/>
              </a:rPr>
              <a:t>from pracownicy p</a:t>
            </a:r>
          </a:p>
          <a:p>
            <a:pPr>
              <a:spcBef>
                <a:spcPts val="300"/>
              </a:spcBef>
            </a:pPr>
            <a:r>
              <a:rPr lang="pl-PL" sz="1600" dirty="0" err="1">
                <a:latin typeface="Courier New" panose="02070309020205020404" pitchFamily="49" charset="0"/>
                <a:cs typeface="Courier New" panose="02070309020205020404" pitchFamily="49" charset="0"/>
              </a:rPr>
              <a:t>where</a:t>
            </a:r>
            <a:r>
              <a:rPr lang="pl-PL" sz="1600" dirty="0">
                <a:latin typeface="Courier New" panose="02070309020205020404" pitchFamily="49" charset="0"/>
                <a:cs typeface="Courier New" panose="02070309020205020404" pitchFamily="49" charset="0"/>
              </a:rPr>
              <a:t> not </a:t>
            </a:r>
            <a:r>
              <a:rPr lang="pl-PL" sz="1600" dirty="0" err="1">
                <a:latin typeface="Courier New" panose="02070309020205020404" pitchFamily="49" charset="0"/>
                <a:cs typeface="Courier New" panose="02070309020205020404" pitchFamily="49" charset="0"/>
              </a:rPr>
              <a:t>exists</a:t>
            </a:r>
            <a:endParaRPr lang="pl-PL" sz="1600" dirty="0">
              <a:latin typeface="Courier New" panose="02070309020205020404" pitchFamily="49" charset="0"/>
              <a:cs typeface="Courier New" panose="02070309020205020404" pitchFamily="49" charset="0"/>
            </a:endParaRPr>
          </a:p>
          <a:p>
            <a:pPr>
              <a:spcBef>
                <a:spcPts val="300"/>
              </a:spcBef>
            </a:pPr>
            <a:r>
              <a:rPr lang="pl-PL" sz="1600" dirty="0">
                <a:latin typeface="Courier New" panose="02070309020205020404" pitchFamily="49" charset="0"/>
                <a:cs typeface="Courier New" panose="02070309020205020404" pitchFamily="49" charset="0"/>
              </a:rPr>
              <a:t>(select numer</a:t>
            </a:r>
          </a:p>
          <a:p>
            <a:pPr>
              <a:spcBef>
                <a:spcPts val="300"/>
              </a:spcBef>
            </a:pPr>
            <a:r>
              <a:rPr lang="pl-PL" sz="1600" dirty="0">
                <a:latin typeface="Courier New" panose="02070309020205020404" pitchFamily="49" charset="0"/>
                <a:cs typeface="Courier New" panose="02070309020205020404" pitchFamily="49" charset="0"/>
              </a:rPr>
              <a:t> from pracownicy</a:t>
            </a:r>
          </a:p>
          <a:p>
            <a:pPr>
              <a:spcBef>
                <a:spcPts val="300"/>
              </a:spcBef>
            </a:pPr>
            <a:r>
              <a:rPr lang="pl-PL" sz="1600" dirty="0">
                <a:latin typeface="Courier New" panose="02070309020205020404" pitchFamily="49" charset="0"/>
                <a:cs typeface="Courier New" panose="02070309020205020404" pitchFamily="49" charset="0"/>
              </a:rPr>
              <a:t> </a:t>
            </a:r>
            <a:r>
              <a:rPr lang="pl-PL" sz="1600" dirty="0" err="1">
                <a:latin typeface="Courier New" panose="02070309020205020404" pitchFamily="49" charset="0"/>
                <a:cs typeface="Courier New" panose="02070309020205020404" pitchFamily="49" charset="0"/>
              </a:rPr>
              <a:t>where</a:t>
            </a:r>
            <a:r>
              <a:rPr lang="pl-PL" sz="1600" dirty="0">
                <a:latin typeface="Courier New" panose="02070309020205020404" pitchFamily="49" charset="0"/>
                <a:cs typeface="Courier New" panose="02070309020205020404" pitchFamily="49" charset="0"/>
              </a:rPr>
              <a:t> etat=</a:t>
            </a:r>
            <a:r>
              <a:rPr lang="pl-PL" sz="1600" dirty="0" err="1">
                <a:latin typeface="Courier New" panose="02070309020205020404" pitchFamily="49" charset="0"/>
                <a:cs typeface="Courier New" panose="02070309020205020404" pitchFamily="49" charset="0"/>
              </a:rPr>
              <a:t>p.etat</a:t>
            </a:r>
            <a:r>
              <a:rPr lang="pl-PL" sz="1600" dirty="0">
                <a:latin typeface="Courier New" panose="02070309020205020404" pitchFamily="49" charset="0"/>
                <a:cs typeface="Courier New" panose="02070309020205020404" pitchFamily="49" charset="0"/>
              </a:rPr>
              <a:t> and numer!=</a:t>
            </a:r>
            <a:r>
              <a:rPr lang="pl-PL" sz="1600" dirty="0" err="1">
                <a:latin typeface="Courier New" panose="02070309020205020404" pitchFamily="49" charset="0"/>
                <a:cs typeface="Courier New" panose="02070309020205020404" pitchFamily="49" charset="0"/>
              </a:rPr>
              <a:t>p.numer</a:t>
            </a:r>
            <a:r>
              <a:rPr lang="pl-PL" sz="1600" dirty="0">
                <a:latin typeface="Courier New" panose="02070309020205020404" pitchFamily="49" charset="0"/>
                <a:cs typeface="Courier New" panose="02070309020205020404" pitchFamily="49" charset="0"/>
              </a:rPr>
              <a:t>)</a:t>
            </a:r>
          </a:p>
          <a:p>
            <a:pPr>
              <a:spcBef>
                <a:spcPts val="300"/>
              </a:spcBef>
            </a:pPr>
            <a:r>
              <a:rPr lang="pl-PL" sz="1600" dirty="0">
                <a:latin typeface="Courier New" panose="02070309020205020404" pitchFamily="49" charset="0"/>
                <a:cs typeface="Courier New" panose="02070309020205020404" pitchFamily="49" charset="0"/>
              </a:rPr>
              <a:t>order by numer;</a:t>
            </a:r>
          </a:p>
        </p:txBody>
      </p:sp>
      <p:sp>
        <p:nvSpPr>
          <p:cNvPr id="8" name="Prostokąt 7">
            <a:extLst>
              <a:ext uri="{FF2B5EF4-FFF2-40B4-BE49-F238E27FC236}">
                <a16:creationId xmlns:a16="http://schemas.microsoft.com/office/drawing/2014/main" id="{78CA2FC3-E68B-4603-BD92-AA8B0D14B692}"/>
              </a:ext>
            </a:extLst>
          </p:cNvPr>
          <p:cNvSpPr/>
          <p:nvPr/>
        </p:nvSpPr>
        <p:spPr>
          <a:xfrm>
            <a:off x="351493" y="1855817"/>
            <a:ext cx="11587850" cy="1061829"/>
          </a:xfrm>
          <a:prstGeom prst="rect">
            <a:avLst/>
          </a:prstGeom>
        </p:spPr>
        <p:txBody>
          <a:bodyPr wrap="square">
            <a:spAutoFit/>
          </a:bodyPr>
          <a:lstStyle/>
          <a:p>
            <a:r>
              <a:rPr lang="pl-PL" sz="2000" b="1" dirty="0">
                <a:solidFill>
                  <a:srgbClr val="0070C0"/>
                </a:solidFill>
              </a:rPr>
              <a:t>Przykład </a:t>
            </a:r>
          </a:p>
          <a:p>
            <a:pPr>
              <a:spcBef>
                <a:spcPts val="600"/>
              </a:spcBef>
            </a:pPr>
            <a:r>
              <a:rPr lang="pl-PL" dirty="0"/>
              <a:t>Podać numery, nazwiska oraz nazwy etatów pracowników zatrudnionych na etatach, na których nie pracuje nikt inny. Uzyskany wynik uporządkować według wartości atrybutu numer</a:t>
            </a:r>
            <a:r>
              <a:rPr lang="pl-PL" sz="2000" dirty="0"/>
              <a:t>.</a:t>
            </a:r>
          </a:p>
        </p:txBody>
      </p:sp>
      <p:grpSp>
        <p:nvGrpSpPr>
          <p:cNvPr id="10" name="Grupa 9">
            <a:extLst>
              <a:ext uri="{FF2B5EF4-FFF2-40B4-BE49-F238E27FC236}">
                <a16:creationId xmlns:a16="http://schemas.microsoft.com/office/drawing/2014/main" id="{F63591F1-5099-4846-9098-7D36EAC4C76D}"/>
              </a:ext>
            </a:extLst>
          </p:cNvPr>
          <p:cNvGrpSpPr/>
          <p:nvPr/>
        </p:nvGrpSpPr>
        <p:grpSpPr>
          <a:xfrm>
            <a:off x="6721143" y="3797239"/>
            <a:ext cx="1252942" cy="338554"/>
            <a:chOff x="6284833" y="2348499"/>
            <a:chExt cx="1252942" cy="338554"/>
          </a:xfrm>
        </p:grpSpPr>
        <p:sp>
          <p:nvSpPr>
            <p:cNvPr id="11" name="Prostokąt 10">
              <a:extLst>
                <a:ext uri="{FF2B5EF4-FFF2-40B4-BE49-F238E27FC236}">
                  <a16:creationId xmlns:a16="http://schemas.microsoft.com/office/drawing/2014/main" id="{DC497522-7760-4C5D-BE81-D1714579A338}"/>
                </a:ext>
              </a:extLst>
            </p:cNvPr>
            <p:cNvSpPr/>
            <p:nvPr/>
          </p:nvSpPr>
          <p:spPr>
            <a:xfrm>
              <a:off x="6440611" y="2348499"/>
              <a:ext cx="975360" cy="338554"/>
            </a:xfrm>
            <a:prstGeom prst="rect">
              <a:avLst/>
            </a:prstGeom>
          </p:spPr>
          <p:txBody>
            <a:bodyPr wrap="square">
              <a:spAutoFit/>
            </a:bodyPr>
            <a:lstStyle/>
            <a:p>
              <a:pPr algn="ctr"/>
              <a:r>
                <a:rPr lang="pl-PL" sz="1600" dirty="0"/>
                <a:t>Wynik</a:t>
              </a:r>
            </a:p>
          </p:txBody>
        </p:sp>
        <p:cxnSp>
          <p:nvCxnSpPr>
            <p:cNvPr id="12" name="Łącznik prosty ze strzałką 11">
              <a:extLst>
                <a:ext uri="{FF2B5EF4-FFF2-40B4-BE49-F238E27FC236}">
                  <a16:creationId xmlns:a16="http://schemas.microsoft.com/office/drawing/2014/main" id="{BC4C4C0A-5EA9-42AC-AB2A-A5264C4AF8AA}"/>
                </a:ext>
              </a:extLst>
            </p:cNvPr>
            <p:cNvCxnSpPr/>
            <p:nvPr/>
          </p:nvCxnSpPr>
          <p:spPr>
            <a:xfrm flipV="1">
              <a:off x="6284833" y="2674993"/>
              <a:ext cx="1252942" cy="2"/>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grpSp>
      <p:pic>
        <p:nvPicPr>
          <p:cNvPr id="14" name="Obraz 13">
            <a:extLst>
              <a:ext uri="{FF2B5EF4-FFF2-40B4-BE49-F238E27FC236}">
                <a16:creationId xmlns:a16="http://schemas.microsoft.com/office/drawing/2014/main" id="{EDC0A4AA-24B7-4397-AC46-5AEF3E18953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008059" y="3640658"/>
            <a:ext cx="3498634" cy="966149"/>
          </a:xfrm>
          <a:prstGeom prst="rect">
            <a:avLst/>
          </a:prstGeom>
        </p:spPr>
      </p:pic>
    </p:spTree>
    <p:extLst>
      <p:ext uri="{BB962C8B-B14F-4D97-AF65-F5344CB8AC3E}">
        <p14:creationId xmlns:p14="http://schemas.microsoft.com/office/powerpoint/2010/main" val="423814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up)">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up)">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left)">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wipe(left)">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wipe(left)">
                                      <p:cBhvr>
                                        <p:cTn id="32" dur="500"/>
                                        <p:tgtEl>
                                          <p:spTgt spid="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Effect transition="in" filter="wipe(left)">
                                      <p:cBhvr>
                                        <p:cTn id="37" dur="500"/>
                                        <p:tgtEl>
                                          <p:spTgt spid="7">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7">
                                            <p:txEl>
                                              <p:pRg st="3" end="3"/>
                                            </p:txEl>
                                          </p:spTgt>
                                        </p:tgtEl>
                                        <p:attrNameLst>
                                          <p:attrName>style.visibility</p:attrName>
                                        </p:attrNameLst>
                                      </p:cBhvr>
                                      <p:to>
                                        <p:strVal val="visible"/>
                                      </p:to>
                                    </p:set>
                                    <p:animEffect transition="in" filter="wipe(left)">
                                      <p:cBhvr>
                                        <p:cTn id="42" dur="500"/>
                                        <p:tgtEl>
                                          <p:spTgt spid="7">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7">
                                            <p:txEl>
                                              <p:pRg st="4" end="4"/>
                                            </p:txEl>
                                          </p:spTgt>
                                        </p:tgtEl>
                                        <p:attrNameLst>
                                          <p:attrName>style.visibility</p:attrName>
                                        </p:attrNameLst>
                                      </p:cBhvr>
                                      <p:to>
                                        <p:strVal val="visible"/>
                                      </p:to>
                                    </p:set>
                                    <p:animEffect transition="in" filter="wipe(left)">
                                      <p:cBhvr>
                                        <p:cTn id="47" dur="500"/>
                                        <p:tgtEl>
                                          <p:spTgt spid="7">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7">
                                            <p:txEl>
                                              <p:pRg st="5" end="5"/>
                                            </p:txEl>
                                          </p:spTgt>
                                        </p:tgtEl>
                                        <p:attrNameLst>
                                          <p:attrName>style.visibility</p:attrName>
                                        </p:attrNameLst>
                                      </p:cBhvr>
                                      <p:to>
                                        <p:strVal val="visible"/>
                                      </p:to>
                                    </p:set>
                                    <p:animEffect transition="in" filter="wipe(left)">
                                      <p:cBhvr>
                                        <p:cTn id="52" dur="500"/>
                                        <p:tgtEl>
                                          <p:spTgt spid="7">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7">
                                            <p:txEl>
                                              <p:pRg st="6" end="6"/>
                                            </p:txEl>
                                          </p:spTgt>
                                        </p:tgtEl>
                                        <p:attrNameLst>
                                          <p:attrName>style.visibility</p:attrName>
                                        </p:attrNameLst>
                                      </p:cBhvr>
                                      <p:to>
                                        <p:strVal val="visible"/>
                                      </p:to>
                                    </p:set>
                                    <p:animEffect transition="in" filter="wipe(left)">
                                      <p:cBhvr>
                                        <p:cTn id="57" dur="500"/>
                                        <p:tgtEl>
                                          <p:spTgt spid="7">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left)">
                                      <p:cBhvr>
                                        <p:cTn id="62" dur="500"/>
                                        <p:tgtEl>
                                          <p:spTgt spid="1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wipe(up)">
                                      <p:cBhvr>
                                        <p:cTn id="67" dur="5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nodeType="clickEffect">
                                  <p:stCondLst>
                                    <p:cond delay="0"/>
                                  </p:stCondLst>
                                  <p:childTnLst>
                                    <p:set>
                                      <p:cBhvr>
                                        <p:cTn id="71" dur="1" fill="hold">
                                          <p:stCondLst>
                                            <p:cond delay="0"/>
                                          </p:stCondLst>
                                        </p:cTn>
                                        <p:tgtEl>
                                          <p:spTgt spid="15">
                                            <p:txEl>
                                              <p:pRg st="0" end="0"/>
                                            </p:txEl>
                                          </p:spTgt>
                                        </p:tgtEl>
                                        <p:attrNameLst>
                                          <p:attrName>style.visibility</p:attrName>
                                        </p:attrNameLst>
                                      </p:cBhvr>
                                      <p:to>
                                        <p:strVal val="visible"/>
                                      </p:to>
                                    </p:set>
                                    <p:animEffect transition="in" filter="wipe(up)">
                                      <p:cBhvr>
                                        <p:cTn id="72"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1"/>
          <p:cNvSpPr txBox="1">
            <a:spLocks/>
          </p:cNvSpPr>
          <p:nvPr/>
        </p:nvSpPr>
        <p:spPr>
          <a:xfrm>
            <a:off x="0" y="0"/>
            <a:ext cx="12192000" cy="857250"/>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pl-PL" sz="4000" dirty="0">
                <a:solidFill>
                  <a:srgbClr val="000000"/>
                </a:solidFill>
                <a:latin typeface="Minion-Regular"/>
              </a:rPr>
              <a:t>Funkcje w języku SQL</a:t>
            </a:r>
            <a:endParaRPr lang="pl-PL" sz="4000" b="1" dirty="0">
              <a:latin typeface="+mn-lt"/>
            </a:endParaRPr>
          </a:p>
        </p:txBody>
      </p:sp>
      <p:sp>
        <p:nvSpPr>
          <p:cNvPr id="13" name="Prostokąt 12"/>
          <p:cNvSpPr/>
          <p:nvPr/>
        </p:nvSpPr>
        <p:spPr>
          <a:xfrm>
            <a:off x="461094" y="1136893"/>
            <a:ext cx="11517546" cy="5247590"/>
          </a:xfrm>
          <a:prstGeom prst="rect">
            <a:avLst/>
          </a:prstGeom>
          <a:ln>
            <a:noFill/>
          </a:ln>
        </p:spPr>
        <p:txBody>
          <a:bodyPr wrap="square">
            <a:spAutoFit/>
          </a:bodyPr>
          <a:lstStyle/>
          <a:p>
            <a:pPr marL="354013" indent="-354013">
              <a:spcBef>
                <a:spcPts val="600"/>
              </a:spcBef>
              <a:buFont typeface="Wingdings" panose="05000000000000000000" pitchFamily="2" charset="2"/>
              <a:buChar char="F"/>
            </a:pPr>
            <a:r>
              <a:rPr lang="pl-PL" sz="2300" dirty="0"/>
              <a:t>Ważnym elementem języka SQL są </a:t>
            </a:r>
            <a:r>
              <a:rPr lang="pl-PL" sz="2300" dirty="0">
                <a:solidFill>
                  <a:srgbClr val="FF0000"/>
                </a:solidFill>
              </a:rPr>
              <a:t>funkcje wbudowane</a:t>
            </a:r>
          </a:p>
          <a:p>
            <a:pPr marL="720725" indent="-342900">
              <a:spcBef>
                <a:spcPts val="600"/>
              </a:spcBef>
              <a:buFont typeface="Arial" panose="020B0604020202020204" pitchFamily="34" charset="0"/>
              <a:buChar char="•"/>
            </a:pPr>
            <a:r>
              <a:rPr lang="pl-PL" sz="2000" dirty="0"/>
              <a:t>Są to funkcje </a:t>
            </a:r>
            <a:r>
              <a:rPr lang="pl-PL" sz="2000" dirty="0">
                <a:solidFill>
                  <a:srgbClr val="FF0000"/>
                </a:solidFill>
              </a:rPr>
              <a:t>gotowe do użycia </a:t>
            </a:r>
            <a:r>
              <a:rPr lang="pl-PL" sz="2000" dirty="0"/>
              <a:t>po uruchomieniu systemu, które mogą być </a:t>
            </a:r>
            <a:r>
              <a:rPr lang="pl-PL" sz="2000" dirty="0">
                <a:solidFill>
                  <a:srgbClr val="FF0000"/>
                </a:solidFill>
              </a:rPr>
              <a:t>wywołane w poleceniach </a:t>
            </a:r>
            <a:r>
              <a:rPr lang="pl-PL" sz="2000" dirty="0"/>
              <a:t>SQL.</a:t>
            </a:r>
          </a:p>
          <a:p>
            <a:pPr marL="354013" indent="-354013">
              <a:spcBef>
                <a:spcPts val="1800"/>
              </a:spcBef>
              <a:buFont typeface="Wingdings" panose="05000000000000000000" pitchFamily="2" charset="2"/>
              <a:buChar char="F"/>
            </a:pPr>
            <a:r>
              <a:rPr lang="pl-PL" sz="2300" dirty="0"/>
              <a:t>Zestawy dostępnych funkcji SQL mogą nieco różnić się od siebie w konkretnych realizacjach języka</a:t>
            </a:r>
          </a:p>
          <a:p>
            <a:pPr marL="720725" indent="-342900">
              <a:spcBef>
                <a:spcPts val="600"/>
              </a:spcBef>
              <a:buFont typeface="Arial" panose="020B0604020202020204" pitchFamily="34" charset="0"/>
              <a:buChar char="•"/>
            </a:pPr>
            <a:r>
              <a:rPr lang="pl-PL" sz="2000" dirty="0"/>
              <a:t>Na przykład funkcje w systemie Oracle mogą </a:t>
            </a:r>
            <a:r>
              <a:rPr lang="pl-PL" sz="2000" dirty="0">
                <a:solidFill>
                  <a:srgbClr val="FF0000"/>
                </a:solidFill>
              </a:rPr>
              <a:t>nie być </a:t>
            </a:r>
            <a:r>
              <a:rPr lang="pl-PL" sz="2000" dirty="0"/>
              <a:t>identyczne jak w systemie MS SQL Server.</a:t>
            </a:r>
          </a:p>
          <a:p>
            <a:pPr marL="354013" indent="-354013">
              <a:spcBef>
                <a:spcPts val="1800"/>
              </a:spcBef>
              <a:buFont typeface="Wingdings" panose="05000000000000000000" pitchFamily="2" charset="2"/>
              <a:buChar char="F"/>
            </a:pPr>
            <a:r>
              <a:rPr lang="pl-PL" sz="2300" dirty="0">
                <a:solidFill>
                  <a:srgbClr val="FF0000"/>
                </a:solidFill>
              </a:rPr>
              <a:t>Dla ilustracji </a:t>
            </a:r>
            <a:r>
              <a:rPr lang="pl-PL" sz="2300" dirty="0"/>
              <a:t>rozważymy wybrane funkcje SQL </a:t>
            </a:r>
            <a:r>
              <a:rPr lang="pl-PL" sz="2300" dirty="0">
                <a:solidFill>
                  <a:srgbClr val="FF0000"/>
                </a:solidFill>
              </a:rPr>
              <a:t>dostępne w systemie MS SQL Server</a:t>
            </a:r>
            <a:r>
              <a:rPr lang="pl-PL" sz="2300" dirty="0"/>
              <a:t>. Przykłady dotyczyć będą użycia funkcji należących do następujących </a:t>
            </a:r>
            <a:r>
              <a:rPr lang="pl-PL" sz="2300" dirty="0">
                <a:solidFill>
                  <a:srgbClr val="FF0000"/>
                </a:solidFill>
              </a:rPr>
              <a:t>kategorii</a:t>
            </a:r>
            <a:r>
              <a:rPr lang="pl-PL" sz="2300" dirty="0"/>
              <a:t>:</a:t>
            </a:r>
          </a:p>
          <a:p>
            <a:pPr marL="720725" indent="-342900">
              <a:spcBef>
                <a:spcPts val="1200"/>
              </a:spcBef>
              <a:buFont typeface="Arial" panose="020B0604020202020204" pitchFamily="34" charset="0"/>
              <a:buChar char="•"/>
            </a:pPr>
            <a:r>
              <a:rPr lang="pl-PL" sz="2000" dirty="0"/>
              <a:t>funkcje </a:t>
            </a:r>
            <a:r>
              <a:rPr lang="pl-PL" sz="2000" dirty="0">
                <a:solidFill>
                  <a:srgbClr val="FF0000"/>
                </a:solidFill>
              </a:rPr>
              <a:t>znakowe</a:t>
            </a:r>
            <a:r>
              <a:rPr lang="pl-PL" sz="2000" dirty="0"/>
              <a:t> </a:t>
            </a:r>
          </a:p>
          <a:p>
            <a:pPr marL="720725" indent="-342900">
              <a:spcBef>
                <a:spcPts val="1200"/>
              </a:spcBef>
              <a:buFont typeface="Arial" panose="020B0604020202020204" pitchFamily="34" charset="0"/>
              <a:buChar char="•"/>
            </a:pPr>
            <a:r>
              <a:rPr lang="pl-PL" sz="2000" dirty="0"/>
              <a:t>funkcje </a:t>
            </a:r>
            <a:r>
              <a:rPr lang="pl-PL" sz="2000" dirty="0">
                <a:solidFill>
                  <a:srgbClr val="FF0000"/>
                </a:solidFill>
              </a:rPr>
              <a:t>numeryczne</a:t>
            </a:r>
          </a:p>
          <a:p>
            <a:pPr marL="720725" indent="-342900">
              <a:spcBef>
                <a:spcPts val="1200"/>
              </a:spcBef>
              <a:buFont typeface="Arial" panose="020B0604020202020204" pitchFamily="34" charset="0"/>
              <a:buChar char="•"/>
            </a:pPr>
            <a:r>
              <a:rPr lang="pl-PL" sz="2000" dirty="0"/>
              <a:t>funkcje </a:t>
            </a:r>
            <a:r>
              <a:rPr lang="pl-PL" sz="2000" dirty="0">
                <a:solidFill>
                  <a:srgbClr val="FF0000"/>
                </a:solidFill>
              </a:rPr>
              <a:t>daty i czasu</a:t>
            </a:r>
            <a:r>
              <a:rPr lang="pl-PL" sz="2000" dirty="0"/>
              <a:t> oraz</a:t>
            </a:r>
          </a:p>
          <a:p>
            <a:pPr marL="720725" indent="-342900">
              <a:spcBef>
                <a:spcPts val="1200"/>
              </a:spcBef>
              <a:buFont typeface="Arial" panose="020B0604020202020204" pitchFamily="34" charset="0"/>
              <a:buChar char="•"/>
            </a:pPr>
            <a:r>
              <a:rPr lang="pl-PL" sz="2000" dirty="0"/>
              <a:t>funkcje </a:t>
            </a:r>
            <a:r>
              <a:rPr lang="pl-PL" sz="2000" dirty="0">
                <a:solidFill>
                  <a:srgbClr val="FF0000"/>
                </a:solidFill>
              </a:rPr>
              <a:t>konwersji</a:t>
            </a:r>
          </a:p>
        </p:txBody>
      </p:sp>
      <p:sp>
        <p:nvSpPr>
          <p:cNvPr id="4" name="Symbol zastępczy daty 3"/>
          <p:cNvSpPr>
            <a:spLocks noGrp="1"/>
          </p:cNvSpPr>
          <p:nvPr>
            <p:ph type="dt" sz="half" idx="10"/>
          </p:nvPr>
        </p:nvSpPr>
        <p:spPr/>
        <p:txBody>
          <a:bodyPr/>
          <a:lstStyle/>
          <a:p>
            <a:fld id="{A9D9BF86-D333-44AD-814F-FCFC27B3B8A4}" type="datetime1">
              <a:rPr lang="pl-PL" smtClean="0"/>
              <a:t>25.11.2021</a:t>
            </a:fld>
            <a:endParaRPr lang="pl-PL"/>
          </a:p>
        </p:txBody>
      </p:sp>
    </p:spTree>
    <p:extLst>
      <p:ext uri="{BB962C8B-B14F-4D97-AF65-F5344CB8AC3E}">
        <p14:creationId xmlns:p14="http://schemas.microsoft.com/office/powerpoint/2010/main" val="23223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up)">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left)">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wipe(up)">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wipe(left)">
                                      <p:cBhvr>
                                        <p:cTn id="22" dur="500"/>
                                        <p:tgtEl>
                                          <p:spTgt spid="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Effect transition="in" filter="wipe(up)">
                                      <p:cBhvr>
                                        <p:cTn id="27" dur="500"/>
                                        <p:tgtEl>
                                          <p:spTgt spid="1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3">
                                            <p:txEl>
                                              <p:pRg st="5" end="5"/>
                                            </p:txEl>
                                          </p:spTgt>
                                        </p:tgtEl>
                                        <p:attrNameLst>
                                          <p:attrName>style.visibility</p:attrName>
                                        </p:attrNameLst>
                                      </p:cBhvr>
                                      <p:to>
                                        <p:strVal val="visible"/>
                                      </p:to>
                                    </p:set>
                                    <p:animEffect transition="in" filter="wipe(left)">
                                      <p:cBhvr>
                                        <p:cTn id="32" dur="500"/>
                                        <p:tgtEl>
                                          <p:spTgt spid="1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3">
                                            <p:txEl>
                                              <p:pRg st="6" end="6"/>
                                            </p:txEl>
                                          </p:spTgt>
                                        </p:tgtEl>
                                        <p:attrNameLst>
                                          <p:attrName>style.visibility</p:attrName>
                                        </p:attrNameLst>
                                      </p:cBhvr>
                                      <p:to>
                                        <p:strVal val="visible"/>
                                      </p:to>
                                    </p:set>
                                    <p:animEffect transition="in" filter="wipe(left)">
                                      <p:cBhvr>
                                        <p:cTn id="37" dur="500"/>
                                        <p:tgtEl>
                                          <p:spTgt spid="1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3">
                                            <p:txEl>
                                              <p:pRg st="7" end="7"/>
                                            </p:txEl>
                                          </p:spTgt>
                                        </p:tgtEl>
                                        <p:attrNameLst>
                                          <p:attrName>style.visibility</p:attrName>
                                        </p:attrNameLst>
                                      </p:cBhvr>
                                      <p:to>
                                        <p:strVal val="visible"/>
                                      </p:to>
                                    </p:set>
                                    <p:animEffect transition="in" filter="wipe(left)">
                                      <p:cBhvr>
                                        <p:cTn id="42" dur="500"/>
                                        <p:tgtEl>
                                          <p:spTgt spid="1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3">
                                            <p:txEl>
                                              <p:pRg st="8" end="8"/>
                                            </p:txEl>
                                          </p:spTgt>
                                        </p:tgtEl>
                                        <p:attrNameLst>
                                          <p:attrName>style.visibility</p:attrName>
                                        </p:attrNameLst>
                                      </p:cBhvr>
                                      <p:to>
                                        <p:strVal val="visible"/>
                                      </p:to>
                                    </p:set>
                                    <p:animEffect transition="in" filter="wipe(left)">
                                      <p:cBhvr>
                                        <p:cTn id="47" dur="500"/>
                                        <p:tgtEl>
                                          <p:spTgt spid="1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1"/>
          <p:cNvSpPr txBox="1">
            <a:spLocks/>
          </p:cNvSpPr>
          <p:nvPr/>
        </p:nvSpPr>
        <p:spPr>
          <a:xfrm>
            <a:off x="0" y="0"/>
            <a:ext cx="12192000" cy="857250"/>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pl-PL" sz="4000" dirty="0">
                <a:solidFill>
                  <a:srgbClr val="000000"/>
                </a:solidFill>
                <a:latin typeface="Minion-Regular"/>
              </a:rPr>
              <a:t>Funkcje znakowe</a:t>
            </a:r>
            <a:endParaRPr lang="pl-PL" sz="4000" b="1" dirty="0">
              <a:latin typeface="+mn-lt"/>
            </a:endParaRPr>
          </a:p>
        </p:txBody>
      </p:sp>
      <p:sp>
        <p:nvSpPr>
          <p:cNvPr id="13" name="Prostokąt 12"/>
          <p:cNvSpPr/>
          <p:nvPr/>
        </p:nvSpPr>
        <p:spPr>
          <a:xfrm>
            <a:off x="392514" y="1045453"/>
            <a:ext cx="9597306" cy="830997"/>
          </a:xfrm>
          <a:prstGeom prst="rect">
            <a:avLst/>
          </a:prstGeom>
          <a:ln>
            <a:noFill/>
          </a:ln>
        </p:spPr>
        <p:txBody>
          <a:bodyPr wrap="square">
            <a:spAutoFit/>
          </a:bodyPr>
          <a:lstStyle/>
          <a:p>
            <a:pPr marL="354013" indent="-354013">
              <a:spcBef>
                <a:spcPts val="600"/>
              </a:spcBef>
              <a:buFont typeface="Wingdings" panose="05000000000000000000" pitchFamily="2" charset="2"/>
              <a:buChar char="F"/>
            </a:pPr>
            <a:r>
              <a:rPr lang="pl-PL" sz="2300" dirty="0"/>
              <a:t>Funkcja </a:t>
            </a:r>
            <a:r>
              <a:rPr lang="pl-PL" dirty="0">
                <a:latin typeface="Monoid" panose="02000503000000000000" pitchFamily="2" charset="0"/>
              </a:rPr>
              <a:t>CHAR</a:t>
            </a:r>
            <a:r>
              <a:rPr lang="pl-PL" sz="2300" dirty="0"/>
              <a:t> zwraca </a:t>
            </a:r>
            <a:r>
              <a:rPr lang="pl-PL" sz="2300" dirty="0">
                <a:solidFill>
                  <a:srgbClr val="FF0000"/>
                </a:solidFill>
              </a:rPr>
              <a:t>znak na podstawie </a:t>
            </a:r>
            <a:r>
              <a:rPr lang="pl-PL" sz="2300" dirty="0"/>
              <a:t>podanego </a:t>
            </a:r>
            <a:r>
              <a:rPr lang="pl-PL" sz="2300" dirty="0">
                <a:solidFill>
                  <a:srgbClr val="FF0000"/>
                </a:solidFill>
              </a:rPr>
              <a:t>kodu</a:t>
            </a:r>
            <a:r>
              <a:rPr lang="pl-PL" sz="2300" dirty="0"/>
              <a:t> liczbowego ASCII</a:t>
            </a:r>
            <a:r>
              <a:rPr lang="pl-PL" sz="2000" dirty="0"/>
              <a:t>.</a:t>
            </a:r>
          </a:p>
          <a:p>
            <a:pPr marL="720725" indent="-342900">
              <a:spcBef>
                <a:spcPts val="600"/>
              </a:spcBef>
              <a:buFont typeface="Arial" panose="020B0604020202020204" pitchFamily="34" charset="0"/>
              <a:buChar char="•"/>
            </a:pPr>
            <a:r>
              <a:rPr lang="pl-PL" sz="2000" dirty="0"/>
              <a:t>Znaki można łączyć w „słowa” przy pomocy operatora </a:t>
            </a:r>
            <a:r>
              <a:rPr lang="pl-PL" sz="2000" dirty="0">
                <a:latin typeface="Monoid" panose="02000503000000000000" pitchFamily="2" charset="0"/>
              </a:rPr>
              <a:t>+</a:t>
            </a:r>
            <a:endParaRPr lang="pl-PL" sz="2000" dirty="0">
              <a:solidFill>
                <a:srgbClr val="FF0000"/>
              </a:solidFill>
            </a:endParaRPr>
          </a:p>
        </p:txBody>
      </p:sp>
      <p:sp>
        <p:nvSpPr>
          <p:cNvPr id="4" name="Symbol zastępczy daty 3"/>
          <p:cNvSpPr>
            <a:spLocks noGrp="1"/>
          </p:cNvSpPr>
          <p:nvPr>
            <p:ph type="dt" sz="half" idx="10"/>
          </p:nvPr>
        </p:nvSpPr>
        <p:spPr/>
        <p:txBody>
          <a:bodyPr/>
          <a:lstStyle/>
          <a:p>
            <a:fld id="{A9D9BF86-D333-44AD-814F-FCFC27B3B8A4}" type="datetime1">
              <a:rPr lang="pl-PL" smtClean="0"/>
              <a:t>25.11.2021</a:t>
            </a:fld>
            <a:endParaRPr lang="pl-PL"/>
          </a:p>
        </p:txBody>
      </p:sp>
      <p:sp>
        <p:nvSpPr>
          <p:cNvPr id="5" name="Prostokąt 4"/>
          <p:cNvSpPr/>
          <p:nvPr/>
        </p:nvSpPr>
        <p:spPr>
          <a:xfrm>
            <a:off x="1124034" y="2064653"/>
            <a:ext cx="10797456" cy="1092607"/>
          </a:xfrm>
          <a:prstGeom prst="rect">
            <a:avLst/>
          </a:prstGeom>
        </p:spPr>
        <p:txBody>
          <a:bodyPr wrap="square">
            <a:spAutoFit/>
          </a:bodyPr>
          <a:lstStyle/>
          <a:p>
            <a:r>
              <a:rPr lang="pl-PL" sz="2000" b="1" dirty="0">
                <a:solidFill>
                  <a:srgbClr val="0070C0"/>
                </a:solidFill>
              </a:rPr>
              <a:t>Przykład </a:t>
            </a:r>
          </a:p>
          <a:p>
            <a:pPr>
              <a:spcBef>
                <a:spcPts val="600"/>
              </a:spcBef>
            </a:pPr>
            <a:r>
              <a:rPr lang="pl-PL" sz="2000" dirty="0"/>
              <a:t>Dla pracowników zespołu 10 złożyć pierwsze trzy litery nazwy ich zespołu (</a:t>
            </a:r>
            <a:r>
              <a:rPr lang="pl-PL" sz="2000" dirty="0" err="1"/>
              <a:t>Adm</a:t>
            </a:r>
            <a:r>
              <a:rPr lang="pl-PL" sz="2000" dirty="0"/>
              <a:t>) z wprowadzonych kodów dla znaków „A”, „d” i „m”.</a:t>
            </a:r>
          </a:p>
        </p:txBody>
      </p:sp>
      <p:sp>
        <p:nvSpPr>
          <p:cNvPr id="6" name="Prostokąt 5"/>
          <p:cNvSpPr/>
          <p:nvPr/>
        </p:nvSpPr>
        <p:spPr>
          <a:xfrm>
            <a:off x="1363539" y="3368863"/>
            <a:ext cx="9236037" cy="907941"/>
          </a:xfrm>
          <a:prstGeom prst="rect">
            <a:avLst/>
          </a:prstGeom>
          <a:solidFill>
            <a:schemeClr val="accent2">
              <a:lumMod val="20000"/>
              <a:lumOff val="80000"/>
            </a:schemeClr>
          </a:solidFill>
        </p:spPr>
        <p:txBody>
          <a:bodyPr wrap="square">
            <a:spAutoFit/>
          </a:bodyPr>
          <a:lstStyle/>
          <a:p>
            <a:pPr>
              <a:spcBef>
                <a:spcPts val="300"/>
              </a:spcBef>
            </a:pPr>
            <a:r>
              <a:rPr lang="pl-PL" sz="1600" dirty="0">
                <a:latin typeface="Courier New" panose="02070309020205020404" pitchFamily="49" charset="0"/>
                <a:cs typeface="Courier New" panose="02070309020205020404" pitchFamily="49" charset="0"/>
              </a:rPr>
              <a:t>SELECT nazwisko, CHAR(65)+CHAR(100)+CHAR(109) as </a:t>
            </a:r>
            <a:r>
              <a:rPr lang="pl-PL" sz="1600" dirty="0" err="1">
                <a:latin typeface="Courier New" panose="02070309020205020404" pitchFamily="49" charset="0"/>
                <a:cs typeface="Courier New" panose="02070309020205020404" pitchFamily="49" charset="0"/>
              </a:rPr>
              <a:t>Skrót_nazwy_zespołu</a:t>
            </a:r>
            <a:endParaRPr lang="pl-PL" sz="1600" dirty="0">
              <a:latin typeface="Courier New" panose="02070309020205020404" pitchFamily="49" charset="0"/>
              <a:cs typeface="Courier New" panose="02070309020205020404" pitchFamily="49" charset="0"/>
            </a:endParaRPr>
          </a:p>
          <a:p>
            <a:pPr>
              <a:spcBef>
                <a:spcPts val="300"/>
              </a:spcBef>
            </a:pPr>
            <a:r>
              <a:rPr lang="pl-PL" sz="1600" dirty="0">
                <a:latin typeface="Courier New" panose="02070309020205020404" pitchFamily="49" charset="0"/>
                <a:cs typeface="Courier New" panose="02070309020205020404" pitchFamily="49" charset="0"/>
              </a:rPr>
              <a:t>FROM pracownicy</a:t>
            </a:r>
          </a:p>
          <a:p>
            <a:pPr>
              <a:spcBef>
                <a:spcPts val="300"/>
              </a:spcBef>
            </a:pPr>
            <a:r>
              <a:rPr lang="pl-PL" sz="1600" dirty="0">
                <a:latin typeface="Courier New" panose="02070309020205020404" pitchFamily="49" charset="0"/>
                <a:cs typeface="Courier New" panose="02070309020205020404" pitchFamily="49" charset="0"/>
              </a:rPr>
              <a:t>WHERE </a:t>
            </a:r>
            <a:r>
              <a:rPr lang="pl-PL" sz="1600" dirty="0" err="1">
                <a:latin typeface="Courier New" panose="02070309020205020404" pitchFamily="49" charset="0"/>
                <a:cs typeface="Courier New" panose="02070309020205020404" pitchFamily="49" charset="0"/>
              </a:rPr>
              <a:t>id_zesp</a:t>
            </a:r>
            <a:r>
              <a:rPr lang="pl-PL" sz="1600" dirty="0">
                <a:latin typeface="Courier New" panose="02070309020205020404" pitchFamily="49" charset="0"/>
                <a:cs typeface="Courier New" panose="02070309020205020404" pitchFamily="49" charset="0"/>
              </a:rPr>
              <a:t> = 10;</a:t>
            </a:r>
            <a:endParaRPr lang="pl-PL" sz="1700" dirty="0">
              <a:solidFill>
                <a:srgbClr val="B73F50"/>
              </a:solidFill>
              <a:latin typeface="Courier New" panose="02070309020205020404" pitchFamily="49" charset="0"/>
              <a:cs typeface="Courier New" panose="02070309020205020404" pitchFamily="49" charset="0"/>
            </a:endParaRPr>
          </a:p>
        </p:txBody>
      </p:sp>
      <p:sp>
        <p:nvSpPr>
          <p:cNvPr id="7" name="Prostokąt 6"/>
          <p:cNvSpPr/>
          <p:nvPr/>
        </p:nvSpPr>
        <p:spPr>
          <a:xfrm>
            <a:off x="5231560" y="4432007"/>
            <a:ext cx="975360" cy="338554"/>
          </a:xfrm>
          <a:prstGeom prst="rect">
            <a:avLst/>
          </a:prstGeom>
        </p:spPr>
        <p:txBody>
          <a:bodyPr wrap="square">
            <a:spAutoFit/>
          </a:bodyPr>
          <a:lstStyle/>
          <a:p>
            <a:pPr algn="ctr"/>
            <a:r>
              <a:rPr lang="pl-PL" sz="1600" dirty="0"/>
              <a:t>Wynik</a:t>
            </a:r>
          </a:p>
        </p:txBody>
      </p:sp>
      <p:cxnSp>
        <p:nvCxnSpPr>
          <p:cNvPr id="8" name="Łącznik prosty ze strzałką 7"/>
          <p:cNvCxnSpPr/>
          <p:nvPr/>
        </p:nvCxnSpPr>
        <p:spPr>
          <a:xfrm>
            <a:off x="5231561" y="4343998"/>
            <a:ext cx="14809" cy="582280"/>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pic>
        <p:nvPicPr>
          <p:cNvPr id="11" name="Obraz 10"/>
          <p:cNvPicPr>
            <a:picLocks noChangeAspect="1"/>
          </p:cNvPicPr>
          <p:nvPr/>
        </p:nvPicPr>
        <p:blipFill>
          <a:blip r:embed="rId3"/>
          <a:stretch>
            <a:fillRect/>
          </a:stretch>
        </p:blipFill>
        <p:spPr>
          <a:xfrm>
            <a:off x="3478529" y="5014287"/>
            <a:ext cx="3720795" cy="1024072"/>
          </a:xfrm>
          <a:prstGeom prst="rect">
            <a:avLst/>
          </a:prstGeom>
        </p:spPr>
      </p:pic>
    </p:spTree>
    <p:extLst>
      <p:ext uri="{BB962C8B-B14F-4D97-AF65-F5344CB8AC3E}">
        <p14:creationId xmlns:p14="http://schemas.microsoft.com/office/powerpoint/2010/main" val="2041258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up)">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left)">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up)">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wipe(left)">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lt">
                                    <p:tmPct val="10000"/>
                                  </p:iterate>
                                  <p:childTnLst>
                                    <p:set>
                                      <p:cBhvr>
                                        <p:cTn id="31" dur="1" fill="hold">
                                          <p:stCondLst>
                                            <p:cond delay="0"/>
                                          </p:stCondLst>
                                        </p:cTn>
                                        <p:tgtEl>
                                          <p:spTgt spid="6">
                                            <p:txEl>
                                              <p:pRg st="0" end="0"/>
                                            </p:txEl>
                                          </p:spTgt>
                                        </p:tgtEl>
                                        <p:attrNameLst>
                                          <p:attrName>style.visibility</p:attrName>
                                        </p:attrNameLst>
                                      </p:cBhvr>
                                      <p:to>
                                        <p:strVal val="visible"/>
                                      </p:to>
                                    </p:set>
                                    <p:animEffect transition="in" filter="wipe(left)">
                                      <p:cBhvr>
                                        <p:cTn id="32" dur="5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lt">
                                    <p:tmPct val="10000"/>
                                  </p:iterate>
                                  <p:childTnLst>
                                    <p:set>
                                      <p:cBhvr>
                                        <p:cTn id="36" dur="1" fill="hold">
                                          <p:stCondLst>
                                            <p:cond delay="0"/>
                                          </p:stCondLst>
                                        </p:cTn>
                                        <p:tgtEl>
                                          <p:spTgt spid="6">
                                            <p:txEl>
                                              <p:pRg st="1" end="1"/>
                                            </p:txEl>
                                          </p:spTgt>
                                        </p:tgtEl>
                                        <p:attrNameLst>
                                          <p:attrName>style.visibility</p:attrName>
                                        </p:attrNameLst>
                                      </p:cBhvr>
                                      <p:to>
                                        <p:strVal val="visible"/>
                                      </p:to>
                                    </p:set>
                                    <p:animEffect transition="in" filter="wipe(left)">
                                      <p:cBhvr>
                                        <p:cTn id="37" dur="500"/>
                                        <p:tgtEl>
                                          <p:spTgt spid="6">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lt">
                                    <p:tmPct val="10000"/>
                                  </p:iterate>
                                  <p:childTnLst>
                                    <p:set>
                                      <p:cBhvr>
                                        <p:cTn id="41" dur="1" fill="hold">
                                          <p:stCondLst>
                                            <p:cond delay="0"/>
                                          </p:stCondLst>
                                        </p:cTn>
                                        <p:tgtEl>
                                          <p:spTgt spid="6">
                                            <p:txEl>
                                              <p:pRg st="2" end="2"/>
                                            </p:txEl>
                                          </p:spTgt>
                                        </p:tgtEl>
                                        <p:attrNameLst>
                                          <p:attrName>style.visibility</p:attrName>
                                        </p:attrNameLst>
                                      </p:cBhvr>
                                      <p:to>
                                        <p:strVal val="visible"/>
                                      </p:to>
                                    </p:set>
                                    <p:animEffect transition="in" filter="wipe(left)">
                                      <p:cBhvr>
                                        <p:cTn id="42" dur="500"/>
                                        <p:tgtEl>
                                          <p:spTgt spid="6">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up)">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1"/>
          <p:cNvSpPr txBox="1">
            <a:spLocks/>
          </p:cNvSpPr>
          <p:nvPr/>
        </p:nvSpPr>
        <p:spPr>
          <a:xfrm>
            <a:off x="0" y="0"/>
            <a:ext cx="12192000" cy="857250"/>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pl-PL" sz="4000" dirty="0">
                <a:solidFill>
                  <a:srgbClr val="000000"/>
                </a:solidFill>
                <a:latin typeface="Minion-Regular"/>
              </a:rPr>
              <a:t>Funkcje numeryczne</a:t>
            </a:r>
            <a:endParaRPr lang="pl-PL" sz="4000" b="1" dirty="0">
              <a:latin typeface="+mn-lt"/>
            </a:endParaRPr>
          </a:p>
        </p:txBody>
      </p:sp>
      <p:sp>
        <p:nvSpPr>
          <p:cNvPr id="13" name="Prostokąt 12"/>
          <p:cNvSpPr/>
          <p:nvPr/>
        </p:nvSpPr>
        <p:spPr>
          <a:xfrm>
            <a:off x="449664" y="1045453"/>
            <a:ext cx="10991766" cy="446276"/>
          </a:xfrm>
          <a:prstGeom prst="rect">
            <a:avLst/>
          </a:prstGeom>
          <a:ln>
            <a:noFill/>
          </a:ln>
        </p:spPr>
        <p:txBody>
          <a:bodyPr wrap="square">
            <a:spAutoFit/>
          </a:bodyPr>
          <a:lstStyle/>
          <a:p>
            <a:pPr marL="354013" indent="-354013">
              <a:spcBef>
                <a:spcPts val="600"/>
              </a:spcBef>
              <a:buFont typeface="Wingdings" panose="05000000000000000000" pitchFamily="2" charset="2"/>
              <a:buChar char="F"/>
            </a:pPr>
            <a:r>
              <a:rPr lang="pl-PL" sz="2300" dirty="0"/>
              <a:t>Funkcja </a:t>
            </a:r>
            <a:r>
              <a:rPr lang="pl-PL" dirty="0">
                <a:latin typeface="Monoid" panose="02000503000000000000" pitchFamily="2" charset="0"/>
              </a:rPr>
              <a:t>ROUND</a:t>
            </a:r>
            <a:r>
              <a:rPr lang="pl-PL" sz="2300" dirty="0"/>
              <a:t> zwraca liczbę </a:t>
            </a:r>
            <a:r>
              <a:rPr lang="pl-PL" sz="2300" dirty="0">
                <a:solidFill>
                  <a:srgbClr val="FF0000"/>
                </a:solidFill>
              </a:rPr>
              <a:t>zaokrągloną </a:t>
            </a:r>
            <a:r>
              <a:rPr lang="pl-PL" sz="2300" dirty="0"/>
              <a:t>do zadanej ilości miejsc po przecinku</a:t>
            </a:r>
            <a:r>
              <a:rPr lang="pl-PL" sz="2000" dirty="0"/>
              <a:t>.</a:t>
            </a:r>
          </a:p>
        </p:txBody>
      </p:sp>
      <p:sp>
        <p:nvSpPr>
          <p:cNvPr id="4" name="Symbol zastępczy daty 3"/>
          <p:cNvSpPr>
            <a:spLocks noGrp="1"/>
          </p:cNvSpPr>
          <p:nvPr>
            <p:ph type="dt" sz="half" idx="10"/>
          </p:nvPr>
        </p:nvSpPr>
        <p:spPr/>
        <p:txBody>
          <a:bodyPr/>
          <a:lstStyle/>
          <a:p>
            <a:fld id="{A9D9BF86-D333-44AD-814F-FCFC27B3B8A4}" type="datetime1">
              <a:rPr lang="pl-PL" smtClean="0"/>
              <a:t>25.11.2021</a:t>
            </a:fld>
            <a:endParaRPr lang="pl-PL"/>
          </a:p>
        </p:txBody>
      </p:sp>
      <p:sp>
        <p:nvSpPr>
          <p:cNvPr id="5" name="Prostokąt 4"/>
          <p:cNvSpPr/>
          <p:nvPr/>
        </p:nvSpPr>
        <p:spPr>
          <a:xfrm>
            <a:off x="838200" y="1800339"/>
            <a:ext cx="11323236" cy="784830"/>
          </a:xfrm>
          <a:prstGeom prst="rect">
            <a:avLst/>
          </a:prstGeom>
        </p:spPr>
        <p:txBody>
          <a:bodyPr wrap="square">
            <a:spAutoFit/>
          </a:bodyPr>
          <a:lstStyle/>
          <a:p>
            <a:r>
              <a:rPr lang="pl-PL" sz="2000" b="1" dirty="0">
                <a:solidFill>
                  <a:srgbClr val="0070C0"/>
                </a:solidFill>
              </a:rPr>
              <a:t>Przykład </a:t>
            </a:r>
          </a:p>
          <a:p>
            <a:pPr>
              <a:spcBef>
                <a:spcPts val="600"/>
              </a:spcBef>
            </a:pPr>
            <a:r>
              <a:rPr lang="pl-PL" sz="2000" dirty="0"/>
              <a:t>Podzielić płace pracowników zespołu 10 na 7 a następnie zaokrąglić wyniki do 2-ch miejsc po przecinku.</a:t>
            </a:r>
          </a:p>
        </p:txBody>
      </p:sp>
      <p:sp>
        <p:nvSpPr>
          <p:cNvPr id="6" name="Prostokąt 5"/>
          <p:cNvSpPr/>
          <p:nvPr/>
        </p:nvSpPr>
        <p:spPr>
          <a:xfrm>
            <a:off x="819150" y="2766453"/>
            <a:ext cx="10461560" cy="907941"/>
          </a:xfrm>
          <a:prstGeom prst="rect">
            <a:avLst/>
          </a:prstGeom>
          <a:solidFill>
            <a:schemeClr val="accent2">
              <a:lumMod val="20000"/>
              <a:lumOff val="80000"/>
            </a:schemeClr>
          </a:solidFill>
        </p:spPr>
        <p:txBody>
          <a:bodyPr wrap="square">
            <a:spAutoFit/>
          </a:bodyPr>
          <a:lstStyle/>
          <a:p>
            <a:pPr>
              <a:spcBef>
                <a:spcPts val="300"/>
              </a:spcBef>
            </a:pPr>
            <a:r>
              <a:rPr lang="pl-PL" sz="1600" dirty="0">
                <a:latin typeface="Courier New" panose="02070309020205020404" pitchFamily="49" charset="0"/>
                <a:cs typeface="Courier New" panose="02070309020205020404" pitchFamily="49" charset="0"/>
              </a:rPr>
              <a:t>SELECT nazwisko, płaca_pod, płaca_pod/7 as Podz_na_7, ROUND(płaca_pod/7,2) as </a:t>
            </a:r>
            <a:r>
              <a:rPr lang="pl-PL" sz="1600" dirty="0" err="1">
                <a:latin typeface="Courier New" panose="02070309020205020404" pitchFamily="49" charset="0"/>
                <a:cs typeface="Courier New" panose="02070309020205020404" pitchFamily="49" charset="0"/>
              </a:rPr>
              <a:t>Zaokr</a:t>
            </a:r>
            <a:endParaRPr lang="pl-PL" sz="1600" dirty="0">
              <a:latin typeface="Courier New" panose="02070309020205020404" pitchFamily="49" charset="0"/>
              <a:cs typeface="Courier New" panose="02070309020205020404" pitchFamily="49" charset="0"/>
            </a:endParaRPr>
          </a:p>
          <a:p>
            <a:pPr>
              <a:spcBef>
                <a:spcPts val="300"/>
              </a:spcBef>
            </a:pPr>
            <a:r>
              <a:rPr lang="pl-PL" sz="1600" dirty="0">
                <a:latin typeface="Courier New" panose="02070309020205020404" pitchFamily="49" charset="0"/>
                <a:cs typeface="Courier New" panose="02070309020205020404" pitchFamily="49" charset="0"/>
              </a:rPr>
              <a:t>FROM pracownicy</a:t>
            </a:r>
          </a:p>
          <a:p>
            <a:pPr>
              <a:spcBef>
                <a:spcPts val="300"/>
              </a:spcBef>
            </a:pPr>
            <a:r>
              <a:rPr lang="pl-PL" sz="1600" dirty="0">
                <a:latin typeface="Courier New" panose="02070309020205020404" pitchFamily="49" charset="0"/>
                <a:cs typeface="Courier New" panose="02070309020205020404" pitchFamily="49" charset="0"/>
              </a:rPr>
              <a:t>WHERE </a:t>
            </a:r>
            <a:r>
              <a:rPr lang="pl-PL" sz="1600" dirty="0" err="1">
                <a:latin typeface="Courier New" panose="02070309020205020404" pitchFamily="49" charset="0"/>
                <a:cs typeface="Courier New" panose="02070309020205020404" pitchFamily="49" charset="0"/>
              </a:rPr>
              <a:t>id_zesp</a:t>
            </a:r>
            <a:r>
              <a:rPr lang="pl-PL" sz="1600" dirty="0">
                <a:latin typeface="Courier New" panose="02070309020205020404" pitchFamily="49" charset="0"/>
                <a:cs typeface="Courier New" panose="02070309020205020404" pitchFamily="49" charset="0"/>
              </a:rPr>
              <a:t> = 10;</a:t>
            </a:r>
            <a:endParaRPr lang="pl-PL" sz="1700" dirty="0">
              <a:solidFill>
                <a:srgbClr val="B73F50"/>
              </a:solidFill>
              <a:latin typeface="Courier New" panose="02070309020205020404" pitchFamily="49" charset="0"/>
              <a:cs typeface="Courier New" panose="02070309020205020404" pitchFamily="49" charset="0"/>
            </a:endParaRPr>
          </a:p>
        </p:txBody>
      </p:sp>
      <p:sp>
        <p:nvSpPr>
          <p:cNvPr id="7" name="Prostokąt 6"/>
          <p:cNvSpPr/>
          <p:nvPr/>
        </p:nvSpPr>
        <p:spPr>
          <a:xfrm>
            <a:off x="5711620" y="3861806"/>
            <a:ext cx="975360" cy="338554"/>
          </a:xfrm>
          <a:prstGeom prst="rect">
            <a:avLst/>
          </a:prstGeom>
        </p:spPr>
        <p:txBody>
          <a:bodyPr wrap="square">
            <a:spAutoFit/>
          </a:bodyPr>
          <a:lstStyle/>
          <a:p>
            <a:pPr algn="ctr"/>
            <a:r>
              <a:rPr lang="pl-PL" sz="1600" dirty="0"/>
              <a:t>Wynik</a:t>
            </a:r>
          </a:p>
        </p:txBody>
      </p:sp>
      <p:cxnSp>
        <p:nvCxnSpPr>
          <p:cNvPr id="8" name="Łącznik prosty ze strzałką 7"/>
          <p:cNvCxnSpPr/>
          <p:nvPr/>
        </p:nvCxnSpPr>
        <p:spPr>
          <a:xfrm flipH="1">
            <a:off x="5819202" y="3726564"/>
            <a:ext cx="1945" cy="690655"/>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pic>
        <p:nvPicPr>
          <p:cNvPr id="15" name="Obraz 14"/>
          <p:cNvPicPr>
            <a:picLocks noChangeAspect="1"/>
          </p:cNvPicPr>
          <p:nvPr/>
        </p:nvPicPr>
        <p:blipFill>
          <a:blip r:embed="rId3"/>
          <a:stretch>
            <a:fillRect/>
          </a:stretch>
        </p:blipFill>
        <p:spPr>
          <a:xfrm>
            <a:off x="3176809" y="4444086"/>
            <a:ext cx="5088895" cy="1008024"/>
          </a:xfrm>
          <a:prstGeom prst="rect">
            <a:avLst/>
          </a:prstGeom>
        </p:spPr>
      </p:pic>
    </p:spTree>
    <p:extLst>
      <p:ext uri="{BB962C8B-B14F-4D97-AF65-F5344CB8AC3E}">
        <p14:creationId xmlns:p14="http://schemas.microsoft.com/office/powerpoint/2010/main" val="1862547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up)">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up)">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left)">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iterate type="lt">
                                    <p:tmPct val="10000"/>
                                  </p:iterate>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lt">
                                    <p:tmPct val="10000"/>
                                  </p:iterate>
                                  <p:childTnLst>
                                    <p:set>
                                      <p:cBhvr>
                                        <p:cTn id="31" dur="1" fill="hold">
                                          <p:stCondLst>
                                            <p:cond delay="0"/>
                                          </p:stCondLst>
                                        </p:cTn>
                                        <p:tgtEl>
                                          <p:spTgt spid="6">
                                            <p:txEl>
                                              <p:pRg st="1" end="1"/>
                                            </p:txEl>
                                          </p:spTgt>
                                        </p:tgtEl>
                                        <p:attrNameLst>
                                          <p:attrName>style.visibility</p:attrName>
                                        </p:attrNameLst>
                                      </p:cBhvr>
                                      <p:to>
                                        <p:strVal val="visible"/>
                                      </p:to>
                                    </p:set>
                                    <p:animEffect transition="in" filter="wipe(left)">
                                      <p:cBhvr>
                                        <p:cTn id="32" dur="500"/>
                                        <p:tgtEl>
                                          <p:spTgt spid="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lt">
                                    <p:tmPct val="10000"/>
                                  </p:iterate>
                                  <p:childTnLst>
                                    <p:set>
                                      <p:cBhvr>
                                        <p:cTn id="36" dur="1" fill="hold">
                                          <p:stCondLst>
                                            <p:cond delay="0"/>
                                          </p:stCondLst>
                                        </p:cTn>
                                        <p:tgtEl>
                                          <p:spTgt spid="6">
                                            <p:txEl>
                                              <p:pRg st="2" end="2"/>
                                            </p:txEl>
                                          </p:spTgt>
                                        </p:tgtEl>
                                        <p:attrNameLst>
                                          <p:attrName>style.visibility</p:attrName>
                                        </p:attrNameLst>
                                      </p:cBhvr>
                                      <p:to>
                                        <p:strVal val="visible"/>
                                      </p:to>
                                    </p:set>
                                    <p:animEffect transition="in" filter="wipe(left)">
                                      <p:cBhvr>
                                        <p:cTn id="37" dur="500"/>
                                        <p:tgtEl>
                                          <p:spTgt spid="6">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up)">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1"/>
          <p:cNvSpPr txBox="1">
            <a:spLocks/>
          </p:cNvSpPr>
          <p:nvPr/>
        </p:nvSpPr>
        <p:spPr>
          <a:xfrm>
            <a:off x="0" y="0"/>
            <a:ext cx="12192000" cy="857250"/>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pl-PL" sz="4000" dirty="0">
                <a:solidFill>
                  <a:srgbClr val="000000"/>
                </a:solidFill>
                <a:latin typeface="Minion-Regular"/>
              </a:rPr>
              <a:t>Funkcje operujące na datach</a:t>
            </a:r>
            <a:endParaRPr lang="pl-PL" sz="4000" b="1" dirty="0">
              <a:latin typeface="+mn-lt"/>
            </a:endParaRPr>
          </a:p>
        </p:txBody>
      </p:sp>
      <p:sp>
        <p:nvSpPr>
          <p:cNvPr id="13" name="Prostokąt 12"/>
          <p:cNvSpPr/>
          <p:nvPr/>
        </p:nvSpPr>
        <p:spPr>
          <a:xfrm>
            <a:off x="449664" y="1045453"/>
            <a:ext cx="10991766" cy="446276"/>
          </a:xfrm>
          <a:prstGeom prst="rect">
            <a:avLst/>
          </a:prstGeom>
          <a:ln>
            <a:noFill/>
          </a:ln>
        </p:spPr>
        <p:txBody>
          <a:bodyPr wrap="square">
            <a:spAutoFit/>
          </a:bodyPr>
          <a:lstStyle/>
          <a:p>
            <a:pPr marL="354013" indent="-354013">
              <a:spcBef>
                <a:spcPts val="600"/>
              </a:spcBef>
              <a:buFont typeface="Wingdings" panose="05000000000000000000" pitchFamily="2" charset="2"/>
              <a:buChar char="F"/>
            </a:pPr>
            <a:r>
              <a:rPr lang="pl-PL" sz="2300" dirty="0"/>
              <a:t>Funkcja </a:t>
            </a:r>
            <a:r>
              <a:rPr lang="pl-PL" dirty="0">
                <a:latin typeface="Monoid" panose="02000503000000000000" pitchFamily="2" charset="0"/>
              </a:rPr>
              <a:t>DATEADD</a:t>
            </a:r>
            <a:r>
              <a:rPr lang="pl-PL" sz="2300" dirty="0"/>
              <a:t> zwraca datę po </a:t>
            </a:r>
            <a:r>
              <a:rPr lang="pl-PL" sz="2300" dirty="0">
                <a:solidFill>
                  <a:srgbClr val="FF0000"/>
                </a:solidFill>
              </a:rPr>
              <a:t>dodaniu</a:t>
            </a:r>
            <a:r>
              <a:rPr lang="pl-PL" sz="2300" dirty="0"/>
              <a:t> do niej określonej liczby jednostek (np. dni)</a:t>
            </a:r>
            <a:r>
              <a:rPr lang="pl-PL" sz="2000" dirty="0"/>
              <a:t>.</a:t>
            </a:r>
          </a:p>
        </p:txBody>
      </p:sp>
      <p:sp>
        <p:nvSpPr>
          <p:cNvPr id="4" name="Symbol zastępczy daty 3"/>
          <p:cNvSpPr>
            <a:spLocks noGrp="1"/>
          </p:cNvSpPr>
          <p:nvPr>
            <p:ph type="dt" sz="half" idx="10"/>
          </p:nvPr>
        </p:nvSpPr>
        <p:spPr/>
        <p:txBody>
          <a:bodyPr/>
          <a:lstStyle/>
          <a:p>
            <a:fld id="{A9D9BF86-D333-44AD-814F-FCFC27B3B8A4}" type="datetime1">
              <a:rPr lang="pl-PL" smtClean="0"/>
              <a:t>25.11.2021</a:t>
            </a:fld>
            <a:endParaRPr lang="pl-PL"/>
          </a:p>
        </p:txBody>
      </p:sp>
      <p:sp>
        <p:nvSpPr>
          <p:cNvPr id="5" name="Prostokąt 4"/>
          <p:cNvSpPr/>
          <p:nvPr/>
        </p:nvSpPr>
        <p:spPr>
          <a:xfrm>
            <a:off x="838200" y="1800339"/>
            <a:ext cx="11323236" cy="784830"/>
          </a:xfrm>
          <a:prstGeom prst="rect">
            <a:avLst/>
          </a:prstGeom>
        </p:spPr>
        <p:txBody>
          <a:bodyPr wrap="square">
            <a:spAutoFit/>
          </a:bodyPr>
          <a:lstStyle/>
          <a:p>
            <a:r>
              <a:rPr lang="pl-PL" sz="2000" b="1" dirty="0">
                <a:solidFill>
                  <a:srgbClr val="0070C0"/>
                </a:solidFill>
              </a:rPr>
              <a:t>Przykład </a:t>
            </a:r>
          </a:p>
          <a:p>
            <a:pPr>
              <a:spcBef>
                <a:spcPts val="600"/>
              </a:spcBef>
            </a:pPr>
            <a:r>
              <a:rPr lang="pl-PL" sz="2000" dirty="0"/>
              <a:t>Do dat zatrudnienia pracowników zespołu 10 dodać 400 dni.</a:t>
            </a:r>
          </a:p>
        </p:txBody>
      </p:sp>
      <p:sp>
        <p:nvSpPr>
          <p:cNvPr id="6" name="Prostokąt 5"/>
          <p:cNvSpPr/>
          <p:nvPr/>
        </p:nvSpPr>
        <p:spPr>
          <a:xfrm>
            <a:off x="819150" y="2766453"/>
            <a:ext cx="10073640" cy="907941"/>
          </a:xfrm>
          <a:prstGeom prst="rect">
            <a:avLst/>
          </a:prstGeom>
          <a:solidFill>
            <a:schemeClr val="accent2">
              <a:lumMod val="20000"/>
              <a:lumOff val="80000"/>
            </a:schemeClr>
          </a:solidFill>
        </p:spPr>
        <p:txBody>
          <a:bodyPr wrap="square">
            <a:spAutoFit/>
          </a:bodyPr>
          <a:lstStyle/>
          <a:p>
            <a:pPr>
              <a:spcBef>
                <a:spcPts val="300"/>
              </a:spcBef>
            </a:pPr>
            <a:r>
              <a:rPr lang="pl-PL" sz="1600" dirty="0">
                <a:latin typeface="Courier New" panose="02070309020205020404" pitchFamily="49" charset="0"/>
                <a:cs typeface="Courier New" panose="02070309020205020404" pitchFamily="49" charset="0"/>
              </a:rPr>
              <a:t>SELECT nazwisko, </a:t>
            </a:r>
            <a:r>
              <a:rPr lang="pl-PL" sz="1600" dirty="0" err="1">
                <a:latin typeface="Courier New" panose="02070309020205020404" pitchFamily="49" charset="0"/>
                <a:cs typeface="Courier New" panose="02070309020205020404" pitchFamily="49" charset="0"/>
              </a:rPr>
              <a:t>pracuje_od</a:t>
            </a:r>
            <a:r>
              <a:rPr lang="pl-PL" sz="1600" dirty="0">
                <a:latin typeface="Courier New" panose="02070309020205020404" pitchFamily="49" charset="0"/>
                <a:cs typeface="Courier New" panose="02070309020205020404" pitchFamily="49" charset="0"/>
              </a:rPr>
              <a:t>, DATEADD(</a:t>
            </a:r>
            <a:r>
              <a:rPr lang="pl-PL" sz="1600" dirty="0" err="1">
                <a:latin typeface="Courier New" panose="02070309020205020404" pitchFamily="49" charset="0"/>
                <a:cs typeface="Courier New" panose="02070309020205020404" pitchFamily="49" charset="0"/>
              </a:rPr>
              <a:t>day</a:t>
            </a:r>
            <a:r>
              <a:rPr lang="pl-PL" sz="1600" dirty="0">
                <a:latin typeface="Courier New" panose="02070309020205020404" pitchFamily="49" charset="0"/>
                <a:cs typeface="Courier New" panose="02070309020205020404" pitchFamily="49" charset="0"/>
              </a:rPr>
              <a:t>, 400, </a:t>
            </a:r>
            <a:r>
              <a:rPr lang="pl-PL" sz="1600" dirty="0" err="1">
                <a:latin typeface="Courier New" panose="02070309020205020404" pitchFamily="49" charset="0"/>
                <a:cs typeface="Courier New" panose="02070309020205020404" pitchFamily="49" charset="0"/>
              </a:rPr>
              <a:t>pracuje_od</a:t>
            </a:r>
            <a:r>
              <a:rPr lang="pl-PL" sz="1600" dirty="0">
                <a:latin typeface="Courier New" panose="02070309020205020404" pitchFamily="49" charset="0"/>
                <a:cs typeface="Courier New" panose="02070309020205020404" pitchFamily="49" charset="0"/>
              </a:rPr>
              <a:t>) as Pracuje_od_plus400</a:t>
            </a:r>
          </a:p>
          <a:p>
            <a:pPr>
              <a:spcBef>
                <a:spcPts val="300"/>
              </a:spcBef>
            </a:pPr>
            <a:r>
              <a:rPr lang="pl-PL" sz="1600" dirty="0">
                <a:latin typeface="Courier New" panose="02070309020205020404" pitchFamily="49" charset="0"/>
                <a:cs typeface="Courier New" panose="02070309020205020404" pitchFamily="49" charset="0"/>
              </a:rPr>
              <a:t>FROM pracownicy</a:t>
            </a:r>
          </a:p>
          <a:p>
            <a:pPr>
              <a:spcBef>
                <a:spcPts val="300"/>
              </a:spcBef>
            </a:pPr>
            <a:r>
              <a:rPr lang="pl-PL" sz="1600" dirty="0">
                <a:latin typeface="Courier New" panose="02070309020205020404" pitchFamily="49" charset="0"/>
                <a:cs typeface="Courier New" panose="02070309020205020404" pitchFamily="49" charset="0"/>
              </a:rPr>
              <a:t>WHERE </a:t>
            </a:r>
            <a:r>
              <a:rPr lang="pl-PL" sz="1600" dirty="0" err="1">
                <a:latin typeface="Courier New" panose="02070309020205020404" pitchFamily="49" charset="0"/>
                <a:cs typeface="Courier New" panose="02070309020205020404" pitchFamily="49" charset="0"/>
              </a:rPr>
              <a:t>id_zesp</a:t>
            </a:r>
            <a:r>
              <a:rPr lang="pl-PL" sz="1600" dirty="0">
                <a:latin typeface="Courier New" panose="02070309020205020404" pitchFamily="49" charset="0"/>
                <a:cs typeface="Courier New" panose="02070309020205020404" pitchFamily="49" charset="0"/>
              </a:rPr>
              <a:t> = 10;</a:t>
            </a:r>
            <a:endParaRPr lang="pl-PL" sz="1700" dirty="0">
              <a:solidFill>
                <a:srgbClr val="B73F50"/>
              </a:solidFill>
              <a:latin typeface="Courier New" panose="02070309020205020404" pitchFamily="49" charset="0"/>
              <a:cs typeface="Courier New" panose="02070309020205020404" pitchFamily="49" charset="0"/>
            </a:endParaRPr>
          </a:p>
        </p:txBody>
      </p:sp>
      <p:sp>
        <p:nvSpPr>
          <p:cNvPr id="7" name="Prostokąt 6"/>
          <p:cNvSpPr/>
          <p:nvPr/>
        </p:nvSpPr>
        <p:spPr>
          <a:xfrm>
            <a:off x="5590433" y="3883840"/>
            <a:ext cx="975360" cy="338554"/>
          </a:xfrm>
          <a:prstGeom prst="rect">
            <a:avLst/>
          </a:prstGeom>
        </p:spPr>
        <p:txBody>
          <a:bodyPr wrap="square">
            <a:spAutoFit/>
          </a:bodyPr>
          <a:lstStyle/>
          <a:p>
            <a:pPr algn="ctr"/>
            <a:r>
              <a:rPr lang="pl-PL" sz="1600" dirty="0"/>
              <a:t>Wynik</a:t>
            </a:r>
          </a:p>
        </p:txBody>
      </p:sp>
      <p:cxnSp>
        <p:nvCxnSpPr>
          <p:cNvPr id="8" name="Łącznik prosty ze strzałką 7"/>
          <p:cNvCxnSpPr/>
          <p:nvPr/>
        </p:nvCxnSpPr>
        <p:spPr>
          <a:xfrm>
            <a:off x="5706448" y="3778734"/>
            <a:ext cx="14809" cy="582280"/>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pic>
        <p:nvPicPr>
          <p:cNvPr id="2" name="Obraz 1"/>
          <p:cNvPicPr>
            <a:picLocks noChangeAspect="1"/>
          </p:cNvPicPr>
          <p:nvPr/>
        </p:nvPicPr>
        <p:blipFill>
          <a:blip r:embed="rId3"/>
          <a:stretch>
            <a:fillRect/>
          </a:stretch>
        </p:blipFill>
        <p:spPr>
          <a:xfrm>
            <a:off x="3466286" y="4441830"/>
            <a:ext cx="4958521" cy="1052348"/>
          </a:xfrm>
          <a:prstGeom prst="rect">
            <a:avLst/>
          </a:prstGeom>
        </p:spPr>
      </p:pic>
    </p:spTree>
    <p:extLst>
      <p:ext uri="{BB962C8B-B14F-4D97-AF65-F5344CB8AC3E}">
        <p14:creationId xmlns:p14="http://schemas.microsoft.com/office/powerpoint/2010/main" val="3122022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up)">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up)">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left)">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iterate type="lt">
                                    <p:tmPct val="10000"/>
                                  </p:iterate>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lt">
                                    <p:tmPct val="10000"/>
                                  </p:iterate>
                                  <p:childTnLst>
                                    <p:set>
                                      <p:cBhvr>
                                        <p:cTn id="31" dur="1" fill="hold">
                                          <p:stCondLst>
                                            <p:cond delay="0"/>
                                          </p:stCondLst>
                                        </p:cTn>
                                        <p:tgtEl>
                                          <p:spTgt spid="6">
                                            <p:txEl>
                                              <p:pRg st="1" end="1"/>
                                            </p:txEl>
                                          </p:spTgt>
                                        </p:tgtEl>
                                        <p:attrNameLst>
                                          <p:attrName>style.visibility</p:attrName>
                                        </p:attrNameLst>
                                      </p:cBhvr>
                                      <p:to>
                                        <p:strVal val="visible"/>
                                      </p:to>
                                    </p:set>
                                    <p:animEffect transition="in" filter="wipe(left)">
                                      <p:cBhvr>
                                        <p:cTn id="32" dur="500"/>
                                        <p:tgtEl>
                                          <p:spTgt spid="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lt">
                                    <p:tmPct val="10000"/>
                                  </p:iterate>
                                  <p:childTnLst>
                                    <p:set>
                                      <p:cBhvr>
                                        <p:cTn id="36" dur="1" fill="hold">
                                          <p:stCondLst>
                                            <p:cond delay="0"/>
                                          </p:stCondLst>
                                        </p:cTn>
                                        <p:tgtEl>
                                          <p:spTgt spid="6">
                                            <p:txEl>
                                              <p:pRg st="2" end="2"/>
                                            </p:txEl>
                                          </p:spTgt>
                                        </p:tgtEl>
                                        <p:attrNameLst>
                                          <p:attrName>style.visibility</p:attrName>
                                        </p:attrNameLst>
                                      </p:cBhvr>
                                      <p:to>
                                        <p:strVal val="visible"/>
                                      </p:to>
                                    </p:set>
                                    <p:animEffect transition="in" filter="wipe(left)">
                                      <p:cBhvr>
                                        <p:cTn id="37" dur="500"/>
                                        <p:tgtEl>
                                          <p:spTgt spid="6">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up)">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fade">
                                      <p:cBhvr>
                                        <p:cTn id="5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1"/>
          <p:cNvSpPr txBox="1">
            <a:spLocks/>
          </p:cNvSpPr>
          <p:nvPr/>
        </p:nvSpPr>
        <p:spPr>
          <a:xfrm>
            <a:off x="0" y="0"/>
            <a:ext cx="12192000" cy="857250"/>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pl-PL" sz="4000" dirty="0">
                <a:solidFill>
                  <a:srgbClr val="000000"/>
                </a:solidFill>
                <a:latin typeface="Minion-Regular"/>
              </a:rPr>
              <a:t>Funkcje konwersji typów</a:t>
            </a:r>
            <a:endParaRPr lang="pl-PL" sz="4000" b="1" dirty="0">
              <a:latin typeface="+mn-lt"/>
            </a:endParaRPr>
          </a:p>
        </p:txBody>
      </p:sp>
      <p:sp>
        <p:nvSpPr>
          <p:cNvPr id="13" name="Prostokąt 12"/>
          <p:cNvSpPr/>
          <p:nvPr/>
        </p:nvSpPr>
        <p:spPr>
          <a:xfrm>
            <a:off x="449664" y="1045453"/>
            <a:ext cx="10991766" cy="446276"/>
          </a:xfrm>
          <a:prstGeom prst="rect">
            <a:avLst/>
          </a:prstGeom>
          <a:ln>
            <a:noFill/>
          </a:ln>
        </p:spPr>
        <p:txBody>
          <a:bodyPr wrap="square">
            <a:spAutoFit/>
          </a:bodyPr>
          <a:lstStyle/>
          <a:p>
            <a:pPr marL="354013" indent="-354013">
              <a:spcBef>
                <a:spcPts val="600"/>
              </a:spcBef>
              <a:buFont typeface="Wingdings" panose="05000000000000000000" pitchFamily="2" charset="2"/>
              <a:buChar char="F"/>
            </a:pPr>
            <a:r>
              <a:rPr lang="pl-PL" sz="2300" dirty="0"/>
              <a:t>Funkcja </a:t>
            </a:r>
            <a:r>
              <a:rPr lang="pl-PL" dirty="0">
                <a:latin typeface="Monoid" panose="02000503000000000000" pitchFamily="2" charset="0"/>
              </a:rPr>
              <a:t>CAST</a:t>
            </a:r>
            <a:r>
              <a:rPr lang="pl-PL" sz="2300" dirty="0"/>
              <a:t> dokonuje konwersji wyrażenia pewnego typu na inny typ</a:t>
            </a:r>
            <a:r>
              <a:rPr lang="pl-PL" sz="2000" dirty="0"/>
              <a:t>.</a:t>
            </a:r>
          </a:p>
        </p:txBody>
      </p:sp>
      <p:sp>
        <p:nvSpPr>
          <p:cNvPr id="4" name="Symbol zastępczy daty 3"/>
          <p:cNvSpPr>
            <a:spLocks noGrp="1"/>
          </p:cNvSpPr>
          <p:nvPr>
            <p:ph type="dt" sz="half" idx="10"/>
          </p:nvPr>
        </p:nvSpPr>
        <p:spPr/>
        <p:txBody>
          <a:bodyPr/>
          <a:lstStyle/>
          <a:p>
            <a:fld id="{A9D9BF86-D333-44AD-814F-FCFC27B3B8A4}" type="datetime1">
              <a:rPr lang="pl-PL" smtClean="0"/>
              <a:t>25.11.2021</a:t>
            </a:fld>
            <a:endParaRPr lang="pl-PL"/>
          </a:p>
        </p:txBody>
      </p:sp>
      <p:sp>
        <p:nvSpPr>
          <p:cNvPr id="5" name="Prostokąt 4"/>
          <p:cNvSpPr/>
          <p:nvPr/>
        </p:nvSpPr>
        <p:spPr>
          <a:xfrm>
            <a:off x="819150" y="1679932"/>
            <a:ext cx="11148060" cy="1400383"/>
          </a:xfrm>
          <a:prstGeom prst="rect">
            <a:avLst/>
          </a:prstGeom>
        </p:spPr>
        <p:txBody>
          <a:bodyPr wrap="square">
            <a:spAutoFit/>
          </a:bodyPr>
          <a:lstStyle/>
          <a:p>
            <a:r>
              <a:rPr lang="pl-PL" sz="2000" b="1" dirty="0">
                <a:solidFill>
                  <a:srgbClr val="0070C0"/>
                </a:solidFill>
              </a:rPr>
              <a:t>Przykład </a:t>
            </a:r>
          </a:p>
          <a:p>
            <a:pPr>
              <a:spcBef>
                <a:spcPts val="600"/>
              </a:spcBef>
            </a:pPr>
            <a:r>
              <a:rPr lang="pl-PL" sz="2000" dirty="0"/>
              <a:t>Dla każdego z pracowników zespołu 10 podać trzy dane: (i) datę zatrudnienia, (i) bieżącą datę i czas oraz (iii) tylko bieżącą datę. Do uzyskania bieżącej daty i czasu można użyć funkcji </a:t>
            </a:r>
            <a:r>
              <a:rPr lang="en-US" sz="1500" dirty="0">
                <a:solidFill>
                  <a:prstClr val="black"/>
                </a:solidFill>
                <a:latin typeface="Monoid" panose="02000503000000000000" pitchFamily="2" charset="0"/>
              </a:rPr>
              <a:t>CURRENT_TIMESTAMP</a:t>
            </a:r>
            <a:r>
              <a:rPr lang="pl-PL" sz="2000" dirty="0"/>
              <a:t>, która zwraca daną typu </a:t>
            </a:r>
            <a:r>
              <a:rPr lang="pl-PL" dirty="0">
                <a:solidFill>
                  <a:prstClr val="black"/>
                </a:solidFill>
                <a:latin typeface="Monoid" panose="02000503000000000000" pitchFamily="2" charset="0"/>
              </a:rPr>
              <a:t>datetime</a:t>
            </a:r>
            <a:r>
              <a:rPr lang="pl-PL" sz="2000" dirty="0"/>
              <a:t>.</a:t>
            </a:r>
          </a:p>
        </p:txBody>
      </p:sp>
      <p:sp>
        <p:nvSpPr>
          <p:cNvPr id="6" name="Prostokąt 5"/>
          <p:cNvSpPr/>
          <p:nvPr/>
        </p:nvSpPr>
        <p:spPr>
          <a:xfrm>
            <a:off x="57150" y="3202981"/>
            <a:ext cx="12134850" cy="861774"/>
          </a:xfrm>
          <a:prstGeom prst="rect">
            <a:avLst/>
          </a:prstGeom>
          <a:solidFill>
            <a:schemeClr val="accent2">
              <a:lumMod val="20000"/>
              <a:lumOff val="80000"/>
            </a:schemeClr>
          </a:solidFill>
        </p:spPr>
        <p:txBody>
          <a:bodyPr wrap="square">
            <a:spAutoFit/>
          </a:bodyPr>
          <a:lstStyle/>
          <a:p>
            <a:pPr>
              <a:spcBef>
                <a:spcPts val="300"/>
              </a:spcBef>
            </a:pPr>
            <a:r>
              <a:rPr lang="en-US" sz="1500" dirty="0">
                <a:latin typeface="Courier New" panose="02070309020205020404" pitchFamily="49" charset="0"/>
                <a:cs typeface="Courier New" panose="02070309020205020404" pitchFamily="49" charset="0"/>
              </a:rPr>
              <a:t>SELECT </a:t>
            </a:r>
            <a:r>
              <a:rPr lang="en-US" sz="1500" dirty="0" err="1">
                <a:latin typeface="Courier New" panose="02070309020205020404" pitchFamily="49" charset="0"/>
                <a:cs typeface="Courier New" panose="02070309020205020404" pitchFamily="49" charset="0"/>
              </a:rPr>
              <a:t>nazwisko</a:t>
            </a:r>
            <a:r>
              <a:rPr lang="en-US" sz="1500" dirty="0">
                <a:latin typeface="Courier New" panose="02070309020205020404" pitchFamily="49" charset="0"/>
                <a:cs typeface="Courier New" panose="02070309020205020404" pitchFamily="49" charset="0"/>
              </a:rPr>
              <a:t>, </a:t>
            </a:r>
            <a:r>
              <a:rPr lang="en-US" sz="1500" dirty="0" err="1">
                <a:latin typeface="Courier New" panose="02070309020205020404" pitchFamily="49" charset="0"/>
                <a:cs typeface="Courier New" panose="02070309020205020404" pitchFamily="49" charset="0"/>
              </a:rPr>
              <a:t>pracuje_od</a:t>
            </a:r>
            <a:r>
              <a:rPr lang="en-US" sz="1500" dirty="0">
                <a:latin typeface="Courier New" panose="02070309020205020404" pitchFamily="49" charset="0"/>
                <a:cs typeface="Courier New" panose="02070309020205020404" pitchFamily="49" charset="0"/>
              </a:rPr>
              <a:t>, CURRENT_TIMESTAMP as CTS, CAST(CURRENT_TIMESTAMP as date) as CTS_</a:t>
            </a:r>
            <a:r>
              <a:rPr lang="pl-PL" sz="1500" dirty="0">
                <a:latin typeface="Courier New" panose="02070309020205020404" pitchFamily="49" charset="0"/>
                <a:cs typeface="Courier New" panose="02070309020205020404" pitchFamily="49" charset="0"/>
              </a:rPr>
              <a:t>tylko_</a:t>
            </a:r>
            <a:r>
              <a:rPr lang="en-US" sz="1500" dirty="0">
                <a:latin typeface="Courier New" panose="02070309020205020404" pitchFamily="49" charset="0"/>
                <a:cs typeface="Courier New" panose="02070309020205020404" pitchFamily="49" charset="0"/>
              </a:rPr>
              <a:t>data</a:t>
            </a:r>
          </a:p>
          <a:p>
            <a:pPr>
              <a:spcBef>
                <a:spcPts val="300"/>
              </a:spcBef>
            </a:pPr>
            <a:r>
              <a:rPr lang="pl-PL" sz="1500" dirty="0">
                <a:latin typeface="Courier New" panose="02070309020205020404" pitchFamily="49" charset="0"/>
                <a:cs typeface="Courier New" panose="02070309020205020404" pitchFamily="49" charset="0"/>
              </a:rPr>
              <a:t>FROM pracownicy</a:t>
            </a:r>
          </a:p>
          <a:p>
            <a:pPr>
              <a:spcBef>
                <a:spcPts val="300"/>
              </a:spcBef>
            </a:pPr>
            <a:r>
              <a:rPr lang="pl-PL" sz="1500" dirty="0">
                <a:latin typeface="Courier New" panose="02070309020205020404" pitchFamily="49" charset="0"/>
                <a:cs typeface="Courier New" panose="02070309020205020404" pitchFamily="49" charset="0"/>
              </a:rPr>
              <a:t>WHERE </a:t>
            </a:r>
            <a:r>
              <a:rPr lang="pl-PL" sz="1500" dirty="0" err="1">
                <a:latin typeface="Courier New" panose="02070309020205020404" pitchFamily="49" charset="0"/>
                <a:cs typeface="Courier New" panose="02070309020205020404" pitchFamily="49" charset="0"/>
              </a:rPr>
              <a:t>id_zesp</a:t>
            </a:r>
            <a:r>
              <a:rPr lang="pl-PL" sz="1500" dirty="0">
                <a:latin typeface="Courier New" panose="02070309020205020404" pitchFamily="49" charset="0"/>
                <a:cs typeface="Courier New" panose="02070309020205020404" pitchFamily="49" charset="0"/>
              </a:rPr>
              <a:t> = 10;</a:t>
            </a:r>
            <a:endParaRPr lang="pl-PL" sz="1500" dirty="0">
              <a:solidFill>
                <a:srgbClr val="B73F50"/>
              </a:solidFill>
              <a:latin typeface="Courier New" panose="02070309020205020404" pitchFamily="49" charset="0"/>
              <a:cs typeface="Courier New" panose="02070309020205020404" pitchFamily="49" charset="0"/>
            </a:endParaRPr>
          </a:p>
        </p:txBody>
      </p:sp>
      <p:sp>
        <p:nvSpPr>
          <p:cNvPr id="7" name="Prostokąt 6"/>
          <p:cNvSpPr/>
          <p:nvPr/>
        </p:nvSpPr>
        <p:spPr>
          <a:xfrm>
            <a:off x="5600110" y="4295588"/>
            <a:ext cx="975360" cy="338554"/>
          </a:xfrm>
          <a:prstGeom prst="rect">
            <a:avLst/>
          </a:prstGeom>
        </p:spPr>
        <p:txBody>
          <a:bodyPr wrap="square">
            <a:spAutoFit/>
          </a:bodyPr>
          <a:lstStyle/>
          <a:p>
            <a:pPr algn="ctr"/>
            <a:r>
              <a:rPr lang="pl-PL" sz="1600" dirty="0"/>
              <a:t>Wynik</a:t>
            </a:r>
          </a:p>
        </p:txBody>
      </p:sp>
      <p:cxnSp>
        <p:nvCxnSpPr>
          <p:cNvPr id="8" name="Łącznik prosty ze strzałką 7"/>
          <p:cNvCxnSpPr/>
          <p:nvPr/>
        </p:nvCxnSpPr>
        <p:spPr>
          <a:xfrm>
            <a:off x="5706448" y="4190214"/>
            <a:ext cx="3790" cy="591336"/>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pic>
        <p:nvPicPr>
          <p:cNvPr id="3" name="Obraz 2"/>
          <p:cNvPicPr>
            <a:picLocks noChangeAspect="1"/>
          </p:cNvPicPr>
          <p:nvPr/>
        </p:nvPicPr>
        <p:blipFill>
          <a:blip r:embed="rId3"/>
          <a:stretch>
            <a:fillRect/>
          </a:stretch>
        </p:blipFill>
        <p:spPr>
          <a:xfrm>
            <a:off x="2244743" y="4859928"/>
            <a:ext cx="6953028" cy="1061531"/>
          </a:xfrm>
          <a:prstGeom prst="rect">
            <a:avLst/>
          </a:prstGeom>
        </p:spPr>
      </p:pic>
    </p:spTree>
    <p:extLst>
      <p:ext uri="{BB962C8B-B14F-4D97-AF65-F5344CB8AC3E}">
        <p14:creationId xmlns:p14="http://schemas.microsoft.com/office/powerpoint/2010/main" val="4118693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up)">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up)">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left)">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iterate type="lt">
                                    <p:tmPct val="10000"/>
                                  </p:iterate>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lt">
                                    <p:tmPct val="10000"/>
                                  </p:iterate>
                                  <p:childTnLst>
                                    <p:set>
                                      <p:cBhvr>
                                        <p:cTn id="31" dur="1" fill="hold">
                                          <p:stCondLst>
                                            <p:cond delay="0"/>
                                          </p:stCondLst>
                                        </p:cTn>
                                        <p:tgtEl>
                                          <p:spTgt spid="6">
                                            <p:txEl>
                                              <p:pRg st="1" end="1"/>
                                            </p:txEl>
                                          </p:spTgt>
                                        </p:tgtEl>
                                        <p:attrNameLst>
                                          <p:attrName>style.visibility</p:attrName>
                                        </p:attrNameLst>
                                      </p:cBhvr>
                                      <p:to>
                                        <p:strVal val="visible"/>
                                      </p:to>
                                    </p:set>
                                    <p:animEffect transition="in" filter="wipe(left)">
                                      <p:cBhvr>
                                        <p:cTn id="32" dur="500"/>
                                        <p:tgtEl>
                                          <p:spTgt spid="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lt">
                                    <p:tmPct val="10000"/>
                                  </p:iterate>
                                  <p:childTnLst>
                                    <p:set>
                                      <p:cBhvr>
                                        <p:cTn id="36" dur="1" fill="hold">
                                          <p:stCondLst>
                                            <p:cond delay="0"/>
                                          </p:stCondLst>
                                        </p:cTn>
                                        <p:tgtEl>
                                          <p:spTgt spid="6">
                                            <p:txEl>
                                              <p:pRg st="2" end="2"/>
                                            </p:txEl>
                                          </p:spTgt>
                                        </p:tgtEl>
                                        <p:attrNameLst>
                                          <p:attrName>style.visibility</p:attrName>
                                        </p:attrNameLst>
                                      </p:cBhvr>
                                      <p:to>
                                        <p:strVal val="visible"/>
                                      </p:to>
                                    </p:set>
                                    <p:animEffect transition="in" filter="wipe(left)">
                                      <p:cBhvr>
                                        <p:cTn id="37" dur="500"/>
                                        <p:tgtEl>
                                          <p:spTgt spid="6">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up)">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1"/>
          <p:cNvSpPr txBox="1">
            <a:spLocks/>
          </p:cNvSpPr>
          <p:nvPr/>
        </p:nvSpPr>
        <p:spPr>
          <a:xfrm>
            <a:off x="0" y="0"/>
            <a:ext cx="12192000" cy="703420"/>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pl-PL" sz="4000" dirty="0">
                <a:solidFill>
                  <a:srgbClr val="000000"/>
                </a:solidFill>
                <a:latin typeface="Minion-Regular"/>
              </a:rPr>
              <a:t>Pojęcie bazy danych</a:t>
            </a:r>
            <a:endParaRPr lang="pl-PL" sz="4000" b="1" dirty="0"/>
          </a:p>
        </p:txBody>
      </p:sp>
      <p:sp>
        <p:nvSpPr>
          <p:cNvPr id="38" name="Prostokąt zaokrąglony 37"/>
          <p:cNvSpPr/>
          <p:nvPr/>
        </p:nvSpPr>
        <p:spPr>
          <a:xfrm>
            <a:off x="4038600" y="6458622"/>
            <a:ext cx="3973286" cy="2535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chemeClr val="tx1"/>
              </a:solidFill>
            </a:endParaRPr>
          </a:p>
        </p:txBody>
      </p:sp>
      <p:sp>
        <p:nvSpPr>
          <p:cNvPr id="5" name="Symbol zastępczy daty 4"/>
          <p:cNvSpPr>
            <a:spLocks noGrp="1"/>
          </p:cNvSpPr>
          <p:nvPr>
            <p:ph type="dt" sz="half" idx="10"/>
          </p:nvPr>
        </p:nvSpPr>
        <p:spPr/>
        <p:txBody>
          <a:bodyPr/>
          <a:lstStyle/>
          <a:p>
            <a:fld id="{CE23C6A6-EC46-40C9-9683-AA5F11F6FB3A}" type="datetime1">
              <a:rPr lang="pl-PL" smtClean="0"/>
              <a:t>25.11.2021</a:t>
            </a:fld>
            <a:endParaRPr lang="pl-PL"/>
          </a:p>
        </p:txBody>
      </p:sp>
      <p:pic>
        <p:nvPicPr>
          <p:cNvPr id="18" name="Picture 2"/>
          <p:cNvPicPr>
            <a:picLocks noChangeAspect="1" noChangeArrowheads="1"/>
          </p:cNvPicPr>
          <p:nvPr/>
        </p:nvPicPr>
        <p:blipFill>
          <a:blip r:embed="rId2" cstate="print"/>
          <a:srcRect/>
          <a:stretch>
            <a:fillRect/>
          </a:stretch>
        </p:blipFill>
        <p:spPr bwMode="auto">
          <a:xfrm>
            <a:off x="6972300" y="1517291"/>
            <a:ext cx="5038714" cy="4871006"/>
          </a:xfrm>
          <a:prstGeom prst="rect">
            <a:avLst/>
          </a:prstGeom>
          <a:noFill/>
          <a:ln w="9525">
            <a:noFill/>
            <a:miter lim="800000"/>
            <a:headEnd/>
            <a:tailEnd/>
          </a:ln>
        </p:spPr>
      </p:pic>
      <p:sp>
        <p:nvSpPr>
          <p:cNvPr id="6" name="Text Box 15"/>
          <p:cNvSpPr txBox="1">
            <a:spLocks noChangeArrowheads="1"/>
          </p:cNvSpPr>
          <p:nvPr/>
        </p:nvSpPr>
        <p:spPr bwMode="auto">
          <a:xfrm>
            <a:off x="289014" y="848288"/>
            <a:ext cx="6187985" cy="561692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54013" indent="-354013" eaLnBrk="0" hangingPunct="0">
              <a:spcBef>
                <a:spcPts val="1200"/>
              </a:spcBef>
              <a:buClr>
                <a:schemeClr val="tx1"/>
              </a:buClr>
              <a:buFont typeface="Wingdings" panose="05000000000000000000" pitchFamily="2" charset="2"/>
              <a:buChar char="F"/>
            </a:pPr>
            <a:r>
              <a:rPr lang="pl-PL" sz="2000" dirty="0">
                <a:solidFill>
                  <a:srgbClr val="FF0000"/>
                </a:solidFill>
              </a:rPr>
              <a:t>Baza danych</a:t>
            </a:r>
            <a:r>
              <a:rPr lang="pl-PL" sz="2000" dirty="0"/>
              <a:t> jest zbiorem powiązanych ze sobą danych. </a:t>
            </a:r>
          </a:p>
          <a:p>
            <a:pPr marL="720725" indent="-342900" eaLnBrk="0" hangingPunct="0">
              <a:spcBef>
                <a:spcPts val="600"/>
              </a:spcBef>
              <a:buClr>
                <a:schemeClr val="tx1"/>
              </a:buClr>
              <a:buFont typeface="Arial" panose="020B0604020202020204" pitchFamily="34" charset="0"/>
              <a:buChar char="•"/>
            </a:pPr>
            <a:r>
              <a:rPr lang="pl-PL" dirty="0"/>
              <a:t>Pojęciem </a:t>
            </a:r>
            <a:r>
              <a:rPr lang="pl-PL" dirty="0">
                <a:solidFill>
                  <a:srgbClr val="FF0000"/>
                </a:solidFill>
              </a:rPr>
              <a:t>dane</a:t>
            </a:r>
            <a:r>
              <a:rPr lang="pl-PL" dirty="0"/>
              <a:t> określa się znane fakty, które mogą zostać </a:t>
            </a:r>
            <a:r>
              <a:rPr lang="pl-PL" dirty="0">
                <a:solidFill>
                  <a:srgbClr val="FF0000"/>
                </a:solidFill>
              </a:rPr>
              <a:t>zapisane</a:t>
            </a:r>
            <a:r>
              <a:rPr lang="pl-PL" dirty="0"/>
              <a:t> oraz </a:t>
            </a:r>
            <a:r>
              <a:rPr lang="pl-PL" dirty="0">
                <a:solidFill>
                  <a:srgbClr val="FF0000"/>
                </a:solidFill>
              </a:rPr>
              <a:t>jednoznacznie</a:t>
            </a:r>
            <a:r>
              <a:rPr lang="pl-PL" dirty="0"/>
              <a:t> zinterpretowane. </a:t>
            </a:r>
          </a:p>
          <a:p>
            <a:pPr marL="354013" indent="-354013" eaLnBrk="0" hangingPunct="0">
              <a:spcBef>
                <a:spcPts val="1200"/>
              </a:spcBef>
              <a:buClr>
                <a:schemeClr val="tx1"/>
              </a:buClr>
              <a:buFont typeface="Wingdings" panose="05000000000000000000" pitchFamily="2" charset="2"/>
              <a:buChar char="F"/>
            </a:pPr>
            <a:r>
              <a:rPr lang="pl-PL" sz="2000" dirty="0"/>
              <a:t>Rozważmy, </a:t>
            </a:r>
            <a:r>
              <a:rPr lang="pl-PL" sz="2000" dirty="0">
                <a:solidFill>
                  <a:srgbClr val="FF0000"/>
                </a:solidFill>
              </a:rPr>
              <a:t>na przykład, </a:t>
            </a:r>
            <a:r>
              <a:rPr lang="pl-PL" sz="2000" dirty="0"/>
              <a:t>nazwiska, numery telefonów oraz adresy naszych znajomych</a:t>
            </a:r>
            <a:r>
              <a:rPr lang="en-US" sz="2000" dirty="0"/>
              <a:t>. </a:t>
            </a:r>
            <a:endParaRPr lang="pl-PL" sz="2000" dirty="0"/>
          </a:p>
          <a:p>
            <a:pPr marL="720725" indent="-342900" eaLnBrk="0" hangingPunct="0">
              <a:spcBef>
                <a:spcPts val="600"/>
              </a:spcBef>
              <a:buClr>
                <a:schemeClr val="tx1"/>
              </a:buClr>
              <a:buFont typeface="Arial" panose="020B0604020202020204" pitchFamily="34" charset="0"/>
              <a:buChar char="•"/>
            </a:pPr>
            <a:r>
              <a:rPr lang="pl-PL" dirty="0"/>
              <a:t>Możemy je umieścić w </a:t>
            </a:r>
            <a:r>
              <a:rPr lang="pl-PL" dirty="0">
                <a:solidFill>
                  <a:srgbClr val="FF0000"/>
                </a:solidFill>
              </a:rPr>
              <a:t>książce adresowej z zakładkami </a:t>
            </a:r>
            <a:r>
              <a:rPr lang="pl-PL" dirty="0"/>
              <a:t>lub zapisać na </a:t>
            </a:r>
            <a:r>
              <a:rPr lang="pl-PL" dirty="0">
                <a:solidFill>
                  <a:srgbClr val="FF0000"/>
                </a:solidFill>
              </a:rPr>
              <a:t>twardym dysku</a:t>
            </a:r>
            <a:r>
              <a:rPr lang="pl-PL" dirty="0"/>
              <a:t>, posługując się komputerem osobistym oraz oprogramowaniem takim jak Microsoft Access lub Excel</a:t>
            </a:r>
            <a:r>
              <a:rPr lang="en-US" dirty="0"/>
              <a:t>. </a:t>
            </a:r>
            <a:endParaRPr lang="pl-PL" dirty="0"/>
          </a:p>
          <a:p>
            <a:pPr marL="720725" indent="-342900" eaLnBrk="0" hangingPunct="0">
              <a:spcBef>
                <a:spcPts val="600"/>
              </a:spcBef>
              <a:buClr>
                <a:schemeClr val="tx1"/>
              </a:buClr>
              <a:buFont typeface="Arial" panose="020B0604020202020204" pitchFamily="34" charset="0"/>
              <a:buChar char="•"/>
            </a:pPr>
            <a:r>
              <a:rPr lang="pl-PL" dirty="0"/>
              <a:t>Taki zbiór powiązanych danych o nie podlegającym dyskusji znaczeniu, </a:t>
            </a:r>
            <a:r>
              <a:rPr lang="pl-PL" dirty="0">
                <a:solidFill>
                  <a:srgbClr val="FF0000"/>
                </a:solidFill>
              </a:rPr>
              <a:t>jest</a:t>
            </a:r>
            <a:r>
              <a:rPr lang="pl-PL" dirty="0"/>
              <a:t> bazą danych.</a:t>
            </a:r>
          </a:p>
          <a:p>
            <a:pPr marL="354013" indent="-342900" eaLnBrk="0" hangingPunct="0">
              <a:spcBef>
                <a:spcPts val="1200"/>
              </a:spcBef>
              <a:buClr>
                <a:schemeClr val="tx1"/>
              </a:buClr>
              <a:buFont typeface="Wingdings" panose="05000000000000000000" pitchFamily="2" charset="2"/>
              <a:buChar char="F"/>
            </a:pPr>
            <a:r>
              <a:rPr lang="pl-PL" sz="2000" dirty="0"/>
              <a:t>Z bazą danych </a:t>
            </a:r>
            <a:r>
              <a:rPr lang="pl-PL" sz="2000" dirty="0">
                <a:solidFill>
                  <a:srgbClr val="FF0000"/>
                </a:solidFill>
              </a:rPr>
              <a:t>związane są:</a:t>
            </a:r>
            <a:r>
              <a:rPr lang="pl-PL" sz="2000" dirty="0"/>
              <a:t> (i) </a:t>
            </a:r>
            <a:r>
              <a:rPr lang="pl-PL" sz="2000" dirty="0">
                <a:solidFill>
                  <a:srgbClr val="FF0000"/>
                </a:solidFill>
              </a:rPr>
              <a:t>źródła</a:t>
            </a:r>
            <a:r>
              <a:rPr lang="pl-PL" sz="2000" dirty="0"/>
              <a:t>, z których pochodzą dane, (ii) pewien </a:t>
            </a:r>
            <a:r>
              <a:rPr lang="pl-PL" sz="2000" dirty="0">
                <a:solidFill>
                  <a:srgbClr val="FF0000"/>
                </a:solidFill>
              </a:rPr>
              <a:t>stopień interakcji </a:t>
            </a:r>
            <a:r>
              <a:rPr lang="pl-PL" sz="2000" dirty="0"/>
              <a:t>z wydarzeniami w świecie rzeczywistym oraz (iii) </a:t>
            </a:r>
            <a:r>
              <a:rPr lang="pl-PL" sz="2000" dirty="0">
                <a:solidFill>
                  <a:srgbClr val="FF0000"/>
                </a:solidFill>
              </a:rPr>
              <a:t>społeczność</a:t>
            </a:r>
            <a:r>
              <a:rPr lang="pl-PL" sz="2000" dirty="0"/>
              <a:t> trwale i aktywnie zainteresowana zawartością bazy.</a:t>
            </a:r>
            <a:endParaRPr lang="en-US" sz="2000" dirty="0"/>
          </a:p>
        </p:txBody>
      </p:sp>
      <p:sp>
        <p:nvSpPr>
          <p:cNvPr id="7" name="pole tekstowe 6"/>
          <p:cNvSpPr txBox="1"/>
          <p:nvPr/>
        </p:nvSpPr>
        <p:spPr>
          <a:xfrm>
            <a:off x="8011886" y="1031227"/>
            <a:ext cx="2976174" cy="333168"/>
          </a:xfrm>
          <a:prstGeom prst="rect">
            <a:avLst/>
          </a:prstGeom>
          <a:noFill/>
        </p:spPr>
        <p:txBody>
          <a:bodyPr wrap="square" rtlCol="0">
            <a:spAutoFit/>
          </a:bodyPr>
          <a:lstStyle/>
          <a:p>
            <a:pPr algn="ctr">
              <a:lnSpc>
                <a:spcPts val="1800"/>
              </a:lnSpc>
            </a:pPr>
            <a:r>
              <a:rPr lang="pl-PL" sz="2000" b="1" dirty="0"/>
              <a:t>Otoczenie bazy danych</a:t>
            </a:r>
            <a:endParaRPr lang="en-US" sz="2000" b="1" dirty="0"/>
          </a:p>
        </p:txBody>
      </p:sp>
    </p:spTree>
    <p:extLst>
      <p:ext uri="{BB962C8B-B14F-4D97-AF65-F5344CB8AC3E}">
        <p14:creationId xmlns:p14="http://schemas.microsoft.com/office/powerpoint/2010/main" val="350006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up)">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up)">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1"/>
          <p:cNvSpPr txBox="1">
            <a:spLocks/>
          </p:cNvSpPr>
          <p:nvPr/>
        </p:nvSpPr>
        <p:spPr>
          <a:xfrm>
            <a:off x="0" y="0"/>
            <a:ext cx="12192000" cy="857250"/>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pl-PL" sz="4000" dirty="0">
                <a:solidFill>
                  <a:srgbClr val="000000"/>
                </a:solidFill>
                <a:latin typeface="Minion-Regular"/>
              </a:rPr>
              <a:t>Funkcje operujące grupach krotek    (1/2)</a:t>
            </a:r>
            <a:endParaRPr lang="pl-PL" sz="4000" b="1" dirty="0">
              <a:latin typeface="+mn-lt"/>
            </a:endParaRPr>
          </a:p>
        </p:txBody>
      </p:sp>
      <p:sp>
        <p:nvSpPr>
          <p:cNvPr id="13" name="Prostokąt 12"/>
          <p:cNvSpPr/>
          <p:nvPr/>
        </p:nvSpPr>
        <p:spPr>
          <a:xfrm>
            <a:off x="182880" y="1085353"/>
            <a:ext cx="12009119" cy="1569660"/>
          </a:xfrm>
          <a:prstGeom prst="rect">
            <a:avLst/>
          </a:prstGeom>
          <a:ln>
            <a:noFill/>
          </a:ln>
        </p:spPr>
        <p:txBody>
          <a:bodyPr wrap="square">
            <a:spAutoFit/>
          </a:bodyPr>
          <a:lstStyle/>
          <a:p>
            <a:pPr marL="354013" indent="-354013">
              <a:spcBef>
                <a:spcPts val="600"/>
              </a:spcBef>
              <a:buFont typeface="Wingdings" panose="05000000000000000000" pitchFamily="2" charset="2"/>
              <a:buChar char="F"/>
            </a:pPr>
            <a:r>
              <a:rPr lang="pl-PL" sz="2300" dirty="0"/>
              <a:t>W </a:t>
            </a:r>
            <a:r>
              <a:rPr lang="pl-PL" sz="2300" dirty="0">
                <a:solidFill>
                  <a:srgbClr val="FF0000"/>
                </a:solidFill>
              </a:rPr>
              <a:t>odróżnieniu</a:t>
            </a:r>
            <a:r>
              <a:rPr lang="pl-PL" sz="2300" dirty="0"/>
              <a:t> od poprzednio omawianych, tego typu funkcje operują nie na pojedynczych wartościach lecz na </a:t>
            </a:r>
            <a:r>
              <a:rPr lang="pl-PL" sz="2300" dirty="0">
                <a:solidFill>
                  <a:srgbClr val="FF0000"/>
                </a:solidFill>
              </a:rPr>
              <a:t>grupach wartości</a:t>
            </a:r>
            <a:r>
              <a:rPr lang="pl-PL" sz="2300" dirty="0"/>
              <a:t>. </a:t>
            </a:r>
          </a:p>
          <a:p>
            <a:pPr marL="720725" indent="-342900">
              <a:spcBef>
                <a:spcPts val="600"/>
              </a:spcBef>
              <a:buFont typeface="Arial" panose="020B0604020202020204" pitchFamily="34" charset="0"/>
              <a:buChar char="•"/>
            </a:pPr>
            <a:r>
              <a:rPr lang="pl-PL" sz="2000" dirty="0"/>
              <a:t>Wynik jest wyznaczany na podstawie wartości pochodzących z </a:t>
            </a:r>
            <a:r>
              <a:rPr lang="pl-PL" sz="2000" dirty="0">
                <a:solidFill>
                  <a:srgbClr val="FF0000"/>
                </a:solidFill>
              </a:rPr>
              <a:t>pewnej liczby krotek</a:t>
            </a:r>
            <a:r>
              <a:rPr lang="pl-PL" sz="2000" dirty="0"/>
              <a:t>.</a:t>
            </a:r>
          </a:p>
          <a:p>
            <a:pPr marL="720725" indent="-342900">
              <a:spcBef>
                <a:spcPts val="600"/>
              </a:spcBef>
              <a:buFont typeface="Arial" panose="020B0604020202020204" pitchFamily="34" charset="0"/>
              <a:buChar char="•"/>
            </a:pPr>
            <a:r>
              <a:rPr lang="pl-PL" sz="2000" dirty="0">
                <a:solidFill>
                  <a:srgbClr val="FF0000"/>
                </a:solidFill>
              </a:rPr>
              <a:t>Wydzielenie grup </a:t>
            </a:r>
            <a:r>
              <a:rPr lang="pl-PL" sz="2000" dirty="0"/>
              <a:t>krotek jest możliwe za pomocą klauzuli </a:t>
            </a:r>
            <a:r>
              <a:rPr lang="pl-PL" cap="all" dirty="0" err="1">
                <a:latin typeface="Monoid" panose="02000503000000000000" pitchFamily="2" charset="0"/>
              </a:rPr>
              <a:t>group</a:t>
            </a:r>
            <a:r>
              <a:rPr lang="pl-PL" cap="all" dirty="0">
                <a:latin typeface="Monoid" panose="02000503000000000000" pitchFamily="2" charset="0"/>
              </a:rPr>
              <a:t> by</a:t>
            </a:r>
            <a:r>
              <a:rPr lang="pl-PL" sz="2000" dirty="0"/>
              <a:t>. </a:t>
            </a:r>
          </a:p>
        </p:txBody>
      </p:sp>
      <p:sp>
        <p:nvSpPr>
          <p:cNvPr id="4" name="Symbol zastępczy daty 3"/>
          <p:cNvSpPr>
            <a:spLocks noGrp="1"/>
          </p:cNvSpPr>
          <p:nvPr>
            <p:ph type="dt" sz="half" idx="10"/>
          </p:nvPr>
        </p:nvSpPr>
        <p:spPr/>
        <p:txBody>
          <a:bodyPr/>
          <a:lstStyle/>
          <a:p>
            <a:fld id="{A9D9BF86-D333-44AD-814F-FCFC27B3B8A4}" type="datetime1">
              <a:rPr lang="pl-PL" smtClean="0"/>
              <a:t>25.11.2021</a:t>
            </a:fld>
            <a:endParaRPr lang="pl-PL"/>
          </a:p>
        </p:txBody>
      </p:sp>
      <p:sp>
        <p:nvSpPr>
          <p:cNvPr id="5" name="Prostokąt 4"/>
          <p:cNvSpPr/>
          <p:nvPr/>
        </p:nvSpPr>
        <p:spPr>
          <a:xfrm>
            <a:off x="990683" y="2997077"/>
            <a:ext cx="9959257" cy="784830"/>
          </a:xfrm>
          <a:prstGeom prst="rect">
            <a:avLst/>
          </a:prstGeom>
        </p:spPr>
        <p:txBody>
          <a:bodyPr wrap="square">
            <a:spAutoFit/>
          </a:bodyPr>
          <a:lstStyle/>
          <a:p>
            <a:r>
              <a:rPr lang="pl-PL" sz="2000" b="1" dirty="0">
                <a:solidFill>
                  <a:srgbClr val="0070C0"/>
                </a:solidFill>
              </a:rPr>
              <a:t>Przykład </a:t>
            </a:r>
          </a:p>
          <a:p>
            <a:pPr>
              <a:spcBef>
                <a:spcPts val="600"/>
              </a:spcBef>
            </a:pPr>
            <a:r>
              <a:rPr lang="pl-PL" sz="2000" dirty="0"/>
              <a:t>Wyznaczyć maksymalne płace w poszczególnych zespołach.</a:t>
            </a:r>
          </a:p>
        </p:txBody>
      </p:sp>
      <p:sp>
        <p:nvSpPr>
          <p:cNvPr id="6" name="Prostokąt 5"/>
          <p:cNvSpPr/>
          <p:nvPr/>
        </p:nvSpPr>
        <p:spPr>
          <a:xfrm>
            <a:off x="886796" y="4130094"/>
            <a:ext cx="5650733" cy="984885"/>
          </a:xfrm>
          <a:prstGeom prst="rect">
            <a:avLst/>
          </a:prstGeom>
          <a:solidFill>
            <a:schemeClr val="accent2">
              <a:lumMod val="20000"/>
              <a:lumOff val="80000"/>
            </a:schemeClr>
          </a:solidFill>
        </p:spPr>
        <p:txBody>
          <a:bodyPr wrap="square">
            <a:spAutoFit/>
          </a:bodyPr>
          <a:lstStyle/>
          <a:p>
            <a:pPr>
              <a:spcBef>
                <a:spcPts val="600"/>
              </a:spcBef>
            </a:pPr>
            <a:r>
              <a:rPr lang="pl-PL" sz="1600" dirty="0">
                <a:latin typeface="Courier New" panose="02070309020205020404" pitchFamily="49" charset="0"/>
                <a:cs typeface="Courier New" panose="02070309020205020404" pitchFamily="49" charset="0"/>
              </a:rPr>
              <a:t>select </a:t>
            </a:r>
            <a:r>
              <a:rPr lang="pl-PL" sz="1600" dirty="0" err="1">
                <a:latin typeface="Courier New" panose="02070309020205020404" pitchFamily="49" charset="0"/>
                <a:cs typeface="Courier New" panose="02070309020205020404" pitchFamily="49" charset="0"/>
              </a:rPr>
              <a:t>id_zesp</a:t>
            </a:r>
            <a:r>
              <a:rPr lang="pl-PL" sz="1600" dirty="0">
                <a:latin typeface="Courier New" panose="02070309020205020404" pitchFamily="49" charset="0"/>
                <a:cs typeface="Courier New" panose="02070309020205020404" pitchFamily="49" charset="0"/>
              </a:rPr>
              <a:t>, max(płaca_pod) as </a:t>
            </a:r>
            <a:r>
              <a:rPr lang="pl-PL" sz="1600" dirty="0" err="1">
                <a:latin typeface="Courier New" panose="02070309020205020404" pitchFamily="49" charset="0"/>
                <a:cs typeface="Courier New" panose="02070309020205020404" pitchFamily="49" charset="0"/>
              </a:rPr>
              <a:t>Płaca_maks</a:t>
            </a:r>
            <a:r>
              <a:rPr lang="pl-PL" sz="1600" dirty="0">
                <a:latin typeface="Courier New" panose="02070309020205020404" pitchFamily="49" charset="0"/>
                <a:cs typeface="Courier New" panose="02070309020205020404" pitchFamily="49" charset="0"/>
              </a:rPr>
              <a:t> </a:t>
            </a:r>
          </a:p>
          <a:p>
            <a:pPr>
              <a:spcBef>
                <a:spcPts val="600"/>
              </a:spcBef>
            </a:pPr>
            <a:r>
              <a:rPr lang="pl-PL" sz="1600" dirty="0">
                <a:latin typeface="Courier New" panose="02070309020205020404" pitchFamily="49" charset="0"/>
                <a:cs typeface="Courier New" panose="02070309020205020404" pitchFamily="49" charset="0"/>
              </a:rPr>
              <a:t>from pracownicy</a:t>
            </a:r>
          </a:p>
          <a:p>
            <a:pPr>
              <a:spcBef>
                <a:spcPts val="600"/>
              </a:spcBef>
            </a:pPr>
            <a:r>
              <a:rPr lang="pl-PL" sz="1600" dirty="0" err="1">
                <a:latin typeface="Courier New" panose="02070309020205020404" pitchFamily="49" charset="0"/>
                <a:cs typeface="Courier New" panose="02070309020205020404" pitchFamily="49" charset="0"/>
              </a:rPr>
              <a:t>group</a:t>
            </a:r>
            <a:r>
              <a:rPr lang="pl-PL" sz="1600" dirty="0">
                <a:latin typeface="Courier New" panose="02070309020205020404" pitchFamily="49" charset="0"/>
                <a:cs typeface="Courier New" panose="02070309020205020404" pitchFamily="49" charset="0"/>
              </a:rPr>
              <a:t> by </a:t>
            </a:r>
            <a:r>
              <a:rPr lang="pl-PL" sz="1600" dirty="0" err="1">
                <a:latin typeface="Courier New" panose="02070309020205020404" pitchFamily="49" charset="0"/>
                <a:cs typeface="Courier New" panose="02070309020205020404" pitchFamily="49" charset="0"/>
              </a:rPr>
              <a:t>id_zesp</a:t>
            </a:r>
            <a:r>
              <a:rPr lang="pl-PL" sz="1600" dirty="0">
                <a:latin typeface="Courier New" panose="02070309020205020404" pitchFamily="49" charset="0"/>
                <a:cs typeface="Courier New" panose="02070309020205020404" pitchFamily="49" charset="0"/>
              </a:rPr>
              <a:t>;</a:t>
            </a:r>
            <a:endParaRPr lang="pl-PL" sz="1700" dirty="0">
              <a:solidFill>
                <a:srgbClr val="B73F50"/>
              </a:solidFill>
              <a:latin typeface="Courier New" panose="02070309020205020404" pitchFamily="49" charset="0"/>
              <a:cs typeface="Courier New" panose="02070309020205020404" pitchFamily="49" charset="0"/>
            </a:endParaRPr>
          </a:p>
        </p:txBody>
      </p:sp>
      <p:sp>
        <p:nvSpPr>
          <p:cNvPr id="7" name="Prostokąt 6"/>
          <p:cNvSpPr/>
          <p:nvPr/>
        </p:nvSpPr>
        <p:spPr>
          <a:xfrm>
            <a:off x="6720840" y="4368621"/>
            <a:ext cx="975360" cy="338554"/>
          </a:xfrm>
          <a:prstGeom prst="rect">
            <a:avLst/>
          </a:prstGeom>
        </p:spPr>
        <p:txBody>
          <a:bodyPr wrap="square">
            <a:spAutoFit/>
          </a:bodyPr>
          <a:lstStyle/>
          <a:p>
            <a:pPr algn="ctr"/>
            <a:r>
              <a:rPr lang="pl-PL" sz="1600" dirty="0"/>
              <a:t>Wynik</a:t>
            </a:r>
          </a:p>
        </p:txBody>
      </p:sp>
      <p:cxnSp>
        <p:nvCxnSpPr>
          <p:cNvPr id="8" name="Łącznik prosty ze strzałką 7"/>
          <p:cNvCxnSpPr/>
          <p:nvPr/>
        </p:nvCxnSpPr>
        <p:spPr>
          <a:xfrm flipV="1">
            <a:off x="6736725" y="4708886"/>
            <a:ext cx="954303" cy="1101"/>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pic>
        <p:nvPicPr>
          <p:cNvPr id="3" name="Obraz 2"/>
          <p:cNvPicPr>
            <a:picLocks noChangeAspect="1"/>
          </p:cNvPicPr>
          <p:nvPr/>
        </p:nvPicPr>
        <p:blipFill>
          <a:blip r:embed="rId3"/>
          <a:stretch>
            <a:fillRect/>
          </a:stretch>
        </p:blipFill>
        <p:spPr>
          <a:xfrm>
            <a:off x="7874338" y="3992763"/>
            <a:ext cx="2366942" cy="1428825"/>
          </a:xfrm>
          <a:prstGeom prst="rect">
            <a:avLst/>
          </a:prstGeom>
        </p:spPr>
      </p:pic>
    </p:spTree>
    <p:extLst>
      <p:ext uri="{BB962C8B-B14F-4D97-AF65-F5344CB8AC3E}">
        <p14:creationId xmlns:p14="http://schemas.microsoft.com/office/powerpoint/2010/main" val="111820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up)">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left)">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wipe(left)">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up)">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wipe(left)">
                                      <p:cBhvr>
                                        <p:cTn id="27" dur="5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lt">
                                    <p:tmPct val="10000"/>
                                  </p:iterate>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left)">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lt">
                                    <p:tmPct val="10000"/>
                                  </p:iterate>
                                  <p:childTnLst>
                                    <p:set>
                                      <p:cBhvr>
                                        <p:cTn id="41" dur="1" fill="hold">
                                          <p:stCondLst>
                                            <p:cond delay="0"/>
                                          </p:stCondLst>
                                        </p:cTn>
                                        <p:tgtEl>
                                          <p:spTgt spid="6">
                                            <p:txEl>
                                              <p:pRg st="1" end="1"/>
                                            </p:txEl>
                                          </p:spTgt>
                                        </p:tgtEl>
                                        <p:attrNameLst>
                                          <p:attrName>style.visibility</p:attrName>
                                        </p:attrNameLst>
                                      </p:cBhvr>
                                      <p:to>
                                        <p:strVal val="visible"/>
                                      </p:to>
                                    </p:set>
                                    <p:animEffect transition="in" filter="wipe(left)">
                                      <p:cBhvr>
                                        <p:cTn id="42" dur="500"/>
                                        <p:tgtEl>
                                          <p:spTgt spid="6">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iterate type="lt">
                                    <p:tmPct val="10000"/>
                                  </p:iterate>
                                  <p:childTnLst>
                                    <p:set>
                                      <p:cBhvr>
                                        <p:cTn id="46" dur="1" fill="hold">
                                          <p:stCondLst>
                                            <p:cond delay="0"/>
                                          </p:stCondLst>
                                        </p:cTn>
                                        <p:tgtEl>
                                          <p:spTgt spid="6">
                                            <p:txEl>
                                              <p:pRg st="2" end="2"/>
                                            </p:txEl>
                                          </p:spTgt>
                                        </p:tgtEl>
                                        <p:attrNameLst>
                                          <p:attrName>style.visibility</p:attrName>
                                        </p:attrNameLst>
                                      </p:cBhvr>
                                      <p:to>
                                        <p:strVal val="visible"/>
                                      </p:to>
                                    </p:set>
                                    <p:animEffect transition="in" filter="wipe(left)">
                                      <p:cBhvr>
                                        <p:cTn id="47" dur="500"/>
                                        <p:tgtEl>
                                          <p:spTgt spid="6">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ipe(left)">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1"/>
          <p:cNvSpPr txBox="1">
            <a:spLocks/>
          </p:cNvSpPr>
          <p:nvPr/>
        </p:nvSpPr>
        <p:spPr>
          <a:xfrm>
            <a:off x="0" y="0"/>
            <a:ext cx="12192000" cy="857250"/>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pl-PL" sz="4000" dirty="0">
                <a:solidFill>
                  <a:srgbClr val="000000"/>
                </a:solidFill>
                <a:latin typeface="Minion-Regular"/>
              </a:rPr>
              <a:t>Funkcje operujące grupach krotek    (2/2)</a:t>
            </a:r>
            <a:endParaRPr lang="pl-PL" sz="4000" b="1" dirty="0">
              <a:latin typeface="+mn-lt"/>
            </a:endParaRPr>
          </a:p>
        </p:txBody>
      </p:sp>
      <p:sp>
        <p:nvSpPr>
          <p:cNvPr id="13" name="Prostokąt 12"/>
          <p:cNvSpPr/>
          <p:nvPr/>
        </p:nvSpPr>
        <p:spPr>
          <a:xfrm>
            <a:off x="289560" y="1207968"/>
            <a:ext cx="11612880" cy="1215717"/>
          </a:xfrm>
          <a:prstGeom prst="rect">
            <a:avLst/>
          </a:prstGeom>
          <a:ln>
            <a:noFill/>
          </a:ln>
        </p:spPr>
        <p:txBody>
          <a:bodyPr wrap="square">
            <a:spAutoFit/>
          </a:bodyPr>
          <a:lstStyle/>
          <a:p>
            <a:pPr marL="354013" indent="-354013">
              <a:spcBef>
                <a:spcPts val="600"/>
              </a:spcBef>
              <a:buFont typeface="Wingdings" panose="05000000000000000000" pitchFamily="2" charset="2"/>
              <a:buChar char="F"/>
            </a:pPr>
            <a:r>
              <a:rPr lang="pl-PL" sz="2300" dirty="0">
                <a:solidFill>
                  <a:srgbClr val="FF0000"/>
                </a:solidFill>
              </a:rPr>
              <a:t>Przydatną</a:t>
            </a:r>
            <a:r>
              <a:rPr lang="pl-PL" sz="2300" dirty="0"/>
              <a:t> funkcją operującą na grupie krotek jest funkcja </a:t>
            </a:r>
            <a:r>
              <a:rPr lang="pl-PL" dirty="0">
                <a:latin typeface="Monoid" panose="02000503000000000000" pitchFamily="2" charset="0"/>
              </a:rPr>
              <a:t>COUNT</a:t>
            </a:r>
            <a:r>
              <a:rPr lang="pl-PL" sz="2300" dirty="0"/>
              <a:t>. </a:t>
            </a:r>
          </a:p>
          <a:p>
            <a:pPr marL="720725" indent="-354013">
              <a:spcBef>
                <a:spcPts val="1200"/>
              </a:spcBef>
              <a:buFont typeface="Arial" panose="020B0604020202020204" pitchFamily="34" charset="0"/>
              <a:buChar char="•"/>
            </a:pPr>
            <a:r>
              <a:rPr lang="pl-PL" sz="2000" dirty="0"/>
              <a:t>W szczególności można jej użyć do wyznaczenia całkowitej </a:t>
            </a:r>
            <a:r>
              <a:rPr lang="pl-PL" sz="2000" dirty="0">
                <a:solidFill>
                  <a:srgbClr val="FF0000"/>
                </a:solidFill>
              </a:rPr>
              <a:t>liczby krotek </a:t>
            </a:r>
            <a:r>
              <a:rPr lang="pl-PL" sz="2000" dirty="0"/>
              <a:t>w wydzielonych grupach, co zilustrowano na przykładzie.</a:t>
            </a:r>
          </a:p>
        </p:txBody>
      </p:sp>
      <p:sp>
        <p:nvSpPr>
          <p:cNvPr id="4" name="Symbol zastępczy daty 3"/>
          <p:cNvSpPr>
            <a:spLocks noGrp="1"/>
          </p:cNvSpPr>
          <p:nvPr>
            <p:ph type="dt" sz="half" idx="10"/>
          </p:nvPr>
        </p:nvSpPr>
        <p:spPr/>
        <p:txBody>
          <a:bodyPr/>
          <a:lstStyle/>
          <a:p>
            <a:fld id="{A9D9BF86-D333-44AD-814F-FCFC27B3B8A4}" type="datetime1">
              <a:rPr lang="pl-PL" smtClean="0"/>
              <a:t>25.11.2021</a:t>
            </a:fld>
            <a:endParaRPr lang="pl-PL"/>
          </a:p>
        </p:txBody>
      </p:sp>
      <p:sp>
        <p:nvSpPr>
          <p:cNvPr id="5" name="Prostokąt 4"/>
          <p:cNvSpPr/>
          <p:nvPr/>
        </p:nvSpPr>
        <p:spPr>
          <a:xfrm>
            <a:off x="990683" y="2722757"/>
            <a:ext cx="9959257" cy="784830"/>
          </a:xfrm>
          <a:prstGeom prst="rect">
            <a:avLst/>
          </a:prstGeom>
        </p:spPr>
        <p:txBody>
          <a:bodyPr wrap="square">
            <a:spAutoFit/>
          </a:bodyPr>
          <a:lstStyle/>
          <a:p>
            <a:r>
              <a:rPr lang="pl-PL" sz="2000" b="1" dirty="0">
                <a:solidFill>
                  <a:srgbClr val="0070C0"/>
                </a:solidFill>
              </a:rPr>
              <a:t>Przykład </a:t>
            </a:r>
          </a:p>
          <a:p>
            <a:pPr>
              <a:spcBef>
                <a:spcPts val="600"/>
              </a:spcBef>
            </a:pPr>
            <a:r>
              <a:rPr lang="pl-PL" sz="2000" dirty="0"/>
              <a:t>Wyznaczyć liczbę osób pracujących na poszczególnych etatach w zespole 20.</a:t>
            </a:r>
          </a:p>
        </p:txBody>
      </p:sp>
      <p:sp>
        <p:nvSpPr>
          <p:cNvPr id="6" name="Prostokąt 5"/>
          <p:cNvSpPr/>
          <p:nvPr/>
        </p:nvSpPr>
        <p:spPr>
          <a:xfrm>
            <a:off x="1260178" y="3853156"/>
            <a:ext cx="5375380" cy="1308050"/>
          </a:xfrm>
          <a:prstGeom prst="rect">
            <a:avLst/>
          </a:prstGeom>
          <a:solidFill>
            <a:schemeClr val="accent2">
              <a:lumMod val="20000"/>
              <a:lumOff val="80000"/>
            </a:schemeClr>
          </a:solidFill>
        </p:spPr>
        <p:txBody>
          <a:bodyPr wrap="square">
            <a:spAutoFit/>
          </a:bodyPr>
          <a:lstStyle/>
          <a:p>
            <a:pPr>
              <a:spcBef>
                <a:spcPts val="600"/>
              </a:spcBef>
            </a:pPr>
            <a:r>
              <a:rPr lang="pl-PL" sz="1600" dirty="0">
                <a:latin typeface="Courier New" panose="02070309020205020404" pitchFamily="49" charset="0"/>
                <a:cs typeface="Courier New" panose="02070309020205020404" pitchFamily="49" charset="0"/>
              </a:rPr>
              <a:t>select </a:t>
            </a:r>
            <a:r>
              <a:rPr lang="pl-PL" sz="1600" dirty="0" err="1">
                <a:latin typeface="Courier New" panose="02070309020205020404" pitchFamily="49" charset="0"/>
                <a:cs typeface="Courier New" panose="02070309020205020404" pitchFamily="49" charset="0"/>
              </a:rPr>
              <a:t>id_zesp</a:t>
            </a:r>
            <a:r>
              <a:rPr lang="pl-PL" sz="1600" dirty="0">
                <a:latin typeface="Courier New" panose="02070309020205020404" pitchFamily="49" charset="0"/>
                <a:cs typeface="Courier New" panose="02070309020205020404" pitchFamily="49" charset="0"/>
              </a:rPr>
              <a:t>, etat, </a:t>
            </a:r>
            <a:r>
              <a:rPr lang="pl-PL" sz="1600" dirty="0" err="1">
                <a:latin typeface="Courier New" panose="02070309020205020404" pitchFamily="49" charset="0"/>
                <a:cs typeface="Courier New" panose="02070309020205020404" pitchFamily="49" charset="0"/>
              </a:rPr>
              <a:t>count</a:t>
            </a:r>
            <a:r>
              <a:rPr lang="pl-PL" sz="1600" dirty="0">
                <a:latin typeface="Courier New" panose="02070309020205020404" pitchFamily="49" charset="0"/>
                <a:cs typeface="Courier New" panose="02070309020205020404" pitchFamily="49" charset="0"/>
              </a:rPr>
              <a:t>(*) </a:t>
            </a:r>
            <a:r>
              <a:rPr lang="pl-PL" sz="1600" dirty="0" err="1">
                <a:latin typeface="Courier New" panose="02070309020205020404" pitchFamily="49" charset="0"/>
                <a:cs typeface="Courier New" panose="02070309020205020404" pitchFamily="49" charset="0"/>
              </a:rPr>
              <a:t>Liczba_zatr</a:t>
            </a:r>
            <a:endParaRPr lang="pl-PL" sz="1600" dirty="0">
              <a:latin typeface="Courier New" panose="02070309020205020404" pitchFamily="49" charset="0"/>
              <a:cs typeface="Courier New" panose="02070309020205020404" pitchFamily="49" charset="0"/>
            </a:endParaRPr>
          </a:p>
          <a:p>
            <a:pPr>
              <a:spcBef>
                <a:spcPts val="600"/>
              </a:spcBef>
            </a:pPr>
            <a:r>
              <a:rPr lang="pl-PL" sz="1600" dirty="0">
                <a:latin typeface="Courier New" panose="02070309020205020404" pitchFamily="49" charset="0"/>
                <a:cs typeface="Courier New" panose="02070309020205020404" pitchFamily="49" charset="0"/>
              </a:rPr>
              <a:t>from pracownicy</a:t>
            </a:r>
          </a:p>
          <a:p>
            <a:pPr>
              <a:spcBef>
                <a:spcPts val="600"/>
              </a:spcBef>
            </a:pPr>
            <a:r>
              <a:rPr lang="pl-PL" sz="1600" dirty="0" err="1">
                <a:latin typeface="Courier New" panose="02070309020205020404" pitchFamily="49" charset="0"/>
                <a:cs typeface="Courier New" panose="02070309020205020404" pitchFamily="49" charset="0"/>
              </a:rPr>
              <a:t>where</a:t>
            </a:r>
            <a:r>
              <a:rPr lang="pl-PL" sz="1600" dirty="0">
                <a:latin typeface="Courier New" panose="02070309020205020404" pitchFamily="49" charset="0"/>
                <a:cs typeface="Courier New" panose="02070309020205020404" pitchFamily="49" charset="0"/>
              </a:rPr>
              <a:t> </a:t>
            </a:r>
            <a:r>
              <a:rPr lang="pl-PL" sz="1600" dirty="0" err="1">
                <a:latin typeface="Courier New" panose="02070309020205020404" pitchFamily="49" charset="0"/>
                <a:cs typeface="Courier New" panose="02070309020205020404" pitchFamily="49" charset="0"/>
              </a:rPr>
              <a:t>id_zesp</a:t>
            </a:r>
            <a:r>
              <a:rPr lang="pl-PL" sz="1600" dirty="0">
                <a:latin typeface="Courier New" panose="02070309020205020404" pitchFamily="49" charset="0"/>
                <a:cs typeface="Courier New" panose="02070309020205020404" pitchFamily="49" charset="0"/>
              </a:rPr>
              <a:t>=20</a:t>
            </a:r>
          </a:p>
          <a:p>
            <a:pPr>
              <a:spcBef>
                <a:spcPts val="600"/>
              </a:spcBef>
            </a:pPr>
            <a:r>
              <a:rPr lang="pl-PL" sz="1600" dirty="0" err="1">
                <a:latin typeface="Courier New" panose="02070309020205020404" pitchFamily="49" charset="0"/>
                <a:cs typeface="Courier New" panose="02070309020205020404" pitchFamily="49" charset="0"/>
              </a:rPr>
              <a:t>group</a:t>
            </a:r>
            <a:r>
              <a:rPr lang="pl-PL" sz="1600" dirty="0">
                <a:latin typeface="Courier New" panose="02070309020205020404" pitchFamily="49" charset="0"/>
                <a:cs typeface="Courier New" panose="02070309020205020404" pitchFamily="49" charset="0"/>
              </a:rPr>
              <a:t> by </a:t>
            </a:r>
            <a:r>
              <a:rPr lang="pl-PL" sz="1600" dirty="0" err="1">
                <a:latin typeface="Courier New" panose="02070309020205020404" pitchFamily="49" charset="0"/>
                <a:cs typeface="Courier New" panose="02070309020205020404" pitchFamily="49" charset="0"/>
              </a:rPr>
              <a:t>id_zesp</a:t>
            </a:r>
            <a:r>
              <a:rPr lang="pl-PL" sz="1600" dirty="0">
                <a:latin typeface="Courier New" panose="02070309020205020404" pitchFamily="49" charset="0"/>
                <a:cs typeface="Courier New" panose="02070309020205020404" pitchFamily="49" charset="0"/>
              </a:rPr>
              <a:t>, etat;</a:t>
            </a:r>
            <a:endParaRPr lang="pl-PL" sz="1700" dirty="0">
              <a:solidFill>
                <a:srgbClr val="B73F50"/>
              </a:solidFill>
              <a:latin typeface="Courier New" panose="02070309020205020404" pitchFamily="49" charset="0"/>
              <a:cs typeface="Courier New" panose="02070309020205020404" pitchFamily="49" charset="0"/>
            </a:endParaRPr>
          </a:p>
        </p:txBody>
      </p:sp>
      <p:sp>
        <p:nvSpPr>
          <p:cNvPr id="7" name="Prostokąt 6"/>
          <p:cNvSpPr/>
          <p:nvPr/>
        </p:nvSpPr>
        <p:spPr>
          <a:xfrm>
            <a:off x="6832807" y="4264351"/>
            <a:ext cx="975360" cy="338554"/>
          </a:xfrm>
          <a:prstGeom prst="rect">
            <a:avLst/>
          </a:prstGeom>
        </p:spPr>
        <p:txBody>
          <a:bodyPr wrap="square">
            <a:spAutoFit/>
          </a:bodyPr>
          <a:lstStyle/>
          <a:p>
            <a:pPr algn="ctr"/>
            <a:r>
              <a:rPr lang="pl-PL" sz="1600" dirty="0"/>
              <a:t>Wynik</a:t>
            </a:r>
          </a:p>
        </p:txBody>
      </p:sp>
      <p:cxnSp>
        <p:nvCxnSpPr>
          <p:cNvPr id="8" name="Łącznik prosty ze strzałką 7"/>
          <p:cNvCxnSpPr/>
          <p:nvPr/>
        </p:nvCxnSpPr>
        <p:spPr>
          <a:xfrm flipV="1">
            <a:off x="6848692" y="4604616"/>
            <a:ext cx="954303" cy="1101"/>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pic>
        <p:nvPicPr>
          <p:cNvPr id="2" name="Obraz 1"/>
          <p:cNvPicPr>
            <a:picLocks noChangeAspect="1"/>
          </p:cNvPicPr>
          <p:nvPr/>
        </p:nvPicPr>
        <p:blipFill>
          <a:blip r:embed="rId3"/>
          <a:stretch>
            <a:fillRect/>
          </a:stretch>
        </p:blipFill>
        <p:spPr>
          <a:xfrm>
            <a:off x="8016129" y="4055603"/>
            <a:ext cx="3045778" cy="1104980"/>
          </a:xfrm>
          <a:prstGeom prst="rect">
            <a:avLst/>
          </a:prstGeom>
        </p:spPr>
      </p:pic>
    </p:spTree>
    <p:extLst>
      <p:ext uri="{BB962C8B-B14F-4D97-AF65-F5344CB8AC3E}">
        <p14:creationId xmlns:p14="http://schemas.microsoft.com/office/powerpoint/2010/main" val="3776601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up)">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left)">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up)">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wipe(left)">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lt">
                                    <p:tmPct val="10000"/>
                                  </p:iterate>
                                  <p:childTnLst>
                                    <p:set>
                                      <p:cBhvr>
                                        <p:cTn id="31" dur="1" fill="hold">
                                          <p:stCondLst>
                                            <p:cond delay="0"/>
                                          </p:stCondLst>
                                        </p:cTn>
                                        <p:tgtEl>
                                          <p:spTgt spid="6">
                                            <p:txEl>
                                              <p:pRg st="0" end="0"/>
                                            </p:txEl>
                                          </p:spTgt>
                                        </p:tgtEl>
                                        <p:attrNameLst>
                                          <p:attrName>style.visibility</p:attrName>
                                        </p:attrNameLst>
                                      </p:cBhvr>
                                      <p:to>
                                        <p:strVal val="visible"/>
                                      </p:to>
                                    </p:set>
                                    <p:animEffect transition="in" filter="wipe(left)">
                                      <p:cBhvr>
                                        <p:cTn id="32" dur="5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lt">
                                    <p:tmPct val="10000"/>
                                  </p:iterate>
                                  <p:childTnLst>
                                    <p:set>
                                      <p:cBhvr>
                                        <p:cTn id="36" dur="1" fill="hold">
                                          <p:stCondLst>
                                            <p:cond delay="0"/>
                                          </p:stCondLst>
                                        </p:cTn>
                                        <p:tgtEl>
                                          <p:spTgt spid="6">
                                            <p:txEl>
                                              <p:pRg st="1" end="1"/>
                                            </p:txEl>
                                          </p:spTgt>
                                        </p:tgtEl>
                                        <p:attrNameLst>
                                          <p:attrName>style.visibility</p:attrName>
                                        </p:attrNameLst>
                                      </p:cBhvr>
                                      <p:to>
                                        <p:strVal val="visible"/>
                                      </p:to>
                                    </p:set>
                                    <p:animEffect transition="in" filter="wipe(left)">
                                      <p:cBhvr>
                                        <p:cTn id="37" dur="500"/>
                                        <p:tgtEl>
                                          <p:spTgt spid="6">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lt">
                                    <p:tmPct val="10000"/>
                                  </p:iterate>
                                  <p:childTnLst>
                                    <p:set>
                                      <p:cBhvr>
                                        <p:cTn id="41" dur="1" fill="hold">
                                          <p:stCondLst>
                                            <p:cond delay="0"/>
                                          </p:stCondLst>
                                        </p:cTn>
                                        <p:tgtEl>
                                          <p:spTgt spid="6">
                                            <p:txEl>
                                              <p:pRg st="2" end="2"/>
                                            </p:txEl>
                                          </p:spTgt>
                                        </p:tgtEl>
                                        <p:attrNameLst>
                                          <p:attrName>style.visibility</p:attrName>
                                        </p:attrNameLst>
                                      </p:cBhvr>
                                      <p:to>
                                        <p:strVal val="visible"/>
                                      </p:to>
                                    </p:set>
                                    <p:animEffect transition="in" filter="wipe(left)">
                                      <p:cBhvr>
                                        <p:cTn id="42" dur="500"/>
                                        <p:tgtEl>
                                          <p:spTgt spid="6">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iterate type="lt">
                                    <p:tmPct val="10000"/>
                                  </p:iterate>
                                  <p:childTnLst>
                                    <p:set>
                                      <p:cBhvr>
                                        <p:cTn id="46" dur="1" fill="hold">
                                          <p:stCondLst>
                                            <p:cond delay="0"/>
                                          </p:stCondLst>
                                        </p:cTn>
                                        <p:tgtEl>
                                          <p:spTgt spid="6">
                                            <p:txEl>
                                              <p:pRg st="3" end="3"/>
                                            </p:txEl>
                                          </p:spTgt>
                                        </p:tgtEl>
                                        <p:attrNameLst>
                                          <p:attrName>style.visibility</p:attrName>
                                        </p:attrNameLst>
                                      </p:cBhvr>
                                      <p:to>
                                        <p:strVal val="visible"/>
                                      </p:to>
                                    </p:set>
                                    <p:animEffect transition="in" filter="wipe(left)">
                                      <p:cBhvr>
                                        <p:cTn id="47" dur="500"/>
                                        <p:tgtEl>
                                          <p:spTgt spid="6">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ipe(left)">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ytuł 1"/>
          <p:cNvSpPr txBox="1">
            <a:spLocks/>
          </p:cNvSpPr>
          <p:nvPr/>
        </p:nvSpPr>
        <p:spPr>
          <a:xfrm>
            <a:off x="0" y="0"/>
            <a:ext cx="12192000" cy="857250"/>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pl-PL" sz="4000" dirty="0">
                <a:solidFill>
                  <a:srgbClr val="000000"/>
                </a:solidFill>
                <a:latin typeface="Minion-Regular"/>
              </a:rPr>
              <a:t>Widoki</a:t>
            </a:r>
            <a:endParaRPr lang="pl-PL" sz="4000" b="1" dirty="0">
              <a:latin typeface="+mn-lt"/>
            </a:endParaRPr>
          </a:p>
        </p:txBody>
      </p:sp>
      <p:sp>
        <p:nvSpPr>
          <p:cNvPr id="4" name="Symbol zastępczy daty 3"/>
          <p:cNvSpPr>
            <a:spLocks noGrp="1"/>
          </p:cNvSpPr>
          <p:nvPr>
            <p:ph type="dt" sz="half" idx="10"/>
          </p:nvPr>
        </p:nvSpPr>
        <p:spPr/>
        <p:txBody>
          <a:bodyPr/>
          <a:lstStyle/>
          <a:p>
            <a:fld id="{A9D9BF86-D333-44AD-814F-FCFC27B3B8A4}" type="datetime1">
              <a:rPr lang="pl-PL" smtClean="0"/>
              <a:t>25.11.2021</a:t>
            </a:fld>
            <a:endParaRPr lang="pl-PL"/>
          </a:p>
        </p:txBody>
      </p:sp>
      <p:sp>
        <p:nvSpPr>
          <p:cNvPr id="10" name="Prostokąt 9"/>
          <p:cNvSpPr/>
          <p:nvPr/>
        </p:nvSpPr>
        <p:spPr>
          <a:xfrm>
            <a:off x="203966" y="1064463"/>
            <a:ext cx="11626084" cy="800219"/>
          </a:xfrm>
          <a:prstGeom prst="rect">
            <a:avLst/>
          </a:prstGeom>
        </p:spPr>
        <p:txBody>
          <a:bodyPr wrap="square">
            <a:spAutoFit/>
          </a:bodyPr>
          <a:lstStyle/>
          <a:p>
            <a:pPr marL="342900" indent="-342900">
              <a:spcBef>
                <a:spcPts val="1200"/>
              </a:spcBef>
              <a:buFont typeface="Wingdings" panose="05000000000000000000" pitchFamily="2" charset="2"/>
              <a:buChar char="F"/>
            </a:pPr>
            <a:r>
              <a:rPr lang="pl-PL" sz="2300" dirty="0"/>
              <a:t>Widok (perspektywa) jest bardzo przydatną strukturą w bazie danych, która pozwala ograniczyć zakres dostępnych danych do </a:t>
            </a:r>
            <a:r>
              <a:rPr lang="pl-PL" sz="2300" dirty="0">
                <a:solidFill>
                  <a:srgbClr val="FF0000"/>
                </a:solidFill>
              </a:rPr>
              <a:t>wybranych atrybutów i krotek</a:t>
            </a:r>
            <a:r>
              <a:rPr lang="pl-PL" sz="2300" dirty="0"/>
              <a:t>.</a:t>
            </a:r>
          </a:p>
        </p:txBody>
      </p:sp>
      <p:sp>
        <p:nvSpPr>
          <p:cNvPr id="11" name="Rectangle 1"/>
          <p:cNvSpPr>
            <a:spLocks noChangeArrowheads="1"/>
          </p:cNvSpPr>
          <p:nvPr/>
        </p:nvSpPr>
        <p:spPr bwMode="auto">
          <a:xfrm>
            <a:off x="602575" y="3289373"/>
            <a:ext cx="4963835" cy="13619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lnSpc>
                <a:spcPts val="2400"/>
              </a:lnSpc>
              <a:spcBef>
                <a:spcPct val="0"/>
              </a:spcBef>
              <a:spcAft>
                <a:spcPts val="300"/>
              </a:spcAft>
            </a:pPr>
            <a:r>
              <a:rPr lang="pl-PL" sz="2000" b="1" dirty="0">
                <a:solidFill>
                  <a:srgbClr val="0070C0"/>
                </a:solidFill>
                <a:ea typeface="Times New Roman" pitchFamily="18" charset="0"/>
                <a:cs typeface="Arial" pitchFamily="34" charset="0"/>
              </a:rPr>
              <a:t>Przykład  1</a:t>
            </a:r>
            <a:endParaRPr lang="pl-PL" sz="2000" dirty="0">
              <a:solidFill>
                <a:srgbClr val="0070C0"/>
              </a:solidFill>
              <a:cs typeface="Arial" pitchFamily="34" charset="0"/>
            </a:endParaRPr>
          </a:p>
          <a:p>
            <a:pPr fontAlgn="base">
              <a:lnSpc>
                <a:spcPts val="2400"/>
              </a:lnSpc>
              <a:spcAft>
                <a:spcPct val="0"/>
              </a:spcAft>
            </a:pPr>
            <a:r>
              <a:rPr lang="pl-PL" sz="2000" dirty="0">
                <a:solidFill>
                  <a:prstClr val="black"/>
                </a:solidFill>
                <a:cs typeface="Arial" charset="0"/>
              </a:rPr>
              <a:t>Zdefiniować widok pokazujący następujące dane dla wszystkich asystentów: numer, nazwisko oraz identyfikator zespołu.</a:t>
            </a:r>
          </a:p>
        </p:txBody>
      </p:sp>
      <p:sp>
        <p:nvSpPr>
          <p:cNvPr id="15" name="Prostokąt 14"/>
          <p:cNvSpPr/>
          <p:nvPr/>
        </p:nvSpPr>
        <p:spPr>
          <a:xfrm>
            <a:off x="602575" y="4818995"/>
            <a:ext cx="5304829" cy="1254189"/>
          </a:xfrm>
          <a:prstGeom prst="rect">
            <a:avLst/>
          </a:prstGeom>
          <a:solidFill>
            <a:schemeClr val="accent2">
              <a:lumMod val="20000"/>
              <a:lumOff val="80000"/>
            </a:schemeClr>
          </a:solidFill>
        </p:spPr>
        <p:txBody>
          <a:bodyPr wrap="square">
            <a:spAutoFit/>
          </a:bodyPr>
          <a:lstStyle/>
          <a:p>
            <a:pPr>
              <a:spcBef>
                <a:spcPts val="300"/>
              </a:spcBef>
            </a:pPr>
            <a:r>
              <a:rPr lang="pl-PL" sz="1700" dirty="0" err="1">
                <a:latin typeface="Courier New" panose="02070309020205020404" pitchFamily="49" charset="0"/>
                <a:cs typeface="Courier New" panose="02070309020205020404" pitchFamily="49" charset="0"/>
              </a:rPr>
              <a:t>create</a:t>
            </a:r>
            <a:r>
              <a:rPr lang="pl-PL" sz="1700" dirty="0">
                <a:latin typeface="Courier New" panose="02070309020205020404" pitchFamily="49" charset="0"/>
                <a:cs typeface="Courier New" panose="02070309020205020404" pitchFamily="49" charset="0"/>
              </a:rPr>
              <a:t> </a:t>
            </a:r>
            <a:r>
              <a:rPr lang="pl-PL" sz="1700" dirty="0" err="1">
                <a:latin typeface="Courier New" panose="02070309020205020404" pitchFamily="49" charset="0"/>
                <a:cs typeface="Courier New" panose="02070309020205020404" pitchFamily="49" charset="0"/>
              </a:rPr>
              <a:t>view</a:t>
            </a:r>
            <a:r>
              <a:rPr lang="pl-PL" sz="1700" dirty="0">
                <a:latin typeface="Courier New" panose="02070309020205020404" pitchFamily="49" charset="0"/>
                <a:cs typeface="Courier New" panose="02070309020205020404" pitchFamily="49" charset="0"/>
              </a:rPr>
              <a:t> asystenci</a:t>
            </a:r>
          </a:p>
          <a:p>
            <a:pPr>
              <a:spcBef>
                <a:spcPts val="300"/>
              </a:spcBef>
            </a:pPr>
            <a:r>
              <a:rPr lang="pl-PL" sz="1700" dirty="0">
                <a:latin typeface="Courier New" panose="02070309020205020404" pitchFamily="49" charset="0"/>
                <a:cs typeface="Courier New" panose="02070309020205020404" pitchFamily="49" charset="0"/>
              </a:rPr>
              <a:t>     as select numer, nazwisko, </a:t>
            </a:r>
            <a:r>
              <a:rPr lang="pl-PL" sz="1700" dirty="0" err="1">
                <a:latin typeface="Courier New" panose="02070309020205020404" pitchFamily="49" charset="0"/>
                <a:cs typeface="Courier New" panose="02070309020205020404" pitchFamily="49" charset="0"/>
              </a:rPr>
              <a:t>id_zesp</a:t>
            </a:r>
            <a:endParaRPr lang="pl-PL" sz="1700" dirty="0">
              <a:latin typeface="Courier New" panose="02070309020205020404" pitchFamily="49" charset="0"/>
              <a:cs typeface="Courier New" panose="02070309020205020404" pitchFamily="49" charset="0"/>
            </a:endParaRPr>
          </a:p>
          <a:p>
            <a:pPr>
              <a:spcBef>
                <a:spcPts val="300"/>
              </a:spcBef>
            </a:pPr>
            <a:r>
              <a:rPr lang="pl-PL" sz="1700" dirty="0">
                <a:latin typeface="Courier New" panose="02070309020205020404" pitchFamily="49" charset="0"/>
                <a:cs typeface="Courier New" panose="02070309020205020404" pitchFamily="49" charset="0"/>
              </a:rPr>
              <a:t>        from pracownicy</a:t>
            </a:r>
          </a:p>
          <a:p>
            <a:pPr>
              <a:spcBef>
                <a:spcPts val="300"/>
              </a:spcBef>
            </a:pPr>
            <a:r>
              <a:rPr lang="pl-PL" sz="1700" dirty="0">
                <a:latin typeface="Courier New" panose="02070309020205020404" pitchFamily="49" charset="0"/>
                <a:cs typeface="Courier New" panose="02070309020205020404" pitchFamily="49" charset="0"/>
              </a:rPr>
              <a:t>        </a:t>
            </a:r>
            <a:r>
              <a:rPr lang="pl-PL" sz="1700" dirty="0" err="1">
                <a:latin typeface="Courier New" panose="02070309020205020404" pitchFamily="49" charset="0"/>
                <a:cs typeface="Courier New" panose="02070309020205020404" pitchFamily="49" charset="0"/>
              </a:rPr>
              <a:t>where</a:t>
            </a:r>
            <a:r>
              <a:rPr lang="pl-PL" sz="1700" dirty="0">
                <a:latin typeface="Courier New" panose="02070309020205020404" pitchFamily="49" charset="0"/>
                <a:cs typeface="Courier New" panose="02070309020205020404" pitchFamily="49" charset="0"/>
              </a:rPr>
              <a:t> etat='asystent';</a:t>
            </a:r>
          </a:p>
        </p:txBody>
      </p:sp>
      <p:sp>
        <p:nvSpPr>
          <p:cNvPr id="17" name="Prostokąt 16"/>
          <p:cNvSpPr/>
          <p:nvPr/>
        </p:nvSpPr>
        <p:spPr>
          <a:xfrm>
            <a:off x="203966" y="1969107"/>
            <a:ext cx="10905994" cy="1092607"/>
          </a:xfrm>
          <a:prstGeom prst="rect">
            <a:avLst/>
          </a:prstGeom>
        </p:spPr>
        <p:txBody>
          <a:bodyPr wrap="square">
            <a:spAutoFit/>
          </a:bodyPr>
          <a:lstStyle/>
          <a:p>
            <a:pPr marL="720725" indent="-342900">
              <a:spcBef>
                <a:spcPts val="600"/>
              </a:spcBef>
              <a:buFont typeface="Arial" panose="020B0604020202020204" pitchFamily="34" charset="0"/>
              <a:buChar char="•"/>
            </a:pPr>
            <a:r>
              <a:rPr lang="pl-PL" sz="2000" dirty="0"/>
              <a:t>Dane udostępniane przez widoki </a:t>
            </a:r>
            <a:r>
              <a:rPr lang="pl-PL" sz="2000" dirty="0">
                <a:solidFill>
                  <a:srgbClr val="FF0000"/>
                </a:solidFill>
              </a:rPr>
              <a:t>pochodzą z tabel</a:t>
            </a:r>
            <a:r>
              <a:rPr lang="pl-PL" sz="2000" dirty="0"/>
              <a:t>, tzn. widoki nie mają „własnych” danych i są pamiętane w postaci definicji.</a:t>
            </a:r>
          </a:p>
          <a:p>
            <a:pPr marL="720725" indent="-342900">
              <a:spcBef>
                <a:spcPts val="600"/>
              </a:spcBef>
              <a:buFont typeface="Arial" panose="020B0604020202020204" pitchFamily="34" charset="0"/>
              <a:buChar char="•"/>
            </a:pPr>
            <a:r>
              <a:rPr lang="pl-PL" sz="2000" dirty="0">
                <a:solidFill>
                  <a:srgbClr val="FF0000"/>
                </a:solidFill>
              </a:rPr>
              <a:t>Utworzenie</a:t>
            </a:r>
            <a:r>
              <a:rPr lang="pl-PL" sz="2000" dirty="0"/>
              <a:t> widoku jest możliwe za pomocą  polecenia  </a:t>
            </a:r>
            <a:r>
              <a:rPr lang="pl-PL" cap="all" dirty="0">
                <a:latin typeface="Monoid" panose="02000503000000000000" pitchFamily="2" charset="0"/>
                <a:cs typeface="Courier New" panose="02070309020205020404" pitchFamily="49" charset="0"/>
              </a:rPr>
              <a:t>create view</a:t>
            </a:r>
            <a:r>
              <a:rPr lang="pl-PL" sz="2000" dirty="0"/>
              <a:t>.</a:t>
            </a:r>
          </a:p>
        </p:txBody>
      </p:sp>
      <p:sp>
        <p:nvSpPr>
          <p:cNvPr id="18" name="Rectangle 1"/>
          <p:cNvSpPr>
            <a:spLocks noChangeArrowheads="1"/>
          </p:cNvSpPr>
          <p:nvPr/>
        </p:nvSpPr>
        <p:spPr bwMode="auto">
          <a:xfrm>
            <a:off x="5907404" y="3286906"/>
            <a:ext cx="4908254" cy="7463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lnSpc>
                <a:spcPts val="2400"/>
              </a:lnSpc>
              <a:spcBef>
                <a:spcPct val="0"/>
              </a:spcBef>
              <a:spcAft>
                <a:spcPts val="300"/>
              </a:spcAft>
            </a:pPr>
            <a:r>
              <a:rPr lang="pl-PL" sz="2000" b="1" dirty="0">
                <a:solidFill>
                  <a:srgbClr val="0070C0"/>
                </a:solidFill>
                <a:ea typeface="Times New Roman" pitchFamily="18" charset="0"/>
                <a:cs typeface="Arial" pitchFamily="34" charset="0"/>
              </a:rPr>
              <a:t>Przykład  2</a:t>
            </a:r>
            <a:endParaRPr lang="pl-PL" sz="2000" dirty="0">
              <a:solidFill>
                <a:srgbClr val="0070C0"/>
              </a:solidFill>
              <a:cs typeface="Arial" pitchFamily="34" charset="0"/>
            </a:endParaRPr>
          </a:p>
          <a:p>
            <a:pPr fontAlgn="base">
              <a:lnSpc>
                <a:spcPts val="2400"/>
              </a:lnSpc>
              <a:spcAft>
                <a:spcPct val="0"/>
              </a:spcAft>
            </a:pPr>
            <a:r>
              <a:rPr lang="pl-PL" sz="2000" dirty="0">
                <a:solidFill>
                  <a:prstClr val="black"/>
                </a:solidFill>
                <a:cs typeface="Arial" charset="0"/>
              </a:rPr>
              <a:t>Pobrać dane objęte widokiem </a:t>
            </a:r>
            <a:r>
              <a:rPr lang="pl-PL" dirty="0">
                <a:solidFill>
                  <a:prstClr val="black"/>
                </a:solidFill>
                <a:latin typeface="Monoid" panose="02000503000000000000" pitchFamily="2" charset="0"/>
                <a:cs typeface="Arial" charset="0"/>
              </a:rPr>
              <a:t>asystenci</a:t>
            </a:r>
            <a:r>
              <a:rPr lang="pl-PL" sz="2000" dirty="0">
                <a:solidFill>
                  <a:prstClr val="black"/>
                </a:solidFill>
                <a:cs typeface="Arial" charset="0"/>
              </a:rPr>
              <a:t>.</a:t>
            </a:r>
          </a:p>
        </p:txBody>
      </p:sp>
      <p:sp>
        <p:nvSpPr>
          <p:cNvPr id="19" name="Prostokąt 18"/>
          <p:cNvSpPr/>
          <p:nvPr/>
        </p:nvSpPr>
        <p:spPr>
          <a:xfrm>
            <a:off x="6232055" y="4145303"/>
            <a:ext cx="3581017" cy="369332"/>
          </a:xfrm>
          <a:prstGeom prst="rect">
            <a:avLst/>
          </a:prstGeom>
          <a:solidFill>
            <a:schemeClr val="accent2">
              <a:lumMod val="20000"/>
              <a:lumOff val="80000"/>
            </a:schemeClr>
          </a:solidFill>
        </p:spPr>
        <p:txBody>
          <a:bodyPr wrap="square">
            <a:spAutoFit/>
          </a:bodyPr>
          <a:lstStyle/>
          <a:p>
            <a:pPr>
              <a:spcBef>
                <a:spcPts val="200"/>
              </a:spcBef>
            </a:pPr>
            <a:r>
              <a:rPr lang="pl-PL" dirty="0">
                <a:latin typeface="Courier New" panose="02070309020205020404" pitchFamily="49" charset="0"/>
                <a:cs typeface="Courier New" panose="02070309020205020404" pitchFamily="49" charset="0"/>
              </a:rPr>
              <a:t>select * from asystenci;</a:t>
            </a:r>
          </a:p>
        </p:txBody>
      </p:sp>
      <p:pic>
        <p:nvPicPr>
          <p:cNvPr id="2" name="Obraz 1"/>
          <p:cNvPicPr>
            <a:picLocks noChangeAspect="1"/>
          </p:cNvPicPr>
          <p:nvPr/>
        </p:nvPicPr>
        <p:blipFill>
          <a:blip r:embed="rId3"/>
          <a:stretch>
            <a:fillRect/>
          </a:stretch>
        </p:blipFill>
        <p:spPr>
          <a:xfrm>
            <a:off x="8395821" y="4818995"/>
            <a:ext cx="2997066" cy="1537355"/>
          </a:xfrm>
          <a:prstGeom prst="rect">
            <a:avLst/>
          </a:prstGeom>
        </p:spPr>
      </p:pic>
      <p:sp>
        <p:nvSpPr>
          <p:cNvPr id="13" name="Prostokąt 12"/>
          <p:cNvSpPr/>
          <p:nvPr/>
        </p:nvSpPr>
        <p:spPr>
          <a:xfrm>
            <a:off x="7025607" y="4922507"/>
            <a:ext cx="975360" cy="338554"/>
          </a:xfrm>
          <a:prstGeom prst="rect">
            <a:avLst/>
          </a:prstGeom>
        </p:spPr>
        <p:txBody>
          <a:bodyPr wrap="square">
            <a:spAutoFit/>
          </a:bodyPr>
          <a:lstStyle/>
          <a:p>
            <a:pPr algn="ctr"/>
            <a:r>
              <a:rPr lang="pl-PL" sz="1600" dirty="0"/>
              <a:t>Wynik</a:t>
            </a:r>
          </a:p>
        </p:txBody>
      </p:sp>
      <p:cxnSp>
        <p:nvCxnSpPr>
          <p:cNvPr id="14" name="Łącznik prosty ze strzałką 13"/>
          <p:cNvCxnSpPr/>
          <p:nvPr/>
        </p:nvCxnSpPr>
        <p:spPr>
          <a:xfrm>
            <a:off x="7513287" y="4595896"/>
            <a:ext cx="750603" cy="991776"/>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8798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up)">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wipe(left)">
                                      <p:cBhvr>
                                        <p:cTn id="12" dur="500"/>
                                        <p:tgtEl>
                                          <p:spTgt spid="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7">
                                            <p:txEl>
                                              <p:pRg st="1" end="1"/>
                                            </p:txEl>
                                          </p:spTgt>
                                        </p:tgtEl>
                                        <p:attrNameLst>
                                          <p:attrName>style.visibility</p:attrName>
                                        </p:attrNameLst>
                                      </p:cBhvr>
                                      <p:to>
                                        <p:strVal val="visible"/>
                                      </p:to>
                                    </p:set>
                                    <p:animEffect transition="in" filter="wipe(left)">
                                      <p:cBhvr>
                                        <p:cTn id="17" dur="500"/>
                                        <p:tgtEl>
                                          <p:spTgt spid="1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wipe(up)">
                                      <p:cBhvr>
                                        <p:cTn id="22" dur="5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animEffect transition="in" filter="wipe(left)">
                                      <p:cBhvr>
                                        <p:cTn id="27" dur="500"/>
                                        <p:tgtEl>
                                          <p:spTgt spid="11">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lt">
                                    <p:tmPct val="10000"/>
                                  </p:iterate>
                                  <p:childTnLst>
                                    <p:set>
                                      <p:cBhvr>
                                        <p:cTn id="36" dur="1" fill="hold">
                                          <p:stCondLst>
                                            <p:cond delay="0"/>
                                          </p:stCondLst>
                                        </p:cTn>
                                        <p:tgtEl>
                                          <p:spTgt spid="15">
                                            <p:txEl>
                                              <p:pRg st="0" end="0"/>
                                            </p:txEl>
                                          </p:spTgt>
                                        </p:tgtEl>
                                        <p:attrNameLst>
                                          <p:attrName>style.visibility</p:attrName>
                                        </p:attrNameLst>
                                      </p:cBhvr>
                                      <p:to>
                                        <p:strVal val="visible"/>
                                      </p:to>
                                    </p:set>
                                    <p:animEffect transition="in" filter="wipe(left)">
                                      <p:cBhvr>
                                        <p:cTn id="37" dur="500"/>
                                        <p:tgtEl>
                                          <p:spTgt spid="1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lt">
                                    <p:tmPct val="10000"/>
                                  </p:iterate>
                                  <p:childTnLst>
                                    <p:set>
                                      <p:cBhvr>
                                        <p:cTn id="41" dur="1" fill="hold">
                                          <p:stCondLst>
                                            <p:cond delay="0"/>
                                          </p:stCondLst>
                                        </p:cTn>
                                        <p:tgtEl>
                                          <p:spTgt spid="15">
                                            <p:txEl>
                                              <p:pRg st="1" end="1"/>
                                            </p:txEl>
                                          </p:spTgt>
                                        </p:tgtEl>
                                        <p:attrNameLst>
                                          <p:attrName>style.visibility</p:attrName>
                                        </p:attrNameLst>
                                      </p:cBhvr>
                                      <p:to>
                                        <p:strVal val="visible"/>
                                      </p:to>
                                    </p:set>
                                    <p:animEffect transition="in" filter="wipe(left)">
                                      <p:cBhvr>
                                        <p:cTn id="42" dur="500"/>
                                        <p:tgtEl>
                                          <p:spTgt spid="15">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iterate type="lt">
                                    <p:tmPct val="10000"/>
                                  </p:iterate>
                                  <p:childTnLst>
                                    <p:set>
                                      <p:cBhvr>
                                        <p:cTn id="46" dur="1" fill="hold">
                                          <p:stCondLst>
                                            <p:cond delay="0"/>
                                          </p:stCondLst>
                                        </p:cTn>
                                        <p:tgtEl>
                                          <p:spTgt spid="15">
                                            <p:txEl>
                                              <p:pRg st="2" end="2"/>
                                            </p:txEl>
                                          </p:spTgt>
                                        </p:tgtEl>
                                        <p:attrNameLst>
                                          <p:attrName>style.visibility</p:attrName>
                                        </p:attrNameLst>
                                      </p:cBhvr>
                                      <p:to>
                                        <p:strVal val="visible"/>
                                      </p:to>
                                    </p:set>
                                    <p:animEffect transition="in" filter="wipe(left)">
                                      <p:cBhvr>
                                        <p:cTn id="47" dur="500"/>
                                        <p:tgtEl>
                                          <p:spTgt spid="15">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iterate type="lt">
                                    <p:tmPct val="10000"/>
                                  </p:iterate>
                                  <p:childTnLst>
                                    <p:set>
                                      <p:cBhvr>
                                        <p:cTn id="51" dur="1" fill="hold">
                                          <p:stCondLst>
                                            <p:cond delay="0"/>
                                          </p:stCondLst>
                                        </p:cTn>
                                        <p:tgtEl>
                                          <p:spTgt spid="15">
                                            <p:txEl>
                                              <p:pRg st="3" end="3"/>
                                            </p:txEl>
                                          </p:spTgt>
                                        </p:tgtEl>
                                        <p:attrNameLst>
                                          <p:attrName>style.visibility</p:attrName>
                                        </p:attrNameLst>
                                      </p:cBhvr>
                                      <p:to>
                                        <p:strVal val="visible"/>
                                      </p:to>
                                    </p:set>
                                    <p:animEffect transition="in" filter="wipe(left)">
                                      <p:cBhvr>
                                        <p:cTn id="52" dur="500"/>
                                        <p:tgtEl>
                                          <p:spTgt spid="15">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18">
                                            <p:txEl>
                                              <p:pRg st="0" end="0"/>
                                            </p:txEl>
                                          </p:spTgt>
                                        </p:tgtEl>
                                        <p:attrNameLst>
                                          <p:attrName>style.visibility</p:attrName>
                                        </p:attrNameLst>
                                      </p:cBhvr>
                                      <p:to>
                                        <p:strVal val="visible"/>
                                      </p:to>
                                    </p:set>
                                    <p:animEffect transition="in" filter="wipe(up)">
                                      <p:cBhvr>
                                        <p:cTn id="57" dur="500"/>
                                        <p:tgtEl>
                                          <p:spTgt spid="18">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18">
                                            <p:txEl>
                                              <p:pRg st="1" end="1"/>
                                            </p:txEl>
                                          </p:spTgt>
                                        </p:tgtEl>
                                        <p:attrNameLst>
                                          <p:attrName>style.visibility</p:attrName>
                                        </p:attrNameLst>
                                      </p:cBhvr>
                                      <p:to>
                                        <p:strVal val="visible"/>
                                      </p:to>
                                    </p:set>
                                    <p:animEffect transition="in" filter="wipe(left)">
                                      <p:cBhvr>
                                        <p:cTn id="62" dur="500"/>
                                        <p:tgtEl>
                                          <p:spTgt spid="18">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5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iterate type="lt">
                                    <p:tmPct val="10000"/>
                                  </p:iterate>
                                  <p:childTnLst>
                                    <p:set>
                                      <p:cBhvr>
                                        <p:cTn id="71" dur="1" fill="hold">
                                          <p:stCondLst>
                                            <p:cond delay="0"/>
                                          </p:stCondLst>
                                        </p:cTn>
                                        <p:tgtEl>
                                          <p:spTgt spid="19">
                                            <p:txEl>
                                              <p:pRg st="0" end="0"/>
                                            </p:txEl>
                                          </p:spTgt>
                                        </p:tgtEl>
                                        <p:attrNameLst>
                                          <p:attrName>style.visibility</p:attrName>
                                        </p:attrNameLst>
                                      </p:cBhvr>
                                      <p:to>
                                        <p:strVal val="visible"/>
                                      </p:to>
                                    </p:set>
                                    <p:animEffect transition="in" filter="wipe(left)">
                                      <p:cBhvr>
                                        <p:cTn id="72" dur="500"/>
                                        <p:tgtEl>
                                          <p:spTgt spid="19">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wipe(left)">
                                      <p:cBhvr>
                                        <p:cTn id="77" dur="500"/>
                                        <p:tgtEl>
                                          <p:spTgt spid="14"/>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fade">
                                      <p:cBhvr>
                                        <p:cTn id="82" dur="500"/>
                                        <p:tgtEl>
                                          <p:spTgt spid="13"/>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2"/>
                                        </p:tgtEl>
                                        <p:attrNameLst>
                                          <p:attrName>style.visibility</p:attrName>
                                        </p:attrNameLst>
                                      </p:cBhvr>
                                      <p:to>
                                        <p:strVal val="visible"/>
                                      </p:to>
                                    </p:set>
                                    <p:animEffect transition="in" filter="fade">
                                      <p:cBhvr>
                                        <p:cTn id="8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P spid="13" grpId="0"/>
    </p:bld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ytuł 1"/>
          <p:cNvSpPr txBox="1">
            <a:spLocks/>
          </p:cNvSpPr>
          <p:nvPr/>
        </p:nvSpPr>
        <p:spPr>
          <a:xfrm>
            <a:off x="0" y="0"/>
            <a:ext cx="12192000" cy="857250"/>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pl-PL" sz="4000" dirty="0">
                <a:solidFill>
                  <a:srgbClr val="000000"/>
                </a:solidFill>
                <a:latin typeface="Minion-Regular"/>
              </a:rPr>
              <a:t>Liczniki</a:t>
            </a:r>
            <a:endParaRPr lang="pl-PL" sz="4000" b="1" dirty="0">
              <a:latin typeface="+mn-lt"/>
            </a:endParaRPr>
          </a:p>
        </p:txBody>
      </p:sp>
      <p:sp>
        <p:nvSpPr>
          <p:cNvPr id="4" name="Symbol zastępczy daty 3"/>
          <p:cNvSpPr>
            <a:spLocks noGrp="1"/>
          </p:cNvSpPr>
          <p:nvPr>
            <p:ph type="dt" sz="half" idx="10"/>
          </p:nvPr>
        </p:nvSpPr>
        <p:spPr/>
        <p:txBody>
          <a:bodyPr/>
          <a:lstStyle/>
          <a:p>
            <a:fld id="{A9D9BF86-D333-44AD-814F-FCFC27B3B8A4}" type="datetime1">
              <a:rPr lang="pl-PL" smtClean="0"/>
              <a:t>25.11.2021</a:t>
            </a:fld>
            <a:endParaRPr lang="pl-PL"/>
          </a:p>
        </p:txBody>
      </p:sp>
      <p:sp>
        <p:nvSpPr>
          <p:cNvPr id="10" name="Prostokąt 9"/>
          <p:cNvSpPr/>
          <p:nvPr/>
        </p:nvSpPr>
        <p:spPr>
          <a:xfrm>
            <a:off x="-1774" y="1041603"/>
            <a:ext cx="11626084" cy="1646605"/>
          </a:xfrm>
          <a:prstGeom prst="rect">
            <a:avLst/>
          </a:prstGeom>
        </p:spPr>
        <p:txBody>
          <a:bodyPr wrap="square">
            <a:spAutoFit/>
          </a:bodyPr>
          <a:lstStyle/>
          <a:p>
            <a:pPr marL="342900" indent="-342900">
              <a:spcBef>
                <a:spcPts val="1200"/>
              </a:spcBef>
              <a:buFont typeface="Wingdings" panose="05000000000000000000" pitchFamily="2" charset="2"/>
              <a:buChar char="F"/>
            </a:pPr>
            <a:r>
              <a:rPr lang="pl-PL" sz="2300" dirty="0"/>
              <a:t>Liczniki stanowią osobny typ obiektów w bazie danych, które </a:t>
            </a:r>
            <a:r>
              <a:rPr lang="pl-PL" sz="2300" dirty="0">
                <a:solidFill>
                  <a:srgbClr val="FF0000"/>
                </a:solidFill>
              </a:rPr>
              <a:t>automatycznie</a:t>
            </a:r>
            <a:r>
              <a:rPr lang="pl-PL" sz="2300" dirty="0"/>
              <a:t> zwiększają swoją wartość każdorazowo gdy są odczytywane.</a:t>
            </a:r>
          </a:p>
          <a:p>
            <a:pPr marL="720725" indent="-342900">
              <a:spcBef>
                <a:spcPts val="1200"/>
              </a:spcBef>
              <a:buFont typeface="Arial" panose="020B0604020202020204" pitchFamily="34" charset="0"/>
              <a:buChar char="•"/>
            </a:pPr>
            <a:r>
              <a:rPr lang="pl-PL" sz="2000" dirty="0"/>
              <a:t>Licznik </a:t>
            </a:r>
            <a:r>
              <a:rPr lang="pl-PL" sz="2000" dirty="0">
                <a:solidFill>
                  <a:srgbClr val="FF0000"/>
                </a:solidFill>
              </a:rPr>
              <a:t>definiuje się </a:t>
            </a:r>
            <a:r>
              <a:rPr lang="pl-PL" sz="2000" dirty="0"/>
              <a:t>poleceniem </a:t>
            </a:r>
            <a:r>
              <a:rPr lang="pl-PL" sz="1500" cap="all" dirty="0">
                <a:latin typeface="Monoid" panose="02000503000000000000" pitchFamily="2" charset="0"/>
                <a:cs typeface="Courier New" panose="02070309020205020404" pitchFamily="49" charset="0"/>
              </a:rPr>
              <a:t>create </a:t>
            </a:r>
            <a:r>
              <a:rPr lang="pl-PL" sz="1500" cap="all" dirty="0" err="1">
                <a:latin typeface="Monoid" panose="02000503000000000000" pitchFamily="2" charset="0"/>
                <a:cs typeface="Courier New" panose="02070309020205020404" pitchFamily="49" charset="0"/>
              </a:rPr>
              <a:t>sequence</a:t>
            </a:r>
            <a:r>
              <a:rPr lang="pl-PL" sz="2000" b="1" dirty="0"/>
              <a:t>.</a:t>
            </a:r>
            <a:endParaRPr lang="pl-PL" sz="2000" dirty="0"/>
          </a:p>
          <a:p>
            <a:pPr marL="720725" indent="-342900">
              <a:spcBef>
                <a:spcPts val="600"/>
              </a:spcBef>
              <a:buFont typeface="Arial" panose="020B0604020202020204" pitchFamily="34" charset="0"/>
              <a:buChar char="•"/>
            </a:pPr>
            <a:r>
              <a:rPr lang="pl-PL" sz="2000" dirty="0">
                <a:solidFill>
                  <a:srgbClr val="FF0000"/>
                </a:solidFill>
              </a:rPr>
              <a:t>Odczyt</a:t>
            </a:r>
            <a:r>
              <a:rPr lang="pl-PL" sz="2000" dirty="0"/>
              <a:t> kolejnej wartości licznika jest możliwy za pomocą polecenia </a:t>
            </a:r>
            <a:r>
              <a:rPr lang="pl-PL" sz="1500" dirty="0">
                <a:latin typeface="Monoid" panose="02000503000000000000" pitchFamily="2" charset="0"/>
                <a:cs typeface="Courier New" panose="02070309020205020404" pitchFamily="49" charset="0"/>
              </a:rPr>
              <a:t>NEXT VALUE FOR</a:t>
            </a:r>
            <a:r>
              <a:rPr lang="pl-PL" sz="2000" dirty="0"/>
              <a:t>.</a:t>
            </a:r>
          </a:p>
        </p:txBody>
      </p:sp>
      <p:sp>
        <p:nvSpPr>
          <p:cNvPr id="11" name="Rectangle 1"/>
          <p:cNvSpPr>
            <a:spLocks noChangeArrowheads="1"/>
          </p:cNvSpPr>
          <p:nvPr/>
        </p:nvSpPr>
        <p:spPr bwMode="auto">
          <a:xfrm>
            <a:off x="402970" y="2743687"/>
            <a:ext cx="4403765" cy="16696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lnSpc>
                <a:spcPts val="2400"/>
              </a:lnSpc>
              <a:spcBef>
                <a:spcPct val="0"/>
              </a:spcBef>
              <a:spcAft>
                <a:spcPts val="300"/>
              </a:spcAft>
            </a:pPr>
            <a:r>
              <a:rPr lang="pl-PL" sz="2000" b="1" dirty="0">
                <a:solidFill>
                  <a:srgbClr val="0070C0"/>
                </a:solidFill>
                <a:ea typeface="Times New Roman" pitchFamily="18" charset="0"/>
                <a:cs typeface="Arial" pitchFamily="34" charset="0"/>
              </a:rPr>
              <a:t>Przykład  1</a:t>
            </a:r>
            <a:endParaRPr lang="pl-PL" sz="2000" dirty="0">
              <a:solidFill>
                <a:srgbClr val="0070C0"/>
              </a:solidFill>
              <a:cs typeface="Arial" pitchFamily="34" charset="0"/>
            </a:endParaRPr>
          </a:p>
          <a:p>
            <a:pPr fontAlgn="base">
              <a:lnSpc>
                <a:spcPts val="2400"/>
              </a:lnSpc>
              <a:spcAft>
                <a:spcPct val="0"/>
              </a:spcAft>
            </a:pPr>
            <a:r>
              <a:rPr lang="pl-PL" sz="2000" dirty="0">
                <a:solidFill>
                  <a:prstClr val="black"/>
                </a:solidFill>
                <a:cs typeface="Arial" charset="0"/>
              </a:rPr>
              <a:t>Zdefiniować licznik o nazwie </a:t>
            </a:r>
            <a:r>
              <a:rPr lang="pl-PL" dirty="0" err="1">
                <a:solidFill>
                  <a:prstClr val="black"/>
                </a:solidFill>
                <a:latin typeface="Monoid" panose="02000503000000000000" pitchFamily="2" charset="0"/>
                <a:cs typeface="Arial" charset="0"/>
              </a:rPr>
              <a:t>mój_licznik</a:t>
            </a:r>
            <a:r>
              <a:rPr lang="pl-PL" sz="2000" dirty="0">
                <a:solidFill>
                  <a:prstClr val="black"/>
                </a:solidFill>
                <a:cs typeface="Arial" charset="0"/>
              </a:rPr>
              <a:t>, którego zarówno wartość początkowa, jak i  każdorazowa zmiana wartości są równe 1.</a:t>
            </a:r>
          </a:p>
        </p:txBody>
      </p:sp>
      <p:sp>
        <p:nvSpPr>
          <p:cNvPr id="15" name="Prostokąt 14"/>
          <p:cNvSpPr/>
          <p:nvPr/>
        </p:nvSpPr>
        <p:spPr>
          <a:xfrm>
            <a:off x="408265" y="4630825"/>
            <a:ext cx="3963013" cy="1000274"/>
          </a:xfrm>
          <a:prstGeom prst="rect">
            <a:avLst/>
          </a:prstGeom>
          <a:solidFill>
            <a:schemeClr val="accent2">
              <a:lumMod val="20000"/>
              <a:lumOff val="80000"/>
            </a:schemeClr>
          </a:solidFill>
        </p:spPr>
        <p:txBody>
          <a:bodyPr wrap="square">
            <a:spAutoFit/>
          </a:bodyPr>
          <a:lstStyle/>
          <a:p>
            <a:pPr>
              <a:spcBef>
                <a:spcPts val="300"/>
              </a:spcBef>
            </a:pPr>
            <a:r>
              <a:rPr lang="pl-PL" dirty="0">
                <a:latin typeface="Courier New" panose="02070309020205020404" pitchFamily="49" charset="0"/>
                <a:cs typeface="Courier New" panose="02070309020205020404" pitchFamily="49" charset="0"/>
              </a:rPr>
              <a:t>create </a:t>
            </a:r>
            <a:r>
              <a:rPr lang="pl-PL" dirty="0" err="1">
                <a:latin typeface="Courier New" panose="02070309020205020404" pitchFamily="49" charset="0"/>
                <a:cs typeface="Courier New" panose="02070309020205020404" pitchFamily="49" charset="0"/>
              </a:rPr>
              <a:t>sequence</a:t>
            </a:r>
            <a:r>
              <a:rPr lang="pl-PL" dirty="0">
                <a:latin typeface="Courier New" panose="02070309020205020404" pitchFamily="49" charset="0"/>
                <a:cs typeface="Courier New" panose="02070309020205020404" pitchFamily="49" charset="0"/>
              </a:rPr>
              <a:t> </a:t>
            </a:r>
            <a:r>
              <a:rPr lang="pl-PL" dirty="0" err="1">
                <a:latin typeface="Courier New" panose="02070309020205020404" pitchFamily="49" charset="0"/>
                <a:cs typeface="Courier New" panose="02070309020205020404" pitchFamily="49" charset="0"/>
              </a:rPr>
              <a:t>mój_licznik</a:t>
            </a:r>
            <a:endParaRPr lang="pl-PL" dirty="0">
              <a:latin typeface="Courier New" panose="02070309020205020404" pitchFamily="49" charset="0"/>
              <a:cs typeface="Courier New" panose="02070309020205020404" pitchFamily="49" charset="0"/>
            </a:endParaRPr>
          </a:p>
          <a:p>
            <a:pPr>
              <a:spcBef>
                <a:spcPts val="300"/>
              </a:spcBef>
            </a:pPr>
            <a:r>
              <a:rPr lang="pl-PL" dirty="0">
                <a:latin typeface="Courier New" panose="02070309020205020404" pitchFamily="49" charset="0"/>
                <a:cs typeface="Courier New" panose="02070309020205020404" pitchFamily="49" charset="0"/>
              </a:rPr>
              <a:t>start with 1</a:t>
            </a:r>
          </a:p>
          <a:p>
            <a:pPr>
              <a:spcBef>
                <a:spcPts val="300"/>
              </a:spcBef>
            </a:pPr>
            <a:r>
              <a:rPr lang="pl-PL" dirty="0" err="1">
                <a:latin typeface="Courier New" panose="02070309020205020404" pitchFamily="49" charset="0"/>
                <a:cs typeface="Courier New" panose="02070309020205020404" pitchFamily="49" charset="0"/>
              </a:rPr>
              <a:t>increment</a:t>
            </a:r>
            <a:r>
              <a:rPr lang="pl-PL" dirty="0">
                <a:latin typeface="Courier New" panose="02070309020205020404" pitchFamily="49" charset="0"/>
                <a:cs typeface="Courier New" panose="02070309020205020404" pitchFamily="49" charset="0"/>
              </a:rPr>
              <a:t> by 1;</a:t>
            </a:r>
          </a:p>
        </p:txBody>
      </p:sp>
      <p:sp>
        <p:nvSpPr>
          <p:cNvPr id="18" name="Rectangle 1"/>
          <p:cNvSpPr>
            <a:spLocks noChangeArrowheads="1"/>
          </p:cNvSpPr>
          <p:nvPr/>
        </p:nvSpPr>
        <p:spPr bwMode="auto">
          <a:xfrm>
            <a:off x="5028453" y="2798682"/>
            <a:ext cx="5733546" cy="7463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lnSpc>
                <a:spcPts val="2400"/>
              </a:lnSpc>
              <a:spcBef>
                <a:spcPct val="0"/>
              </a:spcBef>
              <a:spcAft>
                <a:spcPts val="300"/>
              </a:spcAft>
            </a:pPr>
            <a:r>
              <a:rPr lang="pl-PL" sz="2000" b="1" dirty="0">
                <a:solidFill>
                  <a:srgbClr val="0070C0"/>
                </a:solidFill>
                <a:ea typeface="Times New Roman" pitchFamily="18" charset="0"/>
                <a:cs typeface="Arial" pitchFamily="34" charset="0"/>
              </a:rPr>
              <a:t>Przykład  2</a:t>
            </a:r>
            <a:endParaRPr lang="pl-PL" sz="2000" dirty="0">
              <a:solidFill>
                <a:srgbClr val="0070C0"/>
              </a:solidFill>
              <a:cs typeface="Arial" pitchFamily="34" charset="0"/>
            </a:endParaRPr>
          </a:p>
          <a:p>
            <a:pPr fontAlgn="base">
              <a:lnSpc>
                <a:spcPts val="2400"/>
              </a:lnSpc>
              <a:spcAft>
                <a:spcPct val="0"/>
              </a:spcAft>
            </a:pPr>
            <a:r>
              <a:rPr lang="pl-PL" sz="2000" dirty="0">
                <a:solidFill>
                  <a:prstClr val="black"/>
                </a:solidFill>
                <a:cs typeface="Arial" charset="0"/>
              </a:rPr>
              <a:t>Odczytać kolejne wartości licznika </a:t>
            </a:r>
            <a:r>
              <a:rPr lang="pl-PL" sz="1600" dirty="0" err="1">
                <a:solidFill>
                  <a:prstClr val="black"/>
                </a:solidFill>
                <a:latin typeface="Monoid" panose="02000503000000000000" pitchFamily="2" charset="0"/>
                <a:cs typeface="Arial" charset="0"/>
              </a:rPr>
              <a:t>mój_licznik</a:t>
            </a:r>
            <a:r>
              <a:rPr lang="pl-PL" sz="2000" dirty="0">
                <a:solidFill>
                  <a:prstClr val="black"/>
                </a:solidFill>
                <a:cs typeface="Arial" charset="0"/>
              </a:rPr>
              <a:t>.</a:t>
            </a:r>
          </a:p>
        </p:txBody>
      </p:sp>
      <p:sp>
        <p:nvSpPr>
          <p:cNvPr id="19" name="Prostokąt 18"/>
          <p:cNvSpPr/>
          <p:nvPr/>
        </p:nvSpPr>
        <p:spPr>
          <a:xfrm>
            <a:off x="5128855" y="4128494"/>
            <a:ext cx="4403765" cy="338554"/>
          </a:xfrm>
          <a:prstGeom prst="rect">
            <a:avLst/>
          </a:prstGeom>
          <a:solidFill>
            <a:schemeClr val="accent2">
              <a:lumMod val="20000"/>
              <a:lumOff val="80000"/>
            </a:schemeClr>
          </a:solidFill>
        </p:spPr>
        <p:txBody>
          <a:bodyPr wrap="square">
            <a:spAutoFit/>
          </a:bodyPr>
          <a:lstStyle/>
          <a:p>
            <a:pPr>
              <a:spcBef>
                <a:spcPts val="200"/>
              </a:spcBef>
            </a:pPr>
            <a:r>
              <a:rPr lang="pl-PL" sz="1600" dirty="0">
                <a:latin typeface="Courier New" panose="02070309020205020404" pitchFamily="49" charset="0"/>
                <a:cs typeface="Courier New" panose="02070309020205020404" pitchFamily="49" charset="0"/>
              </a:rPr>
              <a:t>select </a:t>
            </a:r>
            <a:r>
              <a:rPr lang="pl-PL" sz="1600" dirty="0" err="1">
                <a:latin typeface="Courier New" panose="02070309020205020404" pitchFamily="49" charset="0"/>
                <a:cs typeface="Courier New" panose="02070309020205020404" pitchFamily="49" charset="0"/>
              </a:rPr>
              <a:t>next</a:t>
            </a:r>
            <a:r>
              <a:rPr lang="pl-PL" sz="1600" dirty="0">
                <a:latin typeface="Courier New" panose="02070309020205020404" pitchFamily="49" charset="0"/>
                <a:cs typeface="Courier New" panose="02070309020205020404" pitchFamily="49" charset="0"/>
              </a:rPr>
              <a:t> </a:t>
            </a:r>
            <a:r>
              <a:rPr lang="pl-PL" sz="1600" dirty="0" err="1">
                <a:latin typeface="Courier New" panose="02070309020205020404" pitchFamily="49" charset="0"/>
                <a:cs typeface="Courier New" panose="02070309020205020404" pitchFamily="49" charset="0"/>
              </a:rPr>
              <a:t>value</a:t>
            </a:r>
            <a:r>
              <a:rPr lang="pl-PL" sz="1600" dirty="0">
                <a:latin typeface="Courier New" panose="02070309020205020404" pitchFamily="49" charset="0"/>
                <a:cs typeface="Courier New" panose="02070309020205020404" pitchFamily="49" charset="0"/>
              </a:rPr>
              <a:t> for </a:t>
            </a:r>
            <a:r>
              <a:rPr lang="pl-PL" sz="1600" dirty="0" err="1">
                <a:latin typeface="Courier New" panose="02070309020205020404" pitchFamily="49" charset="0"/>
                <a:cs typeface="Courier New" panose="02070309020205020404" pitchFamily="49" charset="0"/>
              </a:rPr>
              <a:t>mój_licznik</a:t>
            </a:r>
            <a:r>
              <a:rPr lang="pl-PL" sz="1600" dirty="0">
                <a:latin typeface="Courier New" panose="02070309020205020404" pitchFamily="49" charset="0"/>
                <a:cs typeface="Courier New" panose="02070309020205020404" pitchFamily="49" charset="0"/>
              </a:rPr>
              <a:t>;</a:t>
            </a:r>
          </a:p>
        </p:txBody>
      </p:sp>
      <p:sp>
        <p:nvSpPr>
          <p:cNvPr id="13" name="Prostokąt 12"/>
          <p:cNvSpPr/>
          <p:nvPr/>
        </p:nvSpPr>
        <p:spPr>
          <a:xfrm>
            <a:off x="9325248" y="3904240"/>
            <a:ext cx="1010525" cy="338554"/>
          </a:xfrm>
          <a:prstGeom prst="rect">
            <a:avLst/>
          </a:prstGeom>
        </p:spPr>
        <p:txBody>
          <a:bodyPr wrap="square">
            <a:spAutoFit/>
          </a:bodyPr>
          <a:lstStyle/>
          <a:p>
            <a:pPr algn="ctr"/>
            <a:r>
              <a:rPr lang="pl-PL" sz="1600" dirty="0"/>
              <a:t>Wynik</a:t>
            </a:r>
          </a:p>
        </p:txBody>
      </p:sp>
      <p:cxnSp>
        <p:nvCxnSpPr>
          <p:cNvPr id="14" name="Łącznik prosty ze strzałką 13"/>
          <p:cNvCxnSpPr/>
          <p:nvPr/>
        </p:nvCxnSpPr>
        <p:spPr>
          <a:xfrm flipV="1">
            <a:off x="9572579" y="4297771"/>
            <a:ext cx="618734" cy="1"/>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pic>
        <p:nvPicPr>
          <p:cNvPr id="6" name="Obraz 5"/>
          <p:cNvPicPr>
            <a:picLocks noChangeAspect="1"/>
          </p:cNvPicPr>
          <p:nvPr>
            <p:custDataLst>
              <p:custData r:id="rId1"/>
            </p:custDataLst>
          </p:nvPr>
        </p:nvPicPr>
        <p:blipFill>
          <a:blip r:embed="rId4"/>
          <a:stretch>
            <a:fillRect/>
          </a:stretch>
        </p:blipFill>
        <p:spPr>
          <a:xfrm>
            <a:off x="10237033" y="4016367"/>
            <a:ext cx="1848154" cy="545139"/>
          </a:xfrm>
          <a:prstGeom prst="rect">
            <a:avLst/>
          </a:prstGeom>
        </p:spPr>
      </p:pic>
      <p:sp>
        <p:nvSpPr>
          <p:cNvPr id="20" name="Prostokąt 19"/>
          <p:cNvSpPr/>
          <p:nvPr/>
        </p:nvSpPr>
        <p:spPr>
          <a:xfrm>
            <a:off x="5128855" y="4998093"/>
            <a:ext cx="4403765" cy="338554"/>
          </a:xfrm>
          <a:prstGeom prst="rect">
            <a:avLst/>
          </a:prstGeom>
          <a:solidFill>
            <a:schemeClr val="accent2">
              <a:lumMod val="20000"/>
              <a:lumOff val="80000"/>
            </a:schemeClr>
          </a:solidFill>
        </p:spPr>
        <p:txBody>
          <a:bodyPr wrap="square">
            <a:spAutoFit/>
          </a:bodyPr>
          <a:lstStyle/>
          <a:p>
            <a:pPr>
              <a:spcBef>
                <a:spcPts val="200"/>
              </a:spcBef>
            </a:pPr>
            <a:r>
              <a:rPr lang="pl-PL" sz="1600" dirty="0">
                <a:latin typeface="Courier New" panose="02070309020205020404" pitchFamily="49" charset="0"/>
                <a:cs typeface="Courier New" panose="02070309020205020404" pitchFamily="49" charset="0"/>
              </a:rPr>
              <a:t>select </a:t>
            </a:r>
            <a:r>
              <a:rPr lang="pl-PL" sz="1600" dirty="0" err="1">
                <a:latin typeface="Courier New" panose="02070309020205020404" pitchFamily="49" charset="0"/>
                <a:cs typeface="Courier New" panose="02070309020205020404" pitchFamily="49" charset="0"/>
              </a:rPr>
              <a:t>next</a:t>
            </a:r>
            <a:r>
              <a:rPr lang="pl-PL" sz="1600" dirty="0">
                <a:latin typeface="Courier New" panose="02070309020205020404" pitchFamily="49" charset="0"/>
                <a:cs typeface="Courier New" panose="02070309020205020404" pitchFamily="49" charset="0"/>
              </a:rPr>
              <a:t> </a:t>
            </a:r>
            <a:r>
              <a:rPr lang="pl-PL" sz="1600" dirty="0" err="1">
                <a:latin typeface="Courier New" panose="02070309020205020404" pitchFamily="49" charset="0"/>
                <a:cs typeface="Courier New" panose="02070309020205020404" pitchFamily="49" charset="0"/>
              </a:rPr>
              <a:t>value</a:t>
            </a:r>
            <a:r>
              <a:rPr lang="pl-PL" sz="1600" dirty="0">
                <a:latin typeface="Courier New" panose="02070309020205020404" pitchFamily="49" charset="0"/>
                <a:cs typeface="Courier New" panose="02070309020205020404" pitchFamily="49" charset="0"/>
              </a:rPr>
              <a:t> for </a:t>
            </a:r>
            <a:r>
              <a:rPr lang="pl-PL" sz="1600" dirty="0" err="1">
                <a:latin typeface="Courier New" panose="02070309020205020404" pitchFamily="49" charset="0"/>
                <a:cs typeface="Courier New" panose="02070309020205020404" pitchFamily="49" charset="0"/>
              </a:rPr>
              <a:t>mój_licznik</a:t>
            </a:r>
            <a:r>
              <a:rPr lang="pl-PL" sz="1600" dirty="0">
                <a:latin typeface="Courier New" panose="02070309020205020404" pitchFamily="49" charset="0"/>
                <a:cs typeface="Courier New" panose="02070309020205020404" pitchFamily="49" charset="0"/>
              </a:rPr>
              <a:t>;</a:t>
            </a:r>
          </a:p>
        </p:txBody>
      </p:sp>
      <p:sp>
        <p:nvSpPr>
          <p:cNvPr id="21" name="Prostokąt 20"/>
          <p:cNvSpPr/>
          <p:nvPr/>
        </p:nvSpPr>
        <p:spPr>
          <a:xfrm>
            <a:off x="9325248" y="4773839"/>
            <a:ext cx="1010525" cy="338554"/>
          </a:xfrm>
          <a:prstGeom prst="rect">
            <a:avLst/>
          </a:prstGeom>
        </p:spPr>
        <p:txBody>
          <a:bodyPr wrap="square">
            <a:spAutoFit/>
          </a:bodyPr>
          <a:lstStyle/>
          <a:p>
            <a:pPr algn="ctr"/>
            <a:r>
              <a:rPr lang="pl-PL" sz="1600" dirty="0"/>
              <a:t>Wynik</a:t>
            </a:r>
          </a:p>
        </p:txBody>
      </p:sp>
      <p:cxnSp>
        <p:nvCxnSpPr>
          <p:cNvPr id="22" name="Łącznik prosty ze strzałką 21"/>
          <p:cNvCxnSpPr/>
          <p:nvPr/>
        </p:nvCxnSpPr>
        <p:spPr>
          <a:xfrm flipV="1">
            <a:off x="9572579" y="5167370"/>
            <a:ext cx="618734" cy="1"/>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24" name="Prostokąt 23"/>
          <p:cNvSpPr/>
          <p:nvPr/>
        </p:nvSpPr>
        <p:spPr>
          <a:xfrm>
            <a:off x="5128855" y="5905000"/>
            <a:ext cx="4403765" cy="338554"/>
          </a:xfrm>
          <a:prstGeom prst="rect">
            <a:avLst/>
          </a:prstGeom>
          <a:solidFill>
            <a:schemeClr val="accent2">
              <a:lumMod val="20000"/>
              <a:lumOff val="80000"/>
            </a:schemeClr>
          </a:solidFill>
        </p:spPr>
        <p:txBody>
          <a:bodyPr wrap="square">
            <a:spAutoFit/>
          </a:bodyPr>
          <a:lstStyle/>
          <a:p>
            <a:pPr>
              <a:spcBef>
                <a:spcPts val="200"/>
              </a:spcBef>
            </a:pPr>
            <a:r>
              <a:rPr lang="pl-PL" sz="1600" dirty="0">
                <a:latin typeface="Courier New" panose="02070309020205020404" pitchFamily="49" charset="0"/>
                <a:cs typeface="Courier New" panose="02070309020205020404" pitchFamily="49" charset="0"/>
              </a:rPr>
              <a:t>select </a:t>
            </a:r>
            <a:r>
              <a:rPr lang="pl-PL" sz="1600" dirty="0" err="1">
                <a:latin typeface="Courier New" panose="02070309020205020404" pitchFamily="49" charset="0"/>
                <a:cs typeface="Courier New" panose="02070309020205020404" pitchFamily="49" charset="0"/>
              </a:rPr>
              <a:t>next</a:t>
            </a:r>
            <a:r>
              <a:rPr lang="pl-PL" sz="1600" dirty="0">
                <a:latin typeface="Courier New" panose="02070309020205020404" pitchFamily="49" charset="0"/>
                <a:cs typeface="Courier New" panose="02070309020205020404" pitchFamily="49" charset="0"/>
              </a:rPr>
              <a:t> </a:t>
            </a:r>
            <a:r>
              <a:rPr lang="pl-PL" sz="1600" dirty="0" err="1">
                <a:latin typeface="Courier New" panose="02070309020205020404" pitchFamily="49" charset="0"/>
                <a:cs typeface="Courier New" panose="02070309020205020404" pitchFamily="49" charset="0"/>
              </a:rPr>
              <a:t>value</a:t>
            </a:r>
            <a:r>
              <a:rPr lang="pl-PL" sz="1600" dirty="0">
                <a:latin typeface="Courier New" panose="02070309020205020404" pitchFamily="49" charset="0"/>
                <a:cs typeface="Courier New" panose="02070309020205020404" pitchFamily="49" charset="0"/>
              </a:rPr>
              <a:t> for </a:t>
            </a:r>
            <a:r>
              <a:rPr lang="pl-PL" sz="1600" dirty="0" err="1">
                <a:latin typeface="Courier New" panose="02070309020205020404" pitchFamily="49" charset="0"/>
                <a:cs typeface="Courier New" panose="02070309020205020404" pitchFamily="49" charset="0"/>
              </a:rPr>
              <a:t>mój_licznik</a:t>
            </a:r>
            <a:r>
              <a:rPr lang="pl-PL" sz="1600" dirty="0">
                <a:latin typeface="Courier New" panose="02070309020205020404" pitchFamily="49" charset="0"/>
                <a:cs typeface="Courier New" panose="02070309020205020404" pitchFamily="49" charset="0"/>
              </a:rPr>
              <a:t>;</a:t>
            </a:r>
          </a:p>
        </p:txBody>
      </p:sp>
      <p:sp>
        <p:nvSpPr>
          <p:cNvPr id="25" name="Prostokąt 24"/>
          <p:cNvSpPr/>
          <p:nvPr/>
        </p:nvSpPr>
        <p:spPr>
          <a:xfrm>
            <a:off x="9325248" y="5680746"/>
            <a:ext cx="1010525" cy="338554"/>
          </a:xfrm>
          <a:prstGeom prst="rect">
            <a:avLst/>
          </a:prstGeom>
        </p:spPr>
        <p:txBody>
          <a:bodyPr wrap="square">
            <a:spAutoFit/>
          </a:bodyPr>
          <a:lstStyle/>
          <a:p>
            <a:pPr algn="ctr"/>
            <a:r>
              <a:rPr lang="pl-PL" sz="1600" dirty="0"/>
              <a:t>Wynik</a:t>
            </a:r>
          </a:p>
        </p:txBody>
      </p:sp>
      <p:cxnSp>
        <p:nvCxnSpPr>
          <p:cNvPr id="26" name="Łącznik prosty ze strzałką 25"/>
          <p:cNvCxnSpPr/>
          <p:nvPr/>
        </p:nvCxnSpPr>
        <p:spPr>
          <a:xfrm flipV="1">
            <a:off x="9572579" y="6074277"/>
            <a:ext cx="618734" cy="1"/>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pic>
        <p:nvPicPr>
          <p:cNvPr id="16" name="Obraz 15"/>
          <p:cNvPicPr>
            <a:picLocks noChangeAspect="1"/>
          </p:cNvPicPr>
          <p:nvPr/>
        </p:nvPicPr>
        <p:blipFill>
          <a:blip r:embed="rId5"/>
          <a:stretch>
            <a:fillRect/>
          </a:stretch>
        </p:blipFill>
        <p:spPr>
          <a:xfrm>
            <a:off x="10191313" y="4884313"/>
            <a:ext cx="1927391" cy="554645"/>
          </a:xfrm>
          <a:prstGeom prst="rect">
            <a:avLst/>
          </a:prstGeom>
        </p:spPr>
      </p:pic>
      <p:pic>
        <p:nvPicPr>
          <p:cNvPr id="28" name="Obraz 27"/>
          <p:cNvPicPr>
            <a:picLocks noChangeAspect="1"/>
          </p:cNvPicPr>
          <p:nvPr/>
        </p:nvPicPr>
        <p:blipFill>
          <a:blip r:embed="rId6"/>
          <a:stretch>
            <a:fillRect/>
          </a:stretch>
        </p:blipFill>
        <p:spPr>
          <a:xfrm>
            <a:off x="10191313" y="5757630"/>
            <a:ext cx="1893874" cy="562673"/>
          </a:xfrm>
          <a:prstGeom prst="rect">
            <a:avLst/>
          </a:prstGeom>
        </p:spPr>
      </p:pic>
    </p:spTree>
    <p:extLst>
      <p:ext uri="{BB962C8B-B14F-4D97-AF65-F5344CB8AC3E}">
        <p14:creationId xmlns:p14="http://schemas.microsoft.com/office/powerpoint/2010/main" val="335396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up)">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left)">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left)">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wipe(up)">
                                      <p:cBhvr>
                                        <p:cTn id="22" dur="5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animEffect transition="in" filter="wipe(left)">
                                      <p:cBhvr>
                                        <p:cTn id="27" dur="500"/>
                                        <p:tgtEl>
                                          <p:spTgt spid="11">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lt">
                                    <p:tmPct val="10000"/>
                                  </p:iterate>
                                  <p:childTnLst>
                                    <p:set>
                                      <p:cBhvr>
                                        <p:cTn id="36" dur="1" fill="hold">
                                          <p:stCondLst>
                                            <p:cond delay="0"/>
                                          </p:stCondLst>
                                        </p:cTn>
                                        <p:tgtEl>
                                          <p:spTgt spid="15">
                                            <p:txEl>
                                              <p:pRg st="0" end="0"/>
                                            </p:txEl>
                                          </p:spTgt>
                                        </p:tgtEl>
                                        <p:attrNameLst>
                                          <p:attrName>style.visibility</p:attrName>
                                        </p:attrNameLst>
                                      </p:cBhvr>
                                      <p:to>
                                        <p:strVal val="visible"/>
                                      </p:to>
                                    </p:set>
                                    <p:animEffect transition="in" filter="wipe(left)">
                                      <p:cBhvr>
                                        <p:cTn id="37" dur="500"/>
                                        <p:tgtEl>
                                          <p:spTgt spid="1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lt">
                                    <p:tmPct val="10000"/>
                                  </p:iterate>
                                  <p:childTnLst>
                                    <p:set>
                                      <p:cBhvr>
                                        <p:cTn id="41" dur="1" fill="hold">
                                          <p:stCondLst>
                                            <p:cond delay="0"/>
                                          </p:stCondLst>
                                        </p:cTn>
                                        <p:tgtEl>
                                          <p:spTgt spid="15">
                                            <p:txEl>
                                              <p:pRg st="1" end="1"/>
                                            </p:txEl>
                                          </p:spTgt>
                                        </p:tgtEl>
                                        <p:attrNameLst>
                                          <p:attrName>style.visibility</p:attrName>
                                        </p:attrNameLst>
                                      </p:cBhvr>
                                      <p:to>
                                        <p:strVal val="visible"/>
                                      </p:to>
                                    </p:set>
                                    <p:animEffect transition="in" filter="wipe(left)">
                                      <p:cBhvr>
                                        <p:cTn id="42" dur="500"/>
                                        <p:tgtEl>
                                          <p:spTgt spid="15">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iterate type="lt">
                                    <p:tmPct val="10000"/>
                                  </p:iterate>
                                  <p:childTnLst>
                                    <p:set>
                                      <p:cBhvr>
                                        <p:cTn id="46" dur="1" fill="hold">
                                          <p:stCondLst>
                                            <p:cond delay="0"/>
                                          </p:stCondLst>
                                        </p:cTn>
                                        <p:tgtEl>
                                          <p:spTgt spid="15">
                                            <p:txEl>
                                              <p:pRg st="2" end="2"/>
                                            </p:txEl>
                                          </p:spTgt>
                                        </p:tgtEl>
                                        <p:attrNameLst>
                                          <p:attrName>style.visibility</p:attrName>
                                        </p:attrNameLst>
                                      </p:cBhvr>
                                      <p:to>
                                        <p:strVal val="visible"/>
                                      </p:to>
                                    </p:set>
                                    <p:animEffect transition="in" filter="wipe(left)">
                                      <p:cBhvr>
                                        <p:cTn id="47" dur="500"/>
                                        <p:tgtEl>
                                          <p:spTgt spid="15">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18">
                                            <p:txEl>
                                              <p:pRg st="0" end="0"/>
                                            </p:txEl>
                                          </p:spTgt>
                                        </p:tgtEl>
                                        <p:attrNameLst>
                                          <p:attrName>style.visibility</p:attrName>
                                        </p:attrNameLst>
                                      </p:cBhvr>
                                      <p:to>
                                        <p:strVal val="visible"/>
                                      </p:to>
                                    </p:set>
                                    <p:animEffect transition="in" filter="wipe(up)">
                                      <p:cBhvr>
                                        <p:cTn id="52" dur="500"/>
                                        <p:tgtEl>
                                          <p:spTgt spid="18">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8">
                                            <p:txEl>
                                              <p:pRg st="1" end="1"/>
                                            </p:txEl>
                                          </p:spTgt>
                                        </p:tgtEl>
                                        <p:attrNameLst>
                                          <p:attrName>style.visibility</p:attrName>
                                        </p:attrNameLst>
                                      </p:cBhvr>
                                      <p:to>
                                        <p:strVal val="visible"/>
                                      </p:to>
                                    </p:set>
                                    <p:animEffect transition="in" filter="wipe(left)">
                                      <p:cBhvr>
                                        <p:cTn id="57" dur="500"/>
                                        <p:tgtEl>
                                          <p:spTgt spid="18">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iterate type="lt">
                                    <p:tmPct val="10000"/>
                                  </p:iterate>
                                  <p:childTnLst>
                                    <p:set>
                                      <p:cBhvr>
                                        <p:cTn id="66" dur="1" fill="hold">
                                          <p:stCondLst>
                                            <p:cond delay="0"/>
                                          </p:stCondLst>
                                        </p:cTn>
                                        <p:tgtEl>
                                          <p:spTgt spid="19">
                                            <p:txEl>
                                              <p:pRg st="0" end="0"/>
                                            </p:txEl>
                                          </p:spTgt>
                                        </p:tgtEl>
                                        <p:attrNameLst>
                                          <p:attrName>style.visibility</p:attrName>
                                        </p:attrNameLst>
                                      </p:cBhvr>
                                      <p:to>
                                        <p:strVal val="visible"/>
                                      </p:to>
                                    </p:set>
                                    <p:animEffect transition="in" filter="wipe(left)">
                                      <p:cBhvr>
                                        <p:cTn id="67" dur="500"/>
                                        <p:tgtEl>
                                          <p:spTgt spid="19">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wipe(left)">
                                      <p:cBhvr>
                                        <p:cTn id="72" dur="500"/>
                                        <p:tgtEl>
                                          <p:spTgt spid="14"/>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500"/>
                                        <p:tgtEl>
                                          <p:spTgt spid="13"/>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6"/>
                                        </p:tgtEl>
                                        <p:attrNameLst>
                                          <p:attrName>style.visibility</p:attrName>
                                        </p:attrNameLst>
                                      </p:cBhvr>
                                      <p:to>
                                        <p:strVal val="visible"/>
                                      </p:to>
                                    </p:set>
                                    <p:animEffect transition="in" filter="fade">
                                      <p:cBhvr>
                                        <p:cTn id="82" dur="500"/>
                                        <p:tgtEl>
                                          <p:spTgt spid="6"/>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500"/>
                                        <p:tgtEl>
                                          <p:spTgt spid="20"/>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iterate type="lt">
                                    <p:tmPct val="10000"/>
                                  </p:iterate>
                                  <p:childTnLst>
                                    <p:set>
                                      <p:cBhvr>
                                        <p:cTn id="91" dur="1" fill="hold">
                                          <p:stCondLst>
                                            <p:cond delay="0"/>
                                          </p:stCondLst>
                                        </p:cTn>
                                        <p:tgtEl>
                                          <p:spTgt spid="20">
                                            <p:txEl>
                                              <p:pRg st="0" end="0"/>
                                            </p:txEl>
                                          </p:spTgt>
                                        </p:tgtEl>
                                        <p:attrNameLst>
                                          <p:attrName>style.visibility</p:attrName>
                                        </p:attrNameLst>
                                      </p:cBhvr>
                                      <p:to>
                                        <p:strVal val="visible"/>
                                      </p:to>
                                    </p:set>
                                    <p:animEffect transition="in" filter="wipe(left)">
                                      <p:cBhvr>
                                        <p:cTn id="92" dur="500"/>
                                        <p:tgtEl>
                                          <p:spTgt spid="20">
                                            <p:txEl>
                                              <p:pRg st="0" end="0"/>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wipe(left)">
                                      <p:cBhvr>
                                        <p:cTn id="97" dur="500"/>
                                        <p:tgtEl>
                                          <p:spTgt spid="22"/>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1"/>
                                        </p:tgtEl>
                                        <p:attrNameLst>
                                          <p:attrName>style.visibility</p:attrName>
                                        </p:attrNameLst>
                                      </p:cBhvr>
                                      <p:to>
                                        <p:strVal val="visible"/>
                                      </p:to>
                                    </p:set>
                                    <p:animEffect transition="in" filter="fade">
                                      <p:cBhvr>
                                        <p:cTn id="102" dur="500"/>
                                        <p:tgtEl>
                                          <p:spTgt spid="21"/>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fade">
                                      <p:cBhvr>
                                        <p:cTn id="107" dur="500"/>
                                        <p:tgtEl>
                                          <p:spTgt spid="16"/>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24"/>
                                        </p:tgtEl>
                                        <p:attrNameLst>
                                          <p:attrName>style.visibility</p:attrName>
                                        </p:attrNameLst>
                                      </p:cBhvr>
                                      <p:to>
                                        <p:strVal val="visible"/>
                                      </p:to>
                                    </p:set>
                                    <p:animEffect transition="in" filter="fade">
                                      <p:cBhvr>
                                        <p:cTn id="112" dur="500"/>
                                        <p:tgtEl>
                                          <p:spTgt spid="24"/>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nodeType="clickEffect">
                                  <p:stCondLst>
                                    <p:cond delay="0"/>
                                  </p:stCondLst>
                                  <p:iterate type="lt">
                                    <p:tmPct val="10000"/>
                                  </p:iterate>
                                  <p:childTnLst>
                                    <p:set>
                                      <p:cBhvr>
                                        <p:cTn id="116" dur="1" fill="hold">
                                          <p:stCondLst>
                                            <p:cond delay="0"/>
                                          </p:stCondLst>
                                        </p:cTn>
                                        <p:tgtEl>
                                          <p:spTgt spid="24">
                                            <p:txEl>
                                              <p:pRg st="0" end="0"/>
                                            </p:txEl>
                                          </p:spTgt>
                                        </p:tgtEl>
                                        <p:attrNameLst>
                                          <p:attrName>style.visibility</p:attrName>
                                        </p:attrNameLst>
                                      </p:cBhvr>
                                      <p:to>
                                        <p:strVal val="visible"/>
                                      </p:to>
                                    </p:set>
                                    <p:animEffect transition="in" filter="wipe(left)">
                                      <p:cBhvr>
                                        <p:cTn id="117" dur="500"/>
                                        <p:tgtEl>
                                          <p:spTgt spid="24">
                                            <p:txEl>
                                              <p:pRg st="0" end="0"/>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nodeType="clickEffect">
                                  <p:stCondLst>
                                    <p:cond delay="0"/>
                                  </p:stCondLst>
                                  <p:childTnLst>
                                    <p:set>
                                      <p:cBhvr>
                                        <p:cTn id="121" dur="1" fill="hold">
                                          <p:stCondLst>
                                            <p:cond delay="0"/>
                                          </p:stCondLst>
                                        </p:cTn>
                                        <p:tgtEl>
                                          <p:spTgt spid="26"/>
                                        </p:tgtEl>
                                        <p:attrNameLst>
                                          <p:attrName>style.visibility</p:attrName>
                                        </p:attrNameLst>
                                      </p:cBhvr>
                                      <p:to>
                                        <p:strVal val="visible"/>
                                      </p:to>
                                    </p:set>
                                    <p:animEffect transition="in" filter="wipe(left)">
                                      <p:cBhvr>
                                        <p:cTn id="122" dur="500"/>
                                        <p:tgtEl>
                                          <p:spTgt spid="26"/>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25"/>
                                        </p:tgtEl>
                                        <p:attrNameLst>
                                          <p:attrName>style.visibility</p:attrName>
                                        </p:attrNameLst>
                                      </p:cBhvr>
                                      <p:to>
                                        <p:strVal val="visible"/>
                                      </p:to>
                                    </p:set>
                                    <p:animEffect transition="in" filter="fade">
                                      <p:cBhvr>
                                        <p:cTn id="127" dur="500"/>
                                        <p:tgtEl>
                                          <p:spTgt spid="25"/>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nodeType="clickEffect">
                                  <p:stCondLst>
                                    <p:cond delay="0"/>
                                  </p:stCondLst>
                                  <p:childTnLst>
                                    <p:set>
                                      <p:cBhvr>
                                        <p:cTn id="131" dur="1" fill="hold">
                                          <p:stCondLst>
                                            <p:cond delay="0"/>
                                          </p:stCondLst>
                                        </p:cTn>
                                        <p:tgtEl>
                                          <p:spTgt spid="28"/>
                                        </p:tgtEl>
                                        <p:attrNameLst>
                                          <p:attrName>style.visibility</p:attrName>
                                        </p:attrNameLst>
                                      </p:cBhvr>
                                      <p:to>
                                        <p:strVal val="visible"/>
                                      </p:to>
                                    </p:set>
                                    <p:animEffect transition="in" filter="fade">
                                      <p:cBhvr>
                                        <p:cTn id="13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P spid="13" grpId="0"/>
      <p:bldP spid="20" grpId="0" animBg="1"/>
      <p:bldP spid="21" grpId="0"/>
      <p:bldP spid="24" grpId="0" animBg="1"/>
      <p:bldP spid="25" grpId="0"/>
    </p:bld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ytuł 1"/>
          <p:cNvSpPr txBox="1">
            <a:spLocks/>
          </p:cNvSpPr>
          <p:nvPr/>
        </p:nvSpPr>
        <p:spPr>
          <a:xfrm>
            <a:off x="0" y="0"/>
            <a:ext cx="12192000" cy="857250"/>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pl-PL" sz="4000" dirty="0">
                <a:solidFill>
                  <a:srgbClr val="000000"/>
                </a:solidFill>
                <a:latin typeface="Minion-Regular"/>
              </a:rPr>
              <a:t>Zarządzanie dostępem</a:t>
            </a:r>
            <a:endParaRPr lang="pl-PL" sz="4000" b="1" dirty="0">
              <a:latin typeface="+mn-lt"/>
            </a:endParaRPr>
          </a:p>
        </p:txBody>
      </p:sp>
      <p:sp>
        <p:nvSpPr>
          <p:cNvPr id="4" name="Symbol zastępczy daty 3"/>
          <p:cNvSpPr>
            <a:spLocks noGrp="1"/>
          </p:cNvSpPr>
          <p:nvPr>
            <p:ph type="dt" sz="half" idx="10"/>
          </p:nvPr>
        </p:nvSpPr>
        <p:spPr/>
        <p:txBody>
          <a:bodyPr/>
          <a:lstStyle/>
          <a:p>
            <a:fld id="{A9D9BF86-D333-44AD-814F-FCFC27B3B8A4}" type="datetime1">
              <a:rPr lang="pl-PL" smtClean="0"/>
              <a:t>25.11.2021</a:t>
            </a:fld>
            <a:endParaRPr lang="pl-PL"/>
          </a:p>
        </p:txBody>
      </p:sp>
      <p:sp>
        <p:nvSpPr>
          <p:cNvPr id="10" name="Prostokąt 9"/>
          <p:cNvSpPr/>
          <p:nvPr/>
        </p:nvSpPr>
        <p:spPr>
          <a:xfrm>
            <a:off x="334127" y="1043617"/>
            <a:ext cx="11151857" cy="1569660"/>
          </a:xfrm>
          <a:prstGeom prst="rect">
            <a:avLst/>
          </a:prstGeom>
        </p:spPr>
        <p:txBody>
          <a:bodyPr wrap="square">
            <a:spAutoFit/>
          </a:bodyPr>
          <a:lstStyle/>
          <a:p>
            <a:pPr marL="342900" indent="-342900">
              <a:spcBef>
                <a:spcPts val="1200"/>
              </a:spcBef>
              <a:buFont typeface="Wingdings" panose="05000000000000000000" pitchFamily="2" charset="2"/>
              <a:buChar char="F"/>
            </a:pPr>
            <a:r>
              <a:rPr lang="pl-PL" sz="2300" dirty="0"/>
              <a:t>Istotnym elementem zapewnienia </a:t>
            </a:r>
            <a:r>
              <a:rPr lang="pl-PL" sz="2300" dirty="0">
                <a:solidFill>
                  <a:srgbClr val="FF0000"/>
                </a:solidFill>
              </a:rPr>
              <a:t>bezpieczeństwa</a:t>
            </a:r>
            <a:r>
              <a:rPr lang="pl-PL" sz="2300" dirty="0"/>
              <a:t> w bazie SQL Server jest użycie mechanizmów o nazwach: </a:t>
            </a:r>
            <a:r>
              <a:rPr lang="pl-PL" sz="2000" dirty="0">
                <a:solidFill>
                  <a:srgbClr val="FF0000"/>
                </a:solidFill>
              </a:rPr>
              <a:t>logowanie</a:t>
            </a:r>
            <a:r>
              <a:rPr lang="pl-PL" sz="2000" dirty="0"/>
              <a:t> (login)</a:t>
            </a:r>
            <a:r>
              <a:rPr lang="pl-PL" sz="2000" b="1" dirty="0"/>
              <a:t> </a:t>
            </a:r>
            <a:r>
              <a:rPr lang="pl-PL" sz="2000" dirty="0"/>
              <a:t>oraz</a:t>
            </a:r>
            <a:r>
              <a:rPr lang="pl-PL" sz="2000" b="1" dirty="0"/>
              <a:t> </a:t>
            </a:r>
            <a:r>
              <a:rPr lang="pl-PL" sz="2000" dirty="0">
                <a:solidFill>
                  <a:srgbClr val="FF0000"/>
                </a:solidFill>
              </a:rPr>
              <a:t>użytkownik </a:t>
            </a:r>
            <a:r>
              <a:rPr lang="pl-PL" sz="2000" dirty="0"/>
              <a:t>(</a:t>
            </a:r>
            <a:r>
              <a:rPr lang="pl-PL" sz="2000" dirty="0" err="1"/>
              <a:t>user</a:t>
            </a:r>
            <a:r>
              <a:rPr lang="pl-PL" sz="2000" dirty="0"/>
              <a:t>).</a:t>
            </a:r>
          </a:p>
          <a:p>
            <a:pPr marL="720725" indent="-342900">
              <a:spcBef>
                <a:spcPts val="600"/>
              </a:spcBef>
              <a:buFont typeface="Arial" panose="020B0604020202020204" pitchFamily="34" charset="0"/>
              <a:buChar char="•"/>
            </a:pPr>
            <a:r>
              <a:rPr lang="pl-PL" sz="2000" dirty="0">
                <a:solidFill>
                  <a:srgbClr val="FF0000"/>
                </a:solidFill>
              </a:rPr>
              <a:t>Logowania </a:t>
            </a:r>
            <a:r>
              <a:rPr lang="pl-PL" sz="2000" dirty="0"/>
              <a:t>mają zastosowanie na poziomie egzemplarza serwera (</a:t>
            </a:r>
            <a:r>
              <a:rPr lang="pl-PL" sz="2000" dirty="0" err="1"/>
              <a:t>instance</a:t>
            </a:r>
            <a:r>
              <a:rPr lang="pl-PL" sz="2000" dirty="0"/>
              <a:t>). </a:t>
            </a:r>
          </a:p>
          <a:p>
            <a:pPr marL="720725" indent="-342900">
              <a:spcBef>
                <a:spcPts val="600"/>
              </a:spcBef>
              <a:buFont typeface="Arial" panose="020B0604020202020204" pitchFamily="34" charset="0"/>
              <a:buChar char="•"/>
            </a:pPr>
            <a:r>
              <a:rPr lang="pl-PL" sz="2000" dirty="0">
                <a:solidFill>
                  <a:srgbClr val="FF0000"/>
                </a:solidFill>
              </a:rPr>
              <a:t>Użytkownicy </a:t>
            </a:r>
            <a:r>
              <a:rPr lang="pl-PL" sz="2000" dirty="0"/>
              <a:t>mają zastosowanie na poziomie bazy. </a:t>
            </a:r>
          </a:p>
        </p:txBody>
      </p:sp>
      <p:sp>
        <p:nvSpPr>
          <p:cNvPr id="11" name="Rectangle 1"/>
          <p:cNvSpPr>
            <a:spLocks noChangeArrowheads="1"/>
          </p:cNvSpPr>
          <p:nvPr/>
        </p:nvSpPr>
        <p:spPr bwMode="auto">
          <a:xfrm>
            <a:off x="694452" y="2811278"/>
            <a:ext cx="11034128" cy="22082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lnSpc>
                <a:spcPts val="2400"/>
              </a:lnSpc>
              <a:spcBef>
                <a:spcPct val="0"/>
              </a:spcBef>
              <a:spcAft>
                <a:spcPts val="300"/>
              </a:spcAft>
            </a:pPr>
            <a:r>
              <a:rPr lang="pl-PL" sz="2000" b="1" dirty="0">
                <a:solidFill>
                  <a:srgbClr val="0070C0"/>
                </a:solidFill>
                <a:ea typeface="Times New Roman" pitchFamily="18" charset="0"/>
                <a:cs typeface="Arial" pitchFamily="34" charset="0"/>
              </a:rPr>
              <a:t>Przykład </a:t>
            </a:r>
            <a:endParaRPr lang="pl-PL" sz="2000" dirty="0">
              <a:solidFill>
                <a:srgbClr val="0070C0"/>
              </a:solidFill>
              <a:cs typeface="Arial" pitchFamily="34" charset="0"/>
            </a:endParaRPr>
          </a:p>
          <a:p>
            <a:pPr fontAlgn="base">
              <a:lnSpc>
                <a:spcPts val="2400"/>
              </a:lnSpc>
              <a:spcAft>
                <a:spcPct val="0"/>
              </a:spcAft>
            </a:pPr>
            <a:r>
              <a:rPr lang="pl-PL" sz="2000" dirty="0">
                <a:solidFill>
                  <a:prstClr val="black"/>
                </a:solidFill>
                <a:cs typeface="Arial" charset="0"/>
              </a:rPr>
              <a:t>Należy użyć języka SQL do wykonania następujących </a:t>
            </a:r>
            <a:r>
              <a:rPr lang="pl-PL" sz="2000" dirty="0">
                <a:solidFill>
                  <a:srgbClr val="FF0000"/>
                </a:solidFill>
                <a:cs typeface="Arial" charset="0"/>
              </a:rPr>
              <a:t>operacji </a:t>
            </a:r>
            <a:r>
              <a:rPr lang="pl-PL" sz="2000" dirty="0">
                <a:solidFill>
                  <a:prstClr val="black"/>
                </a:solidFill>
                <a:cs typeface="Arial" charset="0"/>
              </a:rPr>
              <a:t>związanych z zarządzaniem dostępem do bazy danych:</a:t>
            </a:r>
          </a:p>
          <a:p>
            <a:pPr marL="342900" indent="-342900" fontAlgn="base">
              <a:lnSpc>
                <a:spcPts val="2400"/>
              </a:lnSpc>
              <a:spcBef>
                <a:spcPts val="600"/>
              </a:spcBef>
              <a:spcAft>
                <a:spcPct val="0"/>
              </a:spcAft>
              <a:buFont typeface="Arial" panose="020B0604020202020204" pitchFamily="34" charset="0"/>
              <a:buChar char="•"/>
            </a:pPr>
            <a:r>
              <a:rPr lang="pl-PL" sz="2000" dirty="0">
                <a:solidFill>
                  <a:prstClr val="black"/>
                </a:solidFill>
                <a:cs typeface="Arial" charset="0"/>
              </a:rPr>
              <a:t>Tworzenie logowania o nazwie </a:t>
            </a:r>
            <a:r>
              <a:rPr lang="pl-PL" sz="1900" dirty="0">
                <a:solidFill>
                  <a:prstClr val="black"/>
                </a:solidFill>
                <a:latin typeface="Courier New" panose="02070309020205020404" pitchFamily="49" charset="0"/>
                <a:cs typeface="Courier New" panose="02070309020205020404" pitchFamily="49" charset="0"/>
              </a:rPr>
              <a:t>MyLogin</a:t>
            </a:r>
            <a:r>
              <a:rPr lang="pl-PL" sz="2000" dirty="0">
                <a:solidFill>
                  <a:prstClr val="black"/>
                </a:solidFill>
                <a:cs typeface="Arial" charset="0"/>
              </a:rPr>
              <a:t> z hasłem </a:t>
            </a:r>
            <a:r>
              <a:rPr lang="pl-PL" sz="1900" dirty="0">
                <a:solidFill>
                  <a:prstClr val="black"/>
                </a:solidFill>
                <a:latin typeface="Courier New" panose="02070309020205020404" pitchFamily="49" charset="0"/>
                <a:cs typeface="Courier New" panose="02070309020205020404" pitchFamily="49" charset="0"/>
              </a:rPr>
              <a:t>tajneHasl0</a:t>
            </a:r>
            <a:r>
              <a:rPr lang="pl-PL" sz="2000" dirty="0">
                <a:solidFill>
                  <a:prstClr val="black"/>
                </a:solidFill>
                <a:cs typeface="Arial" charset="0"/>
              </a:rPr>
              <a:t>.</a:t>
            </a:r>
          </a:p>
          <a:p>
            <a:pPr marL="342900" indent="-342900" fontAlgn="base">
              <a:lnSpc>
                <a:spcPts val="2400"/>
              </a:lnSpc>
              <a:spcBef>
                <a:spcPts val="600"/>
              </a:spcBef>
              <a:spcAft>
                <a:spcPct val="0"/>
              </a:spcAft>
              <a:buFont typeface="Arial" panose="020B0604020202020204" pitchFamily="34" charset="0"/>
              <a:buChar char="•"/>
            </a:pPr>
            <a:r>
              <a:rPr lang="pl-PL" sz="2000" dirty="0">
                <a:solidFill>
                  <a:prstClr val="black"/>
                </a:solidFill>
                <a:cs typeface="Arial" charset="0"/>
              </a:rPr>
              <a:t>Tworzenie użytkownika o nazwie </a:t>
            </a:r>
            <a:r>
              <a:rPr lang="pl-PL" sz="1900" dirty="0" err="1">
                <a:solidFill>
                  <a:prstClr val="black"/>
                </a:solidFill>
                <a:latin typeface="Courier New" panose="02070309020205020404" pitchFamily="49" charset="0"/>
                <a:cs typeface="Courier New" panose="02070309020205020404" pitchFamily="49" charset="0"/>
              </a:rPr>
              <a:t>nowyUzytkownik</a:t>
            </a:r>
            <a:r>
              <a:rPr lang="pl-PL" sz="2000" dirty="0">
                <a:solidFill>
                  <a:prstClr val="black"/>
                </a:solidFill>
                <a:cs typeface="Arial" charset="0"/>
              </a:rPr>
              <a:t> dla loginu </a:t>
            </a:r>
            <a:r>
              <a:rPr lang="pl-PL" sz="1900" dirty="0">
                <a:solidFill>
                  <a:prstClr val="black"/>
                </a:solidFill>
                <a:latin typeface="Courier New" panose="02070309020205020404" pitchFamily="49" charset="0"/>
                <a:cs typeface="Courier New" panose="02070309020205020404" pitchFamily="49" charset="0"/>
              </a:rPr>
              <a:t>MyLogin</a:t>
            </a:r>
            <a:r>
              <a:rPr lang="pl-PL" sz="2000" dirty="0">
                <a:solidFill>
                  <a:prstClr val="black"/>
                </a:solidFill>
                <a:cs typeface="Arial" charset="0"/>
              </a:rPr>
              <a:t>.</a:t>
            </a:r>
          </a:p>
          <a:p>
            <a:pPr marL="342900" indent="-342900" fontAlgn="base">
              <a:lnSpc>
                <a:spcPts val="2400"/>
              </a:lnSpc>
              <a:spcBef>
                <a:spcPts val="600"/>
              </a:spcBef>
              <a:spcAft>
                <a:spcPct val="0"/>
              </a:spcAft>
              <a:buFont typeface="Arial" panose="020B0604020202020204" pitchFamily="34" charset="0"/>
              <a:buChar char="•"/>
            </a:pPr>
            <a:r>
              <a:rPr lang="pl-PL" sz="2000" dirty="0">
                <a:solidFill>
                  <a:prstClr val="black"/>
                </a:solidFill>
                <a:cs typeface="Arial" charset="0"/>
              </a:rPr>
              <a:t>Nadać o użytkownikowi </a:t>
            </a:r>
            <a:r>
              <a:rPr lang="pl-PL" sz="1900" dirty="0" err="1">
                <a:solidFill>
                  <a:prstClr val="black"/>
                </a:solidFill>
                <a:latin typeface="Courier New" panose="02070309020205020404" pitchFamily="49" charset="0"/>
                <a:cs typeface="Courier New" panose="02070309020205020404" pitchFamily="49" charset="0"/>
              </a:rPr>
              <a:t>nowyUzytkownik</a:t>
            </a:r>
            <a:r>
              <a:rPr lang="pl-PL" sz="2000" dirty="0">
                <a:solidFill>
                  <a:prstClr val="black"/>
                </a:solidFill>
                <a:cs typeface="Arial" charset="0"/>
              </a:rPr>
              <a:t> uprawnienie o nazwie </a:t>
            </a:r>
            <a:r>
              <a:rPr lang="pl-PL" sz="1900" dirty="0" err="1">
                <a:solidFill>
                  <a:prstClr val="black"/>
                </a:solidFill>
                <a:latin typeface="Courier New" panose="02070309020205020404" pitchFamily="49" charset="0"/>
                <a:cs typeface="Courier New" panose="02070309020205020404" pitchFamily="49" charset="0"/>
              </a:rPr>
              <a:t>connect</a:t>
            </a:r>
            <a:r>
              <a:rPr lang="pl-PL" sz="2000" dirty="0">
                <a:solidFill>
                  <a:prstClr val="black"/>
                </a:solidFill>
                <a:cs typeface="Arial" charset="0"/>
              </a:rPr>
              <a:t> do łączenia z serwerem.</a:t>
            </a:r>
          </a:p>
        </p:txBody>
      </p:sp>
      <p:sp>
        <p:nvSpPr>
          <p:cNvPr id="15" name="Prostokąt 14"/>
          <p:cNvSpPr/>
          <p:nvPr/>
        </p:nvSpPr>
        <p:spPr>
          <a:xfrm>
            <a:off x="1121428" y="5118576"/>
            <a:ext cx="6505719" cy="1138773"/>
          </a:xfrm>
          <a:prstGeom prst="rect">
            <a:avLst/>
          </a:prstGeom>
          <a:solidFill>
            <a:schemeClr val="accent2">
              <a:lumMod val="20000"/>
              <a:lumOff val="80000"/>
            </a:schemeClr>
          </a:solidFill>
        </p:spPr>
        <p:txBody>
          <a:bodyPr wrap="square">
            <a:spAutoFit/>
          </a:bodyPr>
          <a:lstStyle/>
          <a:p>
            <a:pPr>
              <a:spcBef>
                <a:spcPts val="1200"/>
              </a:spcBef>
            </a:pPr>
            <a:r>
              <a:rPr lang="pl-PL" sz="1600" dirty="0">
                <a:latin typeface="Courier New" panose="02070309020205020404" pitchFamily="49" charset="0"/>
                <a:cs typeface="Courier New" panose="02070309020205020404" pitchFamily="49" charset="0"/>
              </a:rPr>
              <a:t>CREATE LOGIN MyLogin WITH PASSWORD = 'tajneHasl0';</a:t>
            </a:r>
          </a:p>
          <a:p>
            <a:pPr>
              <a:spcBef>
                <a:spcPts val="1200"/>
              </a:spcBef>
            </a:pPr>
            <a:r>
              <a:rPr lang="pl-PL" sz="1600" dirty="0">
                <a:latin typeface="Courier New" panose="02070309020205020404" pitchFamily="49" charset="0"/>
                <a:cs typeface="Courier New" panose="02070309020205020404" pitchFamily="49" charset="0"/>
              </a:rPr>
              <a:t>CREATE USER </a:t>
            </a:r>
            <a:r>
              <a:rPr lang="pl-PL" sz="1600" dirty="0" err="1">
                <a:latin typeface="Courier New" panose="02070309020205020404" pitchFamily="49" charset="0"/>
                <a:cs typeface="Courier New" panose="02070309020205020404" pitchFamily="49" charset="0"/>
              </a:rPr>
              <a:t>nowyUzytkownik</a:t>
            </a:r>
            <a:r>
              <a:rPr lang="pl-PL" sz="1600" dirty="0">
                <a:latin typeface="Courier New" panose="02070309020205020404" pitchFamily="49" charset="0"/>
                <a:cs typeface="Courier New" panose="02070309020205020404" pitchFamily="49" charset="0"/>
              </a:rPr>
              <a:t> FOR LOGIN MyLogin;</a:t>
            </a:r>
          </a:p>
          <a:p>
            <a:pPr>
              <a:spcBef>
                <a:spcPts val="1200"/>
              </a:spcBef>
            </a:pPr>
            <a:r>
              <a:rPr lang="pl-PL" sz="1600" dirty="0">
                <a:latin typeface="Courier New" panose="02070309020205020404" pitchFamily="49" charset="0"/>
                <a:cs typeface="Courier New" panose="02070309020205020404" pitchFamily="49" charset="0"/>
              </a:rPr>
              <a:t>GRANT </a:t>
            </a:r>
            <a:r>
              <a:rPr lang="pl-PL" sz="1600" dirty="0" err="1">
                <a:latin typeface="Courier New" panose="02070309020205020404" pitchFamily="49" charset="0"/>
                <a:cs typeface="Courier New" panose="02070309020205020404" pitchFamily="49" charset="0"/>
              </a:rPr>
              <a:t>connect</a:t>
            </a:r>
            <a:r>
              <a:rPr lang="pl-PL" sz="1600" dirty="0">
                <a:latin typeface="Courier New" panose="02070309020205020404" pitchFamily="49" charset="0"/>
                <a:cs typeface="Courier New" panose="02070309020205020404" pitchFamily="49" charset="0"/>
              </a:rPr>
              <a:t> TO </a:t>
            </a:r>
            <a:r>
              <a:rPr lang="pl-PL" sz="1600" dirty="0" err="1">
                <a:latin typeface="Courier New" panose="02070309020205020404" pitchFamily="49" charset="0"/>
                <a:cs typeface="Courier New" panose="02070309020205020404" pitchFamily="49" charset="0"/>
              </a:rPr>
              <a:t>nowyUzytkownik</a:t>
            </a:r>
            <a:r>
              <a:rPr lang="pl-PL" sz="160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659775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up)">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left)">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left)">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wipe(up)">
                                      <p:cBhvr>
                                        <p:cTn id="22" dur="5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animEffect transition="in" filter="wipe(up)">
                                      <p:cBhvr>
                                        <p:cTn id="27" dur="500"/>
                                        <p:tgtEl>
                                          <p:spTgt spid="11">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1">
                                            <p:txEl>
                                              <p:pRg st="2" end="2"/>
                                            </p:txEl>
                                          </p:spTgt>
                                        </p:tgtEl>
                                        <p:attrNameLst>
                                          <p:attrName>style.visibility</p:attrName>
                                        </p:attrNameLst>
                                      </p:cBhvr>
                                      <p:to>
                                        <p:strVal val="visible"/>
                                      </p:to>
                                    </p:set>
                                    <p:animEffect transition="in" filter="wipe(left)">
                                      <p:cBhvr>
                                        <p:cTn id="32" dur="500"/>
                                        <p:tgtEl>
                                          <p:spTgt spid="11">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1">
                                            <p:txEl>
                                              <p:pRg st="3" end="3"/>
                                            </p:txEl>
                                          </p:spTgt>
                                        </p:tgtEl>
                                        <p:attrNameLst>
                                          <p:attrName>style.visibility</p:attrName>
                                        </p:attrNameLst>
                                      </p:cBhvr>
                                      <p:to>
                                        <p:strVal val="visible"/>
                                      </p:to>
                                    </p:set>
                                    <p:animEffect transition="in" filter="wipe(left)">
                                      <p:cBhvr>
                                        <p:cTn id="37" dur="500"/>
                                        <p:tgtEl>
                                          <p:spTgt spid="11">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1">
                                            <p:txEl>
                                              <p:pRg st="4" end="4"/>
                                            </p:txEl>
                                          </p:spTgt>
                                        </p:tgtEl>
                                        <p:attrNameLst>
                                          <p:attrName>style.visibility</p:attrName>
                                        </p:attrNameLst>
                                      </p:cBhvr>
                                      <p:to>
                                        <p:strVal val="visible"/>
                                      </p:to>
                                    </p:set>
                                    <p:animEffect transition="in" filter="wipe(left)">
                                      <p:cBhvr>
                                        <p:cTn id="42" dur="500"/>
                                        <p:tgtEl>
                                          <p:spTgt spid="11">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iterate type="lt">
                                    <p:tmPct val="10000"/>
                                  </p:iterate>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wipe(left)">
                                      <p:cBhvr>
                                        <p:cTn id="52" dur="500"/>
                                        <p:tgtEl>
                                          <p:spTgt spid="15">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iterate type="lt">
                                    <p:tmPct val="10000"/>
                                  </p:iterate>
                                  <p:childTnLst>
                                    <p:set>
                                      <p:cBhvr>
                                        <p:cTn id="56" dur="1" fill="hold">
                                          <p:stCondLst>
                                            <p:cond delay="0"/>
                                          </p:stCondLst>
                                        </p:cTn>
                                        <p:tgtEl>
                                          <p:spTgt spid="15">
                                            <p:txEl>
                                              <p:pRg st="1" end="1"/>
                                            </p:txEl>
                                          </p:spTgt>
                                        </p:tgtEl>
                                        <p:attrNameLst>
                                          <p:attrName>style.visibility</p:attrName>
                                        </p:attrNameLst>
                                      </p:cBhvr>
                                      <p:to>
                                        <p:strVal val="visible"/>
                                      </p:to>
                                    </p:set>
                                    <p:animEffect transition="in" filter="wipe(left)">
                                      <p:cBhvr>
                                        <p:cTn id="57" dur="500"/>
                                        <p:tgtEl>
                                          <p:spTgt spid="15">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iterate type="lt">
                                    <p:tmPct val="10000"/>
                                  </p:iterate>
                                  <p:childTnLst>
                                    <p:set>
                                      <p:cBhvr>
                                        <p:cTn id="61" dur="1" fill="hold">
                                          <p:stCondLst>
                                            <p:cond delay="0"/>
                                          </p:stCondLst>
                                        </p:cTn>
                                        <p:tgtEl>
                                          <p:spTgt spid="15">
                                            <p:txEl>
                                              <p:pRg st="2" end="2"/>
                                            </p:txEl>
                                          </p:spTgt>
                                        </p:tgtEl>
                                        <p:attrNameLst>
                                          <p:attrName>style.visibility</p:attrName>
                                        </p:attrNameLst>
                                      </p:cBhvr>
                                      <p:to>
                                        <p:strVal val="visible"/>
                                      </p:to>
                                    </p:set>
                                    <p:animEffect transition="in" filter="wipe(left)">
                                      <p:cBhvr>
                                        <p:cTn id="62"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ytuł 1"/>
          <p:cNvSpPr txBox="1">
            <a:spLocks/>
          </p:cNvSpPr>
          <p:nvPr/>
        </p:nvSpPr>
        <p:spPr>
          <a:xfrm>
            <a:off x="0" y="0"/>
            <a:ext cx="12192000" cy="857250"/>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pl-PL" sz="4000" dirty="0">
                <a:solidFill>
                  <a:srgbClr val="000000"/>
                </a:solidFill>
                <a:latin typeface="Minion-Regular"/>
              </a:rPr>
              <a:t>Proceduralny SQL – przykład   (1/2)</a:t>
            </a:r>
            <a:endParaRPr lang="pl-PL" sz="4000" b="1" dirty="0">
              <a:latin typeface="+mn-lt"/>
            </a:endParaRPr>
          </a:p>
        </p:txBody>
      </p:sp>
      <p:sp>
        <p:nvSpPr>
          <p:cNvPr id="4" name="Symbol zastępczy daty 3"/>
          <p:cNvSpPr>
            <a:spLocks noGrp="1"/>
          </p:cNvSpPr>
          <p:nvPr>
            <p:ph type="dt" sz="half" idx="10"/>
          </p:nvPr>
        </p:nvSpPr>
        <p:spPr/>
        <p:txBody>
          <a:bodyPr/>
          <a:lstStyle/>
          <a:p>
            <a:fld id="{A9D9BF86-D333-44AD-814F-FCFC27B3B8A4}" type="datetime1">
              <a:rPr lang="pl-PL" smtClean="0"/>
              <a:t>25.11.2021</a:t>
            </a:fld>
            <a:endParaRPr lang="pl-PL"/>
          </a:p>
        </p:txBody>
      </p:sp>
      <p:sp>
        <p:nvSpPr>
          <p:cNvPr id="10" name="Prostokąt 9"/>
          <p:cNvSpPr/>
          <p:nvPr/>
        </p:nvSpPr>
        <p:spPr>
          <a:xfrm>
            <a:off x="281157" y="861470"/>
            <a:ext cx="6756127" cy="2148152"/>
          </a:xfrm>
          <a:prstGeom prst="rect">
            <a:avLst/>
          </a:prstGeom>
        </p:spPr>
        <p:txBody>
          <a:bodyPr wrap="square">
            <a:spAutoFit/>
          </a:bodyPr>
          <a:lstStyle/>
          <a:p>
            <a:pPr>
              <a:lnSpc>
                <a:spcPts val="3000"/>
              </a:lnSpc>
              <a:spcBef>
                <a:spcPts val="1200"/>
              </a:spcBef>
            </a:pPr>
            <a:r>
              <a:rPr lang="pl-PL" sz="2200" b="1" dirty="0"/>
              <a:t>Zadanie</a:t>
            </a:r>
          </a:p>
          <a:p>
            <a:pPr>
              <a:lnSpc>
                <a:spcPts val="3000"/>
              </a:lnSpc>
              <a:spcBef>
                <a:spcPts val="1200"/>
              </a:spcBef>
            </a:pPr>
            <a:r>
              <a:rPr lang="pl-PL" sz="2200" dirty="0"/>
              <a:t>Przyjmujemy, że w bazie danych rejestrują się kolejne osoby, podając swoje imię. Automatycznie są rejestrowane także: data oraz dokładny czas rejestracji. Dane te stopniowo zapełniają tabelę, jak obok:</a:t>
            </a:r>
          </a:p>
        </p:txBody>
      </p:sp>
      <p:graphicFrame>
        <p:nvGraphicFramePr>
          <p:cNvPr id="5" name="Tabela 4">
            <a:extLst>
              <a:ext uri="{FF2B5EF4-FFF2-40B4-BE49-F238E27FC236}">
                <a16:creationId xmlns:a16="http://schemas.microsoft.com/office/drawing/2014/main" id="{44F01C6E-1D53-497B-B155-E134951DA780}"/>
              </a:ext>
            </a:extLst>
          </p:cNvPr>
          <p:cNvGraphicFramePr>
            <a:graphicFrameLocks noGrp="1"/>
          </p:cNvGraphicFramePr>
          <p:nvPr>
            <p:extLst>
              <p:ext uri="{D42A27DB-BD31-4B8C-83A1-F6EECF244321}">
                <p14:modId xmlns:p14="http://schemas.microsoft.com/office/powerpoint/2010/main" val="567459771"/>
              </p:ext>
            </p:extLst>
          </p:nvPr>
        </p:nvGraphicFramePr>
        <p:xfrm>
          <a:off x="7401539" y="1131814"/>
          <a:ext cx="4116010" cy="5407098"/>
        </p:xfrm>
        <a:graphic>
          <a:graphicData uri="http://schemas.openxmlformats.org/drawingml/2006/table">
            <a:tbl>
              <a:tblPr firstRow="1" firstCol="1" bandRow="1"/>
              <a:tblGrid>
                <a:gridCol w="1408262">
                  <a:extLst>
                    <a:ext uri="{9D8B030D-6E8A-4147-A177-3AD203B41FA5}">
                      <a16:colId xmlns:a16="http://schemas.microsoft.com/office/drawing/2014/main" val="798527769"/>
                    </a:ext>
                  </a:extLst>
                </a:gridCol>
                <a:gridCol w="2707748">
                  <a:extLst>
                    <a:ext uri="{9D8B030D-6E8A-4147-A177-3AD203B41FA5}">
                      <a16:colId xmlns:a16="http://schemas.microsoft.com/office/drawing/2014/main" val="4138095074"/>
                    </a:ext>
                  </a:extLst>
                </a:gridCol>
              </a:tblGrid>
              <a:tr h="241298">
                <a:tc>
                  <a:txBody>
                    <a:bodyPr/>
                    <a:lstStyle/>
                    <a:p>
                      <a:pPr algn="ctr">
                        <a:lnSpc>
                          <a:spcPct val="107000"/>
                        </a:lnSpc>
                        <a:spcAft>
                          <a:spcPts val="800"/>
                        </a:spcAft>
                      </a:pPr>
                      <a:r>
                        <a:rPr lang="pl-PL" sz="1400" b="1" dirty="0">
                          <a:effectLst/>
                          <a:latin typeface="CalibriRegular"/>
                          <a:ea typeface="Calibri" panose="020F0502020204030204" pitchFamily="34" charset="0"/>
                          <a:cs typeface="CalibriRegular"/>
                        </a:rPr>
                        <a:t>Imię</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l-PL" sz="1400" b="1">
                          <a:effectLst/>
                          <a:latin typeface="CalibriRegular"/>
                          <a:ea typeface="Calibri" panose="020F0502020204030204" pitchFamily="34" charset="0"/>
                          <a:cs typeface="CalibriRegular"/>
                        </a:rPr>
                        <a:t>Data i godzina wpisu</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280762"/>
                  </a:ext>
                </a:extLst>
              </a:tr>
              <a:tr h="215988">
                <a:tc>
                  <a:txBody>
                    <a:bodyPr/>
                    <a:lstStyle/>
                    <a:p>
                      <a:pPr>
                        <a:lnSpc>
                          <a:spcPct val="107000"/>
                        </a:lnSpc>
                        <a:spcAft>
                          <a:spcPts val="800"/>
                        </a:spcAft>
                      </a:pPr>
                      <a:r>
                        <a:rPr lang="pl-PL" sz="1400" dirty="0">
                          <a:effectLst/>
                          <a:latin typeface="Courier New" panose="02070309020205020404" pitchFamily="49" charset="0"/>
                          <a:ea typeface="Times New Roman" panose="02020603050405020304" pitchFamily="18" charset="0"/>
                          <a:cs typeface="Times New Roman" panose="02020603050405020304" pitchFamily="18" charset="0"/>
                        </a:rPr>
                        <a:t>NULL</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pl-PL" sz="1400">
                          <a:effectLst/>
                          <a:latin typeface="Courier New" panose="02070309020205020404" pitchFamily="49" charset="0"/>
                          <a:ea typeface="Times New Roman" panose="02020603050405020304" pitchFamily="18" charset="0"/>
                          <a:cs typeface="Times New Roman" panose="02020603050405020304" pitchFamily="18" charset="0"/>
                        </a:rPr>
                        <a:t>20160101 20:36:12</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264437"/>
                  </a:ext>
                </a:extLst>
              </a:tr>
              <a:tr h="215988">
                <a:tc>
                  <a:txBody>
                    <a:bodyPr/>
                    <a:lstStyle/>
                    <a:p>
                      <a:pPr>
                        <a:lnSpc>
                          <a:spcPct val="107000"/>
                        </a:lnSpc>
                        <a:spcAft>
                          <a:spcPts val="800"/>
                        </a:spcAft>
                      </a:pPr>
                      <a:r>
                        <a:rPr lang="pl-PL" sz="1400">
                          <a:effectLst/>
                          <a:latin typeface="Courier New" panose="02070309020205020404" pitchFamily="49" charset="0"/>
                          <a:ea typeface="Times New Roman" panose="02020603050405020304" pitchFamily="18" charset="0"/>
                          <a:cs typeface="Times New Roman" panose="02020603050405020304" pitchFamily="18" charset="0"/>
                        </a:rPr>
                        <a:t>ADAM</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pl-PL" sz="1400" dirty="0">
                          <a:effectLst/>
                          <a:latin typeface="Courier New" panose="02070309020205020404" pitchFamily="49" charset="0"/>
                          <a:ea typeface="Times New Roman" panose="02020603050405020304" pitchFamily="18" charset="0"/>
                          <a:cs typeface="Times New Roman" panose="02020603050405020304" pitchFamily="18" charset="0"/>
                        </a:rPr>
                        <a:t>20160101 20:38:27</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8931973"/>
                  </a:ext>
                </a:extLst>
              </a:tr>
              <a:tr h="215988">
                <a:tc>
                  <a:txBody>
                    <a:bodyPr/>
                    <a:lstStyle/>
                    <a:p>
                      <a:pPr>
                        <a:lnSpc>
                          <a:spcPct val="107000"/>
                        </a:lnSpc>
                        <a:spcAft>
                          <a:spcPts val="800"/>
                        </a:spcAft>
                      </a:pPr>
                      <a:r>
                        <a:rPr lang="pl-PL" sz="1400">
                          <a:effectLst/>
                          <a:latin typeface="Courier New" panose="02070309020205020404" pitchFamily="49" charset="0"/>
                          <a:ea typeface="Times New Roman" panose="02020603050405020304" pitchFamily="18" charset="0"/>
                          <a:cs typeface="Times New Roman" panose="02020603050405020304" pitchFamily="18" charset="0"/>
                        </a:rPr>
                        <a:t>Zbyszek</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pl-PL" sz="1400" dirty="0">
                          <a:effectLst/>
                          <a:latin typeface="Courier New" panose="02070309020205020404" pitchFamily="49" charset="0"/>
                          <a:ea typeface="Times New Roman" panose="02020603050405020304" pitchFamily="18" charset="0"/>
                          <a:cs typeface="Times New Roman" panose="02020603050405020304" pitchFamily="18" charset="0"/>
                        </a:rPr>
                        <a:t>20160101 20:39:02</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1452443"/>
                  </a:ext>
                </a:extLst>
              </a:tr>
              <a:tr h="215988">
                <a:tc>
                  <a:txBody>
                    <a:bodyPr/>
                    <a:lstStyle/>
                    <a:p>
                      <a:pPr>
                        <a:lnSpc>
                          <a:spcPct val="107000"/>
                        </a:lnSpc>
                        <a:spcAft>
                          <a:spcPts val="800"/>
                        </a:spcAft>
                      </a:pPr>
                      <a:r>
                        <a:rPr lang="pl-PL" sz="1400">
                          <a:effectLst/>
                          <a:latin typeface="Courier New" panose="02070309020205020404" pitchFamily="49" charset="0"/>
                          <a:ea typeface="Times New Roman" panose="02020603050405020304" pitchFamily="18" charset="0"/>
                          <a:cs typeface="Times New Roman" panose="02020603050405020304" pitchFamily="18" charset="0"/>
                        </a:rPr>
                        <a:t>ADAM</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pl-PL" sz="1400" dirty="0">
                          <a:effectLst/>
                          <a:latin typeface="Courier New" panose="02070309020205020404" pitchFamily="49" charset="0"/>
                          <a:ea typeface="Times New Roman" panose="02020603050405020304" pitchFamily="18" charset="0"/>
                          <a:cs typeface="Times New Roman" panose="02020603050405020304" pitchFamily="18" charset="0"/>
                        </a:rPr>
                        <a:t>20160101 20:41:55</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7862018"/>
                  </a:ext>
                </a:extLst>
              </a:tr>
              <a:tr h="215988">
                <a:tc>
                  <a:txBody>
                    <a:bodyPr/>
                    <a:lstStyle/>
                    <a:p>
                      <a:pPr>
                        <a:lnSpc>
                          <a:spcPct val="107000"/>
                        </a:lnSpc>
                        <a:spcAft>
                          <a:spcPts val="800"/>
                        </a:spcAft>
                      </a:pPr>
                      <a:r>
                        <a:rPr lang="pl-PL" sz="1400">
                          <a:effectLst/>
                          <a:latin typeface="Courier New" panose="02070309020205020404" pitchFamily="49" charset="0"/>
                          <a:ea typeface="Times New Roman" panose="02020603050405020304" pitchFamily="18" charset="0"/>
                          <a:cs typeface="Times New Roman" panose="02020603050405020304" pitchFamily="18" charset="0"/>
                        </a:rPr>
                        <a:t>ADAM</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pl-PL" sz="1400" dirty="0">
                          <a:effectLst/>
                          <a:latin typeface="Courier New" panose="02070309020205020404" pitchFamily="49" charset="0"/>
                          <a:ea typeface="Times New Roman" panose="02020603050405020304" pitchFamily="18" charset="0"/>
                          <a:cs typeface="Times New Roman" panose="02020603050405020304" pitchFamily="18" charset="0"/>
                        </a:rPr>
                        <a:t>20160101 20:42:31</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2327755"/>
                  </a:ext>
                </a:extLst>
              </a:tr>
              <a:tr h="215988">
                <a:tc>
                  <a:txBody>
                    <a:bodyPr/>
                    <a:lstStyle/>
                    <a:p>
                      <a:pPr>
                        <a:lnSpc>
                          <a:spcPct val="107000"/>
                        </a:lnSpc>
                        <a:spcAft>
                          <a:spcPts val="800"/>
                        </a:spcAft>
                      </a:pPr>
                      <a:r>
                        <a:rPr lang="pl-PL" sz="1400">
                          <a:effectLst/>
                          <a:latin typeface="Courier New" panose="02070309020205020404" pitchFamily="49" charset="0"/>
                          <a:ea typeface="Times New Roman" panose="02020603050405020304" pitchFamily="18" charset="0"/>
                          <a:cs typeface="Times New Roman" panose="02020603050405020304" pitchFamily="18" charset="0"/>
                        </a:rPr>
                        <a:t>ADAM</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pl-PL" sz="1400" dirty="0">
                          <a:effectLst/>
                          <a:latin typeface="Courier New" panose="02070309020205020404" pitchFamily="49" charset="0"/>
                          <a:ea typeface="Times New Roman" panose="02020603050405020304" pitchFamily="18" charset="0"/>
                          <a:cs typeface="Times New Roman" panose="02020603050405020304" pitchFamily="18" charset="0"/>
                        </a:rPr>
                        <a:t>20160101 20:51:11</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9955712"/>
                  </a:ext>
                </a:extLst>
              </a:tr>
              <a:tr h="215988">
                <a:tc>
                  <a:txBody>
                    <a:bodyPr/>
                    <a:lstStyle/>
                    <a:p>
                      <a:pPr>
                        <a:lnSpc>
                          <a:spcPct val="107000"/>
                        </a:lnSpc>
                        <a:spcAft>
                          <a:spcPts val="800"/>
                        </a:spcAft>
                      </a:pPr>
                      <a:r>
                        <a:rPr lang="pl-PL" sz="1400">
                          <a:effectLst/>
                          <a:latin typeface="Courier New" panose="02070309020205020404" pitchFamily="49" charset="0"/>
                          <a:ea typeface="Times New Roman" panose="02020603050405020304" pitchFamily="18" charset="0"/>
                          <a:cs typeface="Times New Roman" panose="02020603050405020304" pitchFamily="18" charset="0"/>
                        </a:rPr>
                        <a:t>ADAM</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pl-PL" sz="1400" dirty="0">
                          <a:effectLst/>
                          <a:latin typeface="Courier New" panose="02070309020205020404" pitchFamily="49" charset="0"/>
                          <a:ea typeface="Times New Roman" panose="02020603050405020304" pitchFamily="18" charset="0"/>
                          <a:cs typeface="Times New Roman" panose="02020603050405020304" pitchFamily="18" charset="0"/>
                        </a:rPr>
                        <a:t>20160101 20:51:24</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4892968"/>
                  </a:ext>
                </a:extLst>
              </a:tr>
              <a:tr h="215988">
                <a:tc>
                  <a:txBody>
                    <a:bodyPr/>
                    <a:lstStyle/>
                    <a:p>
                      <a:pPr>
                        <a:lnSpc>
                          <a:spcPct val="107000"/>
                        </a:lnSpc>
                        <a:spcAft>
                          <a:spcPts val="800"/>
                        </a:spcAft>
                      </a:pPr>
                      <a:r>
                        <a:rPr lang="pl-PL" sz="1400">
                          <a:effectLst/>
                          <a:latin typeface="Courier New" panose="02070309020205020404" pitchFamily="49" charset="0"/>
                          <a:ea typeface="Times New Roman" panose="02020603050405020304" pitchFamily="18" charset="0"/>
                          <a:cs typeface="Times New Roman" panose="02020603050405020304" pitchFamily="18" charset="0"/>
                        </a:rPr>
                        <a:t>NULL</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pl-PL" sz="1400">
                          <a:effectLst/>
                          <a:latin typeface="Courier New" panose="02070309020205020404" pitchFamily="49" charset="0"/>
                          <a:ea typeface="Times New Roman" panose="02020603050405020304" pitchFamily="18" charset="0"/>
                          <a:cs typeface="Times New Roman" panose="02020603050405020304" pitchFamily="18" charset="0"/>
                        </a:rPr>
                        <a:t>20160101 20:52:01</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2884439"/>
                  </a:ext>
                </a:extLst>
              </a:tr>
              <a:tr h="215988">
                <a:tc>
                  <a:txBody>
                    <a:bodyPr/>
                    <a:lstStyle/>
                    <a:p>
                      <a:pPr>
                        <a:lnSpc>
                          <a:spcPct val="107000"/>
                        </a:lnSpc>
                        <a:spcAft>
                          <a:spcPts val="800"/>
                        </a:spcAft>
                      </a:pPr>
                      <a:r>
                        <a:rPr lang="pl-PL" sz="1400">
                          <a:effectLst/>
                          <a:latin typeface="Courier New" panose="02070309020205020404" pitchFamily="49" charset="0"/>
                          <a:ea typeface="Times New Roman" panose="02020603050405020304" pitchFamily="18" charset="0"/>
                          <a:cs typeface="Times New Roman" panose="02020603050405020304" pitchFamily="18" charset="0"/>
                        </a:rPr>
                        <a:t>Zbyszek</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pl-PL" sz="1400" dirty="0">
                          <a:effectLst/>
                          <a:latin typeface="Courier New" panose="02070309020205020404" pitchFamily="49" charset="0"/>
                          <a:ea typeface="Times New Roman" panose="02020603050405020304" pitchFamily="18" charset="0"/>
                          <a:cs typeface="Times New Roman" panose="02020603050405020304" pitchFamily="18" charset="0"/>
                        </a:rPr>
                        <a:t>20160101 20:53:07</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9712475"/>
                  </a:ext>
                </a:extLst>
              </a:tr>
              <a:tr h="215988">
                <a:tc>
                  <a:txBody>
                    <a:bodyPr/>
                    <a:lstStyle/>
                    <a:p>
                      <a:pPr>
                        <a:lnSpc>
                          <a:spcPct val="107000"/>
                        </a:lnSpc>
                        <a:spcAft>
                          <a:spcPts val="800"/>
                        </a:spcAft>
                      </a:pPr>
                      <a:r>
                        <a:rPr lang="pl-PL" sz="1400">
                          <a:effectLst/>
                          <a:latin typeface="Courier New" panose="02070309020205020404" pitchFamily="49" charset="0"/>
                          <a:ea typeface="Times New Roman" panose="02020603050405020304" pitchFamily="18" charset="0"/>
                          <a:cs typeface="Times New Roman" panose="02020603050405020304" pitchFamily="18" charset="0"/>
                        </a:rPr>
                        <a:t>Zbyszek</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pl-PL" sz="1400">
                          <a:effectLst/>
                          <a:latin typeface="Courier New" panose="02070309020205020404" pitchFamily="49" charset="0"/>
                          <a:ea typeface="Times New Roman" panose="02020603050405020304" pitchFamily="18" charset="0"/>
                          <a:cs typeface="Times New Roman" panose="02020603050405020304" pitchFamily="18" charset="0"/>
                        </a:rPr>
                        <a:t>20160101 20:53:44</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7348789"/>
                  </a:ext>
                </a:extLst>
              </a:tr>
              <a:tr h="215988">
                <a:tc>
                  <a:txBody>
                    <a:bodyPr/>
                    <a:lstStyle/>
                    <a:p>
                      <a:pPr>
                        <a:lnSpc>
                          <a:spcPct val="107000"/>
                        </a:lnSpc>
                        <a:spcAft>
                          <a:spcPts val="800"/>
                        </a:spcAft>
                      </a:pPr>
                      <a:r>
                        <a:rPr lang="pl-PL" sz="1400">
                          <a:effectLst/>
                          <a:latin typeface="Courier New" panose="02070309020205020404" pitchFamily="49" charset="0"/>
                          <a:ea typeface="Times New Roman" panose="02020603050405020304" pitchFamily="18" charset="0"/>
                          <a:cs typeface="Times New Roman" panose="02020603050405020304" pitchFamily="18" charset="0"/>
                        </a:rPr>
                        <a:t>Renata</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pl-PL" sz="1400" dirty="0">
                          <a:effectLst/>
                          <a:latin typeface="Courier New" panose="02070309020205020404" pitchFamily="49" charset="0"/>
                          <a:ea typeface="Times New Roman" panose="02020603050405020304" pitchFamily="18" charset="0"/>
                          <a:cs typeface="Times New Roman" panose="02020603050405020304" pitchFamily="18" charset="0"/>
                        </a:rPr>
                        <a:t>20160101 20:54:52</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0541759"/>
                  </a:ext>
                </a:extLst>
              </a:tr>
              <a:tr h="215988">
                <a:tc>
                  <a:txBody>
                    <a:bodyPr/>
                    <a:lstStyle/>
                    <a:p>
                      <a:pPr>
                        <a:lnSpc>
                          <a:spcPct val="107000"/>
                        </a:lnSpc>
                        <a:spcAft>
                          <a:spcPts val="800"/>
                        </a:spcAft>
                      </a:pPr>
                      <a:r>
                        <a:rPr lang="pl-PL" sz="1400">
                          <a:effectLst/>
                          <a:latin typeface="Courier New" panose="02070309020205020404" pitchFamily="49" charset="0"/>
                          <a:ea typeface="Times New Roman" panose="02020603050405020304" pitchFamily="18" charset="0"/>
                          <a:cs typeface="Times New Roman" panose="02020603050405020304" pitchFamily="18" charset="0"/>
                        </a:rPr>
                        <a:t>NULL</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pl-PL" sz="1400">
                          <a:effectLst/>
                          <a:latin typeface="Courier New" panose="02070309020205020404" pitchFamily="49" charset="0"/>
                          <a:ea typeface="Times New Roman" panose="02020603050405020304" pitchFamily="18" charset="0"/>
                          <a:cs typeface="Times New Roman" panose="02020603050405020304" pitchFamily="18" charset="0"/>
                        </a:rPr>
                        <a:t>20160101 20:54:57</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6335651"/>
                  </a:ext>
                </a:extLst>
              </a:tr>
              <a:tr h="215988">
                <a:tc>
                  <a:txBody>
                    <a:bodyPr/>
                    <a:lstStyle/>
                    <a:p>
                      <a:pPr>
                        <a:lnSpc>
                          <a:spcPct val="107000"/>
                        </a:lnSpc>
                        <a:spcAft>
                          <a:spcPts val="800"/>
                        </a:spcAft>
                      </a:pPr>
                      <a:r>
                        <a:rPr lang="pl-PL" sz="1400">
                          <a:effectLst/>
                          <a:latin typeface="Courier New" panose="02070309020205020404" pitchFamily="49" charset="0"/>
                          <a:ea typeface="Times New Roman" panose="02020603050405020304" pitchFamily="18" charset="0"/>
                          <a:cs typeface="Times New Roman" panose="02020603050405020304" pitchFamily="18" charset="0"/>
                        </a:rPr>
                        <a:t>Zygmunt</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pl-PL" sz="1400" dirty="0">
                          <a:effectLst/>
                          <a:latin typeface="Courier New" panose="02070309020205020404" pitchFamily="49" charset="0"/>
                          <a:ea typeface="Times New Roman" panose="02020603050405020304" pitchFamily="18" charset="0"/>
                          <a:cs typeface="Times New Roman" panose="02020603050405020304" pitchFamily="18" charset="0"/>
                        </a:rPr>
                        <a:t>20160101 20:54:59</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3719086"/>
                  </a:ext>
                </a:extLst>
              </a:tr>
              <a:tr h="215988">
                <a:tc>
                  <a:txBody>
                    <a:bodyPr/>
                    <a:lstStyle/>
                    <a:p>
                      <a:pPr>
                        <a:lnSpc>
                          <a:spcPct val="107000"/>
                        </a:lnSpc>
                        <a:spcAft>
                          <a:spcPts val="800"/>
                        </a:spcAft>
                      </a:pPr>
                      <a:r>
                        <a:rPr lang="pl-PL" sz="1400">
                          <a:effectLst/>
                          <a:latin typeface="Courier New" panose="02070309020205020404" pitchFamily="49" charset="0"/>
                          <a:ea typeface="Times New Roman" panose="02020603050405020304" pitchFamily="18" charset="0"/>
                          <a:cs typeface="Times New Roman" panose="02020603050405020304" pitchFamily="18" charset="0"/>
                        </a:rPr>
                        <a:t>NULL</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pl-PL" sz="1400">
                          <a:effectLst/>
                          <a:latin typeface="Courier New" panose="02070309020205020404" pitchFamily="49" charset="0"/>
                          <a:ea typeface="Times New Roman" panose="02020603050405020304" pitchFamily="18" charset="0"/>
                          <a:cs typeface="Times New Roman" panose="02020603050405020304" pitchFamily="18" charset="0"/>
                        </a:rPr>
                        <a:t>20160101 20:55:03</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8606816"/>
                  </a:ext>
                </a:extLst>
              </a:tr>
              <a:tr h="215988">
                <a:tc>
                  <a:txBody>
                    <a:bodyPr/>
                    <a:lstStyle/>
                    <a:p>
                      <a:pPr>
                        <a:lnSpc>
                          <a:spcPct val="107000"/>
                        </a:lnSpc>
                        <a:spcAft>
                          <a:spcPts val="800"/>
                        </a:spcAft>
                      </a:pPr>
                      <a:r>
                        <a:rPr lang="pl-PL" sz="1400">
                          <a:effectLst/>
                          <a:latin typeface="Courier New" panose="02070309020205020404" pitchFamily="49" charset="0"/>
                          <a:ea typeface="Times New Roman" panose="02020603050405020304" pitchFamily="18" charset="0"/>
                          <a:cs typeface="Times New Roman" panose="02020603050405020304" pitchFamily="18" charset="0"/>
                        </a:rPr>
                        <a:t>NULL</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pl-PL" sz="1400" dirty="0">
                          <a:effectLst/>
                          <a:latin typeface="Courier New" panose="02070309020205020404" pitchFamily="49" charset="0"/>
                          <a:ea typeface="Times New Roman" panose="02020603050405020304" pitchFamily="18" charset="0"/>
                          <a:cs typeface="Times New Roman" panose="02020603050405020304" pitchFamily="18" charset="0"/>
                        </a:rPr>
                        <a:t>20160101 20:56:12</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0178992"/>
                  </a:ext>
                </a:extLst>
              </a:tr>
              <a:tr h="215988">
                <a:tc>
                  <a:txBody>
                    <a:bodyPr/>
                    <a:lstStyle/>
                    <a:p>
                      <a:pPr>
                        <a:lnSpc>
                          <a:spcPct val="107000"/>
                        </a:lnSpc>
                        <a:spcAft>
                          <a:spcPts val="800"/>
                        </a:spcAft>
                      </a:pPr>
                      <a:r>
                        <a:rPr lang="pl-PL" sz="1400">
                          <a:effectLst/>
                          <a:latin typeface="Courier New" panose="02070309020205020404" pitchFamily="49" charset="0"/>
                          <a:ea typeface="Times New Roman" panose="02020603050405020304" pitchFamily="18" charset="0"/>
                          <a:cs typeface="Times New Roman" panose="02020603050405020304" pitchFamily="18" charset="0"/>
                        </a:rPr>
                        <a:t>Renata</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pl-PL" sz="1400" dirty="0">
                          <a:effectLst/>
                          <a:latin typeface="Courier New" panose="02070309020205020404" pitchFamily="49" charset="0"/>
                          <a:ea typeface="Times New Roman" panose="02020603050405020304" pitchFamily="18" charset="0"/>
                          <a:cs typeface="Times New Roman" panose="02020603050405020304" pitchFamily="18" charset="0"/>
                        </a:rPr>
                        <a:t>20160101 20:57:22</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0999799"/>
                  </a:ext>
                </a:extLst>
              </a:tr>
              <a:tr h="215988">
                <a:tc>
                  <a:txBody>
                    <a:bodyPr/>
                    <a:lstStyle/>
                    <a:p>
                      <a:pPr>
                        <a:lnSpc>
                          <a:spcPct val="107000"/>
                        </a:lnSpc>
                        <a:spcAft>
                          <a:spcPts val="800"/>
                        </a:spcAft>
                      </a:pPr>
                      <a:r>
                        <a:rPr lang="pl-PL" sz="1400">
                          <a:effectLst/>
                          <a:latin typeface="Courier New" panose="02070309020205020404" pitchFamily="49" charset="0"/>
                          <a:ea typeface="Times New Roman" panose="02020603050405020304" pitchFamily="18" charset="0"/>
                          <a:cs typeface="Times New Roman" panose="02020603050405020304" pitchFamily="18" charset="0"/>
                        </a:rPr>
                        <a:t>Zygmunt</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pl-PL" sz="1400" dirty="0">
                          <a:effectLst/>
                          <a:latin typeface="Courier New" panose="02070309020205020404" pitchFamily="49" charset="0"/>
                          <a:ea typeface="Times New Roman" panose="02020603050405020304" pitchFamily="18" charset="0"/>
                          <a:cs typeface="Times New Roman" panose="02020603050405020304" pitchFamily="18" charset="0"/>
                        </a:rPr>
                        <a:t>20160101 20:58:31</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1877835"/>
                  </a:ext>
                </a:extLst>
              </a:tr>
              <a:tr h="215988">
                <a:tc>
                  <a:txBody>
                    <a:bodyPr/>
                    <a:lstStyle/>
                    <a:p>
                      <a:pPr>
                        <a:lnSpc>
                          <a:spcPct val="107000"/>
                        </a:lnSpc>
                        <a:spcAft>
                          <a:spcPts val="800"/>
                        </a:spcAft>
                      </a:pPr>
                      <a:r>
                        <a:rPr lang="pl-PL" sz="1400">
                          <a:effectLst/>
                          <a:latin typeface="Courier New" panose="02070309020205020404" pitchFamily="49" charset="0"/>
                          <a:ea typeface="Times New Roman" panose="02020603050405020304" pitchFamily="18" charset="0"/>
                          <a:cs typeface="Times New Roman" panose="02020603050405020304" pitchFamily="18" charset="0"/>
                        </a:rPr>
                        <a:t>Zygmunt</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pl-PL" sz="1400">
                          <a:effectLst/>
                          <a:latin typeface="Courier New" panose="02070309020205020404" pitchFamily="49" charset="0"/>
                          <a:ea typeface="Times New Roman" panose="02020603050405020304" pitchFamily="18" charset="0"/>
                          <a:cs typeface="Times New Roman" panose="02020603050405020304" pitchFamily="18" charset="0"/>
                        </a:rPr>
                        <a:t>20160101 20:59:41</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6194354"/>
                  </a:ext>
                </a:extLst>
              </a:tr>
              <a:tr h="215988">
                <a:tc>
                  <a:txBody>
                    <a:bodyPr/>
                    <a:lstStyle/>
                    <a:p>
                      <a:pPr>
                        <a:lnSpc>
                          <a:spcPct val="107000"/>
                        </a:lnSpc>
                        <a:spcAft>
                          <a:spcPts val="800"/>
                        </a:spcAft>
                      </a:pPr>
                      <a:r>
                        <a:rPr lang="pl-PL" sz="1400">
                          <a:effectLst/>
                          <a:latin typeface="Courier New" panose="02070309020205020404" pitchFamily="49" charset="0"/>
                          <a:ea typeface="Times New Roman" panose="02020603050405020304" pitchFamily="18" charset="0"/>
                          <a:cs typeface="Times New Roman" panose="02020603050405020304" pitchFamily="18" charset="0"/>
                        </a:rPr>
                        <a:t>Zygmunt</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pl-PL" sz="1400" dirty="0">
                          <a:effectLst/>
                          <a:latin typeface="Courier New" panose="02070309020205020404" pitchFamily="49" charset="0"/>
                          <a:ea typeface="Times New Roman" panose="02020603050405020304" pitchFamily="18" charset="0"/>
                          <a:cs typeface="Times New Roman" panose="02020603050405020304" pitchFamily="18" charset="0"/>
                        </a:rPr>
                        <a:t>20160101 21:02:02</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5852269"/>
                  </a:ext>
                </a:extLst>
              </a:tr>
              <a:tr h="215988">
                <a:tc>
                  <a:txBody>
                    <a:bodyPr/>
                    <a:lstStyle/>
                    <a:p>
                      <a:pPr>
                        <a:lnSpc>
                          <a:spcPct val="107000"/>
                        </a:lnSpc>
                        <a:spcAft>
                          <a:spcPts val="800"/>
                        </a:spcAft>
                      </a:pPr>
                      <a:r>
                        <a:rPr lang="pl-PL" sz="1400">
                          <a:effectLst/>
                          <a:latin typeface="Courier New" panose="02070309020205020404" pitchFamily="49" charset="0"/>
                          <a:ea typeface="Times New Roman" panose="02020603050405020304" pitchFamily="18" charset="0"/>
                          <a:cs typeface="Times New Roman" panose="02020603050405020304" pitchFamily="18" charset="0"/>
                        </a:rPr>
                        <a:t>Zygmunt</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pl-PL" sz="1400" dirty="0">
                          <a:effectLst/>
                          <a:latin typeface="Courier New" panose="02070309020205020404" pitchFamily="49" charset="0"/>
                          <a:ea typeface="Times New Roman" panose="02020603050405020304" pitchFamily="18" charset="0"/>
                          <a:cs typeface="Times New Roman" panose="02020603050405020304" pitchFamily="18" charset="0"/>
                        </a:rPr>
                        <a:t>20160101 21:03:59</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7852641"/>
                  </a:ext>
                </a:extLst>
              </a:tr>
              <a:tr h="215988">
                <a:tc>
                  <a:txBody>
                    <a:bodyPr/>
                    <a:lstStyle/>
                    <a:p>
                      <a:pPr>
                        <a:lnSpc>
                          <a:spcPct val="107000"/>
                        </a:lnSpc>
                        <a:spcAft>
                          <a:spcPts val="800"/>
                        </a:spcAft>
                      </a:pPr>
                      <a:r>
                        <a:rPr lang="pl-PL" sz="1400">
                          <a:effectLst/>
                          <a:latin typeface="Courier New" panose="02070309020205020404" pitchFamily="49" charset="0"/>
                          <a:ea typeface="Times New Roman" panose="02020603050405020304" pitchFamily="18" charset="0"/>
                          <a:cs typeface="Times New Roman" panose="02020603050405020304" pitchFamily="18" charset="0"/>
                        </a:rPr>
                        <a:t>ADAM</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pl-PL" sz="1400" dirty="0">
                          <a:effectLst/>
                          <a:latin typeface="Courier New" panose="02070309020205020404" pitchFamily="49" charset="0"/>
                          <a:ea typeface="Times New Roman" panose="02020603050405020304" pitchFamily="18" charset="0"/>
                          <a:cs typeface="Times New Roman" panose="02020603050405020304" pitchFamily="18" charset="0"/>
                        </a:rPr>
                        <a:t>20160101 21:42:31</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6415029"/>
                  </a:ext>
                </a:extLst>
              </a:tr>
              <a:tr h="215988">
                <a:tc>
                  <a:txBody>
                    <a:bodyPr/>
                    <a:lstStyle/>
                    <a:p>
                      <a:pPr>
                        <a:lnSpc>
                          <a:spcPct val="107000"/>
                        </a:lnSpc>
                        <a:spcAft>
                          <a:spcPts val="800"/>
                        </a:spcAft>
                      </a:pPr>
                      <a:r>
                        <a:rPr lang="pl-PL" sz="1400">
                          <a:effectLst/>
                          <a:latin typeface="Courier New" panose="02070309020205020404" pitchFamily="49" charset="0"/>
                          <a:ea typeface="Times New Roman" panose="02020603050405020304" pitchFamily="18" charset="0"/>
                          <a:cs typeface="Times New Roman" panose="02020603050405020304" pitchFamily="18" charset="0"/>
                        </a:rPr>
                        <a:t>ADAM</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pl-PL" sz="1400" dirty="0">
                          <a:effectLst/>
                          <a:latin typeface="Courier New" panose="02070309020205020404" pitchFamily="49" charset="0"/>
                          <a:ea typeface="Times New Roman" panose="02020603050405020304" pitchFamily="18" charset="0"/>
                          <a:cs typeface="Times New Roman" panose="02020603050405020304" pitchFamily="18" charset="0"/>
                        </a:rPr>
                        <a:t>20160101 21:51:11</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6840759"/>
                  </a:ext>
                </a:extLst>
              </a:tr>
              <a:tr h="215988">
                <a:tc>
                  <a:txBody>
                    <a:bodyPr/>
                    <a:lstStyle/>
                    <a:p>
                      <a:pPr>
                        <a:lnSpc>
                          <a:spcPct val="107000"/>
                        </a:lnSpc>
                        <a:spcAft>
                          <a:spcPts val="800"/>
                        </a:spcAft>
                      </a:pPr>
                      <a:r>
                        <a:rPr lang="pl-PL" sz="1400">
                          <a:effectLst/>
                          <a:latin typeface="Courier New" panose="02070309020205020404" pitchFamily="49" charset="0"/>
                          <a:ea typeface="Times New Roman" panose="02020603050405020304" pitchFamily="18" charset="0"/>
                          <a:cs typeface="Times New Roman" panose="02020603050405020304" pitchFamily="18" charset="0"/>
                        </a:rPr>
                        <a:t>ADAM</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pl-PL" sz="1400" dirty="0">
                          <a:effectLst/>
                          <a:latin typeface="Courier New" panose="02070309020205020404" pitchFamily="49" charset="0"/>
                          <a:ea typeface="Times New Roman" panose="02020603050405020304" pitchFamily="18" charset="0"/>
                          <a:cs typeface="Times New Roman" panose="02020603050405020304" pitchFamily="18" charset="0"/>
                        </a:rPr>
                        <a:t>20160101 21:51:24</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3541809"/>
                  </a:ext>
                </a:extLst>
              </a:tr>
            </a:tbl>
          </a:graphicData>
        </a:graphic>
      </p:graphicFrame>
      <p:sp>
        <p:nvSpPr>
          <p:cNvPr id="12" name="Prostokąt 11">
            <a:extLst>
              <a:ext uri="{FF2B5EF4-FFF2-40B4-BE49-F238E27FC236}">
                <a16:creationId xmlns:a16="http://schemas.microsoft.com/office/drawing/2014/main" id="{2BCE75EB-F6A0-4089-B26D-EF48A973C9B5}"/>
              </a:ext>
            </a:extLst>
          </p:cNvPr>
          <p:cNvSpPr/>
          <p:nvPr/>
        </p:nvSpPr>
        <p:spPr>
          <a:xfrm>
            <a:off x="281157" y="3098293"/>
            <a:ext cx="6600485" cy="3323987"/>
          </a:xfrm>
          <a:prstGeom prst="rect">
            <a:avLst/>
          </a:prstGeom>
        </p:spPr>
        <p:txBody>
          <a:bodyPr wrap="square">
            <a:spAutoFit/>
          </a:bodyPr>
          <a:lstStyle/>
          <a:p>
            <a:r>
              <a:rPr lang="pl-PL" sz="2000" dirty="0"/>
              <a:t>Wykorzystując dane z tabeli rejestracji, należy utworzyć zapytanie generujące listę osób, które wpisały się więcej niż jeden raz pod rząd. Osoby z wartością NULL w nazwie pomijamy. Należy wyświetlić:</a:t>
            </a:r>
          </a:p>
          <a:p>
            <a:r>
              <a:rPr lang="pl-PL" sz="2000" dirty="0"/>
              <a:t>• imię</a:t>
            </a:r>
          </a:p>
          <a:p>
            <a:r>
              <a:rPr lang="pl-PL" sz="2000" dirty="0"/>
              <a:t>• liczbę wystąpień w serii</a:t>
            </a:r>
          </a:p>
          <a:p>
            <a:r>
              <a:rPr lang="pl-PL" sz="2000" dirty="0"/>
              <a:t>• minimalną datę dodania w serii</a:t>
            </a:r>
          </a:p>
          <a:p>
            <a:r>
              <a:rPr lang="pl-PL" sz="2000" dirty="0"/>
              <a:t>• maksymalną datę dodania w serii</a:t>
            </a:r>
          </a:p>
          <a:p>
            <a:pPr>
              <a:spcBef>
                <a:spcPts val="1200"/>
              </a:spcBef>
            </a:pPr>
            <a:r>
              <a:rPr lang="pl-PL" sz="2000" dirty="0"/>
              <a:t>Poprawnym wynikiem zapytania powinna być tablica pokazana na następnym slajdzie.</a:t>
            </a:r>
          </a:p>
        </p:txBody>
      </p:sp>
    </p:spTree>
    <p:extLst>
      <p:ext uri="{BB962C8B-B14F-4D97-AF65-F5344CB8AC3E}">
        <p14:creationId xmlns:p14="http://schemas.microsoft.com/office/powerpoint/2010/main" val="3416562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up)">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up)">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wipe(up)">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2">
                                            <p:txEl>
                                              <p:pRg st="1" end="1"/>
                                            </p:txEl>
                                          </p:spTgt>
                                        </p:tgtEl>
                                        <p:attrNameLst>
                                          <p:attrName>style.visibility</p:attrName>
                                        </p:attrNameLst>
                                      </p:cBhvr>
                                      <p:to>
                                        <p:strVal val="visible"/>
                                      </p:to>
                                    </p:set>
                                    <p:animEffect transition="in" filter="wipe(up)">
                                      <p:cBhvr>
                                        <p:cTn id="22" dur="500"/>
                                        <p:tgtEl>
                                          <p:spTgt spid="1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2">
                                            <p:txEl>
                                              <p:pRg st="2" end="2"/>
                                            </p:txEl>
                                          </p:spTgt>
                                        </p:tgtEl>
                                        <p:attrNameLst>
                                          <p:attrName>style.visibility</p:attrName>
                                        </p:attrNameLst>
                                      </p:cBhvr>
                                      <p:to>
                                        <p:strVal val="visible"/>
                                      </p:to>
                                    </p:set>
                                    <p:animEffect transition="in" filter="wipe(up)">
                                      <p:cBhvr>
                                        <p:cTn id="27" dur="500"/>
                                        <p:tgtEl>
                                          <p:spTgt spid="1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2">
                                            <p:txEl>
                                              <p:pRg st="3" end="3"/>
                                            </p:txEl>
                                          </p:spTgt>
                                        </p:tgtEl>
                                        <p:attrNameLst>
                                          <p:attrName>style.visibility</p:attrName>
                                        </p:attrNameLst>
                                      </p:cBhvr>
                                      <p:to>
                                        <p:strVal val="visible"/>
                                      </p:to>
                                    </p:set>
                                    <p:animEffect transition="in" filter="wipe(up)">
                                      <p:cBhvr>
                                        <p:cTn id="32" dur="500"/>
                                        <p:tgtEl>
                                          <p:spTgt spid="1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2">
                                            <p:txEl>
                                              <p:pRg st="4" end="4"/>
                                            </p:txEl>
                                          </p:spTgt>
                                        </p:tgtEl>
                                        <p:attrNameLst>
                                          <p:attrName>style.visibility</p:attrName>
                                        </p:attrNameLst>
                                      </p:cBhvr>
                                      <p:to>
                                        <p:strVal val="visible"/>
                                      </p:to>
                                    </p:set>
                                    <p:animEffect transition="in" filter="wipe(up)">
                                      <p:cBhvr>
                                        <p:cTn id="37" dur="500"/>
                                        <p:tgtEl>
                                          <p:spTgt spid="1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2">
                                            <p:txEl>
                                              <p:pRg st="5" end="5"/>
                                            </p:txEl>
                                          </p:spTgt>
                                        </p:tgtEl>
                                        <p:attrNameLst>
                                          <p:attrName>style.visibility</p:attrName>
                                        </p:attrNameLst>
                                      </p:cBhvr>
                                      <p:to>
                                        <p:strVal val="visible"/>
                                      </p:to>
                                    </p:set>
                                    <p:animEffect transition="in" filter="wipe(up)">
                                      <p:cBhvr>
                                        <p:cTn id="42"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ytuł 1"/>
          <p:cNvSpPr txBox="1">
            <a:spLocks/>
          </p:cNvSpPr>
          <p:nvPr/>
        </p:nvSpPr>
        <p:spPr>
          <a:xfrm>
            <a:off x="0" y="0"/>
            <a:ext cx="12192000" cy="857250"/>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pl-PL" sz="4000" dirty="0">
                <a:solidFill>
                  <a:srgbClr val="000000"/>
                </a:solidFill>
                <a:latin typeface="Minion-Regular"/>
              </a:rPr>
              <a:t>Proceduralny SQL – przykład  (2/2)</a:t>
            </a:r>
            <a:endParaRPr lang="pl-PL" sz="4000" b="1" dirty="0">
              <a:latin typeface="+mn-lt"/>
            </a:endParaRPr>
          </a:p>
        </p:txBody>
      </p:sp>
      <p:sp>
        <p:nvSpPr>
          <p:cNvPr id="4" name="Symbol zastępczy daty 3"/>
          <p:cNvSpPr>
            <a:spLocks noGrp="1"/>
          </p:cNvSpPr>
          <p:nvPr>
            <p:ph type="dt" sz="half" idx="10"/>
          </p:nvPr>
        </p:nvSpPr>
        <p:spPr/>
        <p:txBody>
          <a:bodyPr/>
          <a:lstStyle/>
          <a:p>
            <a:fld id="{A9D9BF86-D333-44AD-814F-FCFC27B3B8A4}" type="datetime1">
              <a:rPr lang="pl-PL" smtClean="0"/>
              <a:t>25.11.2021</a:t>
            </a:fld>
            <a:endParaRPr lang="pl-PL"/>
          </a:p>
        </p:txBody>
      </p:sp>
      <p:sp>
        <p:nvSpPr>
          <p:cNvPr id="11" name="pole tekstowe 10">
            <a:extLst>
              <a:ext uri="{FF2B5EF4-FFF2-40B4-BE49-F238E27FC236}">
                <a16:creationId xmlns:a16="http://schemas.microsoft.com/office/drawing/2014/main" id="{74A4A32E-4E9B-4888-8DE5-D8F7669CF163}"/>
              </a:ext>
            </a:extLst>
          </p:cNvPr>
          <p:cNvSpPr txBox="1"/>
          <p:nvPr/>
        </p:nvSpPr>
        <p:spPr>
          <a:xfrm>
            <a:off x="487193" y="1549431"/>
            <a:ext cx="7987219" cy="430887"/>
          </a:xfrm>
          <a:prstGeom prst="rect">
            <a:avLst/>
          </a:prstGeom>
          <a:noFill/>
        </p:spPr>
        <p:txBody>
          <a:bodyPr wrap="square">
            <a:spAutoFit/>
          </a:bodyPr>
          <a:lstStyle/>
          <a:p>
            <a:r>
              <a:rPr lang="pl-PL" sz="2200" dirty="0"/>
              <a:t>Poprawnym wynikiem zapytania powinna być tablica:</a:t>
            </a:r>
          </a:p>
        </p:txBody>
      </p:sp>
      <p:graphicFrame>
        <p:nvGraphicFramePr>
          <p:cNvPr id="3" name="Tabela 2">
            <a:extLst>
              <a:ext uri="{FF2B5EF4-FFF2-40B4-BE49-F238E27FC236}">
                <a16:creationId xmlns:a16="http://schemas.microsoft.com/office/drawing/2014/main" id="{FB9C3BA2-E611-4302-9EBA-560942031E5D}"/>
              </a:ext>
            </a:extLst>
          </p:cNvPr>
          <p:cNvGraphicFramePr>
            <a:graphicFrameLocks noGrp="1"/>
          </p:cNvGraphicFramePr>
          <p:nvPr>
            <p:extLst>
              <p:ext uri="{D42A27DB-BD31-4B8C-83A1-F6EECF244321}">
                <p14:modId xmlns:p14="http://schemas.microsoft.com/office/powerpoint/2010/main" val="1201025039"/>
              </p:ext>
            </p:extLst>
          </p:nvPr>
        </p:nvGraphicFramePr>
        <p:xfrm>
          <a:off x="623785" y="2395991"/>
          <a:ext cx="10660300" cy="1283335"/>
        </p:xfrm>
        <a:graphic>
          <a:graphicData uri="http://schemas.openxmlformats.org/drawingml/2006/table">
            <a:tbl>
              <a:tblPr firstRow="1" firstCol="1" bandRow="1"/>
              <a:tblGrid>
                <a:gridCol w="1306926">
                  <a:extLst>
                    <a:ext uri="{9D8B030D-6E8A-4147-A177-3AD203B41FA5}">
                      <a16:colId xmlns:a16="http://schemas.microsoft.com/office/drawing/2014/main" val="2578750404"/>
                    </a:ext>
                  </a:extLst>
                </a:gridCol>
                <a:gridCol w="2097564">
                  <a:extLst>
                    <a:ext uri="{9D8B030D-6E8A-4147-A177-3AD203B41FA5}">
                      <a16:colId xmlns:a16="http://schemas.microsoft.com/office/drawing/2014/main" val="1000568256"/>
                    </a:ext>
                  </a:extLst>
                </a:gridCol>
                <a:gridCol w="3153291">
                  <a:extLst>
                    <a:ext uri="{9D8B030D-6E8A-4147-A177-3AD203B41FA5}">
                      <a16:colId xmlns:a16="http://schemas.microsoft.com/office/drawing/2014/main" val="1403487405"/>
                    </a:ext>
                  </a:extLst>
                </a:gridCol>
                <a:gridCol w="4102519">
                  <a:extLst>
                    <a:ext uri="{9D8B030D-6E8A-4147-A177-3AD203B41FA5}">
                      <a16:colId xmlns:a16="http://schemas.microsoft.com/office/drawing/2014/main" val="1738707335"/>
                    </a:ext>
                  </a:extLst>
                </a:gridCol>
              </a:tblGrid>
              <a:tr h="0">
                <a:tc>
                  <a:txBody>
                    <a:bodyPr/>
                    <a:lstStyle/>
                    <a:p>
                      <a:pPr algn="ct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pl-PL" sz="1600">
                          <a:effectLst/>
                          <a:latin typeface="Courier New" panose="02070309020205020404" pitchFamily="49" charset="0"/>
                          <a:ea typeface="Times New Roman" panose="02020603050405020304" pitchFamily="18" charset="0"/>
                          <a:cs typeface="Times New Roman" panose="02020603050405020304" pitchFamily="18" charset="0"/>
                        </a:rPr>
                        <a:t>Imię</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pl-PL" sz="1600">
                          <a:effectLst/>
                          <a:latin typeface="Courier New" panose="02070309020205020404" pitchFamily="49" charset="0"/>
                          <a:ea typeface="Times New Roman" panose="02020603050405020304" pitchFamily="18" charset="0"/>
                          <a:cs typeface="Times New Roman" panose="02020603050405020304" pitchFamily="18" charset="0"/>
                        </a:rPr>
                        <a:t>Liczba wystąpień</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pl-PL" sz="1600">
                          <a:effectLst/>
                          <a:latin typeface="Courier New" panose="02070309020205020404" pitchFamily="49" charset="0"/>
                          <a:ea typeface="Times New Roman" panose="02020603050405020304" pitchFamily="18" charset="0"/>
                          <a:cs typeface="Times New Roman" panose="02020603050405020304" pitchFamily="18" charset="0"/>
                        </a:rPr>
                        <a:t>Minimalna data</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pl-PL" sz="1600">
                          <a:effectLst/>
                          <a:latin typeface="Courier New" panose="02070309020205020404" pitchFamily="49" charset="0"/>
                          <a:ea typeface="Times New Roman" panose="02020603050405020304" pitchFamily="18" charset="0"/>
                          <a:cs typeface="Times New Roman" panose="02020603050405020304" pitchFamily="18" charset="0"/>
                        </a:rPr>
                        <a:t>Maksymalna data</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3653495"/>
                  </a:ext>
                </a:extLst>
              </a:tr>
              <a:tr h="0">
                <a:tc>
                  <a:txBody>
                    <a:bodyPr/>
                    <a:lstStyle/>
                    <a:p>
                      <a:pP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pl-PL" sz="1600">
                          <a:effectLst/>
                          <a:latin typeface="Courier New" panose="02070309020205020404" pitchFamily="49" charset="0"/>
                          <a:ea typeface="Times New Roman" panose="02020603050405020304" pitchFamily="18" charset="0"/>
                          <a:cs typeface="Times New Roman" panose="02020603050405020304" pitchFamily="18" charset="0"/>
                        </a:rPr>
                        <a:t>ADAM</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pl-PL" sz="1600">
                          <a:effectLst/>
                          <a:latin typeface="Courier New" panose="02070309020205020404" pitchFamily="49" charset="0"/>
                          <a:ea typeface="Times New Roman" panose="02020603050405020304" pitchFamily="18" charset="0"/>
                          <a:cs typeface="Times New Roman" panose="02020603050405020304" pitchFamily="18" charset="0"/>
                        </a:rPr>
                        <a:t>4</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pl-PL" sz="1600">
                          <a:effectLst/>
                          <a:latin typeface="CalibriRegular"/>
                          <a:ea typeface="Calibri" panose="020F0502020204030204" pitchFamily="34" charset="0"/>
                          <a:cs typeface="CalibriRegular"/>
                        </a:rPr>
                        <a:t>2016-01-01 20:41:55.000</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pl-PL" sz="1600">
                          <a:effectLst/>
                          <a:latin typeface="CalibriRegular"/>
                          <a:ea typeface="Calibri" panose="020F0502020204030204" pitchFamily="34" charset="0"/>
                          <a:cs typeface="CalibriRegular"/>
                        </a:rPr>
                        <a:t>2016-01-01 20:51:24.000</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4168006"/>
                  </a:ext>
                </a:extLst>
              </a:tr>
              <a:tr h="0">
                <a:tc>
                  <a:txBody>
                    <a:bodyPr/>
                    <a:lstStyle/>
                    <a:p>
                      <a:pP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pl-PL" sz="1600">
                          <a:effectLst/>
                          <a:latin typeface="Courier New" panose="02070309020205020404" pitchFamily="49" charset="0"/>
                          <a:ea typeface="Times New Roman" panose="02020603050405020304" pitchFamily="18" charset="0"/>
                          <a:cs typeface="Times New Roman" panose="02020603050405020304" pitchFamily="18" charset="0"/>
                        </a:rPr>
                        <a:t>Zbyszek</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pl-PL" sz="1600">
                          <a:effectLst/>
                          <a:latin typeface="Courier New" panose="02070309020205020404" pitchFamily="49" charset="0"/>
                          <a:ea typeface="Times New Roman" panose="02020603050405020304" pitchFamily="18" charset="0"/>
                          <a:cs typeface="Times New Roman" panose="02020603050405020304" pitchFamily="18" charset="0"/>
                        </a:rPr>
                        <a:t>2</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pl-PL" sz="1600">
                          <a:effectLst/>
                          <a:latin typeface="CalibriRegular"/>
                          <a:ea typeface="Calibri" panose="020F0502020204030204" pitchFamily="34" charset="0"/>
                          <a:cs typeface="CalibriRegular"/>
                        </a:rPr>
                        <a:t>2016-01-01 20:53:07.000</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pl-PL" sz="1600">
                          <a:effectLst/>
                          <a:latin typeface="CalibriRegular"/>
                          <a:ea typeface="Calibri" panose="020F0502020204030204" pitchFamily="34" charset="0"/>
                          <a:cs typeface="CalibriRegular"/>
                        </a:rPr>
                        <a:t>2016-01-01 20:53:44.000</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3349140"/>
                  </a:ext>
                </a:extLst>
              </a:tr>
              <a:tr h="0">
                <a:tc>
                  <a:txBody>
                    <a:bodyPr/>
                    <a:lstStyle/>
                    <a:p>
                      <a:pP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pl-PL" sz="1600">
                          <a:effectLst/>
                          <a:latin typeface="Courier New" panose="02070309020205020404" pitchFamily="49" charset="0"/>
                          <a:ea typeface="Times New Roman" panose="02020603050405020304" pitchFamily="18" charset="0"/>
                          <a:cs typeface="Times New Roman" panose="02020603050405020304" pitchFamily="18" charset="0"/>
                        </a:rPr>
                        <a:t>Zygmunt</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pl-PL" sz="1600">
                          <a:effectLst/>
                          <a:latin typeface="Courier New" panose="02070309020205020404" pitchFamily="49" charset="0"/>
                          <a:ea typeface="Times New Roman" panose="02020603050405020304" pitchFamily="18" charset="0"/>
                          <a:cs typeface="Times New Roman" panose="02020603050405020304" pitchFamily="18" charset="0"/>
                        </a:rPr>
                        <a:t>4</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pl-PL" sz="1600">
                          <a:effectLst/>
                          <a:latin typeface="CalibriRegular"/>
                          <a:ea typeface="Calibri" panose="020F0502020204030204" pitchFamily="34" charset="0"/>
                          <a:cs typeface="CalibriRegular"/>
                        </a:rPr>
                        <a:t>2016-01-01 20:58:31.000</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pl-PL" sz="1600">
                          <a:effectLst/>
                          <a:latin typeface="CalibriRegular"/>
                          <a:ea typeface="Calibri" panose="020F0502020204030204" pitchFamily="34" charset="0"/>
                          <a:cs typeface="CalibriRegular"/>
                        </a:rPr>
                        <a:t>2016-01-01 21:03:59.000</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4345369"/>
                  </a:ext>
                </a:extLst>
              </a:tr>
              <a:tr h="0">
                <a:tc>
                  <a:txBody>
                    <a:bodyPr/>
                    <a:lstStyle/>
                    <a:p>
                      <a:pP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pl-PL" sz="1600" dirty="0">
                          <a:effectLst/>
                          <a:latin typeface="Courier New" panose="02070309020205020404" pitchFamily="49" charset="0"/>
                          <a:ea typeface="Times New Roman" panose="02020603050405020304" pitchFamily="18" charset="0"/>
                          <a:cs typeface="Times New Roman" panose="02020603050405020304" pitchFamily="18" charset="0"/>
                        </a:rPr>
                        <a:t>ADAM</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pl-PL" sz="1600">
                          <a:effectLst/>
                          <a:latin typeface="Courier New" panose="02070309020205020404" pitchFamily="49" charset="0"/>
                          <a:ea typeface="Times New Roman" panose="02020603050405020304" pitchFamily="18" charset="0"/>
                          <a:cs typeface="Times New Roman" panose="02020603050405020304" pitchFamily="18" charset="0"/>
                        </a:rPr>
                        <a:t>3</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pl-PL" sz="1600">
                          <a:effectLst/>
                          <a:latin typeface="CalibriRegular"/>
                          <a:ea typeface="Calibri" panose="020F0502020204030204" pitchFamily="34" charset="0"/>
                          <a:cs typeface="CalibriRegular"/>
                        </a:rPr>
                        <a:t>2016-01-01 21:42:31.000</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pl-PL" sz="1600" dirty="0">
                          <a:effectLst/>
                          <a:latin typeface="CalibriRegular"/>
                          <a:ea typeface="Calibri" panose="020F0502020204030204" pitchFamily="34" charset="0"/>
                          <a:cs typeface="CalibriRegular"/>
                        </a:rPr>
                        <a:t>2016-01-01 21:51:24.000</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7968017"/>
                  </a:ext>
                </a:extLst>
              </a:tr>
            </a:tbl>
          </a:graphicData>
        </a:graphic>
      </p:graphicFrame>
    </p:spTree>
    <p:extLst>
      <p:ext uri="{BB962C8B-B14F-4D97-AF65-F5344CB8AC3E}">
        <p14:creationId xmlns:p14="http://schemas.microsoft.com/office/powerpoint/2010/main" val="158332187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rostokąt 2"/>
          <p:cNvSpPr/>
          <p:nvPr/>
        </p:nvSpPr>
        <p:spPr>
          <a:xfrm>
            <a:off x="350374" y="1002122"/>
            <a:ext cx="11449740" cy="5632311"/>
          </a:xfrm>
          <a:prstGeom prst="rect">
            <a:avLst/>
          </a:prstGeom>
        </p:spPr>
        <p:txBody>
          <a:bodyPr wrap="square">
            <a:spAutoFit/>
          </a:bodyPr>
          <a:lstStyle/>
          <a:p>
            <a:pPr marL="363538" indent="-363538">
              <a:spcBef>
                <a:spcPts val="1800"/>
              </a:spcBef>
              <a:buFont typeface="Wingdings" panose="05000000000000000000" pitchFamily="2" charset="2"/>
              <a:buChar char="F"/>
            </a:pPr>
            <a:r>
              <a:rPr lang="en-US" sz="2300" dirty="0"/>
              <a:t>The Northwind company </a:t>
            </a:r>
            <a:r>
              <a:rPr lang="en-US" sz="2300" dirty="0">
                <a:solidFill>
                  <a:srgbClr val="FF0000"/>
                </a:solidFill>
              </a:rPr>
              <a:t>exports a number of goods</a:t>
            </a:r>
            <a:r>
              <a:rPr lang="en-US" sz="2300" dirty="0"/>
              <a:t>. In order to manage and store the company data, a </a:t>
            </a:r>
            <a:r>
              <a:rPr lang="en-US" sz="2300" dirty="0">
                <a:solidFill>
                  <a:srgbClr val="FF0000"/>
                </a:solidFill>
              </a:rPr>
              <a:t>relational database </a:t>
            </a:r>
            <a:r>
              <a:rPr lang="en-US" sz="2300" dirty="0"/>
              <a:t>has been designed. </a:t>
            </a:r>
          </a:p>
          <a:p>
            <a:pPr marL="363538" indent="-363538">
              <a:spcBef>
                <a:spcPts val="1800"/>
              </a:spcBef>
              <a:buFont typeface="Wingdings" panose="05000000000000000000" pitchFamily="2" charset="2"/>
              <a:buChar char="F"/>
            </a:pPr>
            <a:r>
              <a:rPr lang="en-US" sz="2300" dirty="0"/>
              <a:t>The </a:t>
            </a:r>
            <a:r>
              <a:rPr lang="en-US" sz="2300" dirty="0">
                <a:solidFill>
                  <a:srgbClr val="FF0000"/>
                </a:solidFill>
              </a:rPr>
              <a:t>main characteristics </a:t>
            </a:r>
            <a:r>
              <a:rPr lang="en-US" sz="2300" dirty="0"/>
              <a:t>of the data to be stored are the following:</a:t>
            </a:r>
          </a:p>
          <a:p>
            <a:pPr marL="720725" indent="-342900">
              <a:spcBef>
                <a:spcPts val="1800"/>
              </a:spcBef>
              <a:buFont typeface="Arial" panose="020B0604020202020204" pitchFamily="34" charset="0"/>
              <a:buChar char="•"/>
            </a:pPr>
            <a:r>
              <a:rPr lang="en-US" sz="2100" dirty="0">
                <a:solidFill>
                  <a:srgbClr val="FF0000"/>
                </a:solidFill>
              </a:rPr>
              <a:t>Customer data</a:t>
            </a:r>
            <a:r>
              <a:rPr lang="en-US" sz="2100" dirty="0"/>
              <a:t>, which must include an identifier, the customer’s name, contact person’s name and title, full address, phone, and fax. </a:t>
            </a:r>
          </a:p>
          <a:p>
            <a:pPr marL="720725" indent="-342900">
              <a:spcBef>
                <a:spcPts val="1800"/>
              </a:spcBef>
              <a:buFont typeface="Arial" panose="020B0604020202020204" pitchFamily="34" charset="0"/>
              <a:buChar char="•"/>
            </a:pPr>
            <a:r>
              <a:rPr lang="en-US" sz="2100" dirty="0">
                <a:solidFill>
                  <a:srgbClr val="FF0000"/>
                </a:solidFill>
              </a:rPr>
              <a:t>Employee </a:t>
            </a:r>
            <a:r>
              <a:rPr lang="en-US" sz="2100" dirty="0"/>
              <a:t>data, including the identifier, name, title, title of courtesy, birth date, hire date, address, home phone, phone extension, and a photo. Photos will be stored in the file system, and a path to the photo is required. Further, employees report to other employees of higher level in the company’s organization.</a:t>
            </a:r>
          </a:p>
          <a:p>
            <a:pPr marL="720725" indent="-342900">
              <a:spcBef>
                <a:spcPts val="1800"/>
              </a:spcBef>
              <a:buFont typeface="Arial" panose="020B0604020202020204" pitchFamily="34" charset="0"/>
              <a:buChar char="•"/>
            </a:pPr>
            <a:r>
              <a:rPr lang="en-US" sz="2100" dirty="0"/>
              <a:t>Geographic data, namely, the </a:t>
            </a:r>
            <a:r>
              <a:rPr lang="en-US" sz="2100" dirty="0">
                <a:solidFill>
                  <a:srgbClr val="FF0000"/>
                </a:solidFill>
              </a:rPr>
              <a:t>territories</a:t>
            </a:r>
            <a:r>
              <a:rPr lang="en-US" sz="2100" dirty="0"/>
              <a:t> where the company operates. These territories are organized into </a:t>
            </a:r>
            <a:r>
              <a:rPr lang="en-US" sz="2100" dirty="0">
                <a:solidFill>
                  <a:srgbClr val="FF0000"/>
                </a:solidFill>
              </a:rPr>
              <a:t>regions</a:t>
            </a:r>
            <a:r>
              <a:rPr lang="en-US" sz="2100" dirty="0"/>
              <a:t>. For the moment, only the territory and region description must be kept. An employee can be assigned to several territories, but these territories are not exclusive to an employee: Each employee can be linked to multiple territories, and each territory can be linked to multiple employees.</a:t>
            </a:r>
          </a:p>
        </p:txBody>
      </p:sp>
      <p:sp>
        <p:nvSpPr>
          <p:cNvPr id="9" name="Tytuł 1"/>
          <p:cNvSpPr txBox="1">
            <a:spLocks/>
          </p:cNvSpPr>
          <p:nvPr/>
        </p:nvSpPr>
        <p:spPr>
          <a:xfrm>
            <a:off x="0" y="0"/>
            <a:ext cx="12192000" cy="857250"/>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pl-PL" sz="4000" b="1" dirty="0"/>
              <a:t>The Northwind Case </a:t>
            </a:r>
            <a:r>
              <a:rPr lang="pl-PL" sz="4000" b="1" dirty="0" err="1"/>
              <a:t>Study</a:t>
            </a:r>
            <a:r>
              <a:rPr lang="pl-PL" sz="4000" b="1" dirty="0"/>
              <a:t>    (1/2)</a:t>
            </a:r>
            <a:endParaRPr lang="en-US" sz="4000" b="1" dirty="0"/>
          </a:p>
        </p:txBody>
      </p:sp>
    </p:spTree>
    <p:extLst>
      <p:ext uri="{BB962C8B-B14F-4D97-AF65-F5344CB8AC3E}">
        <p14:creationId xmlns:p14="http://schemas.microsoft.com/office/powerpoint/2010/main" val="1518726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350374" y="873530"/>
            <a:ext cx="11487399" cy="5986254"/>
          </a:xfrm>
          <a:prstGeom prst="rect">
            <a:avLst/>
          </a:prstGeom>
        </p:spPr>
        <p:txBody>
          <a:bodyPr wrap="square">
            <a:spAutoFit/>
          </a:bodyPr>
          <a:lstStyle/>
          <a:p>
            <a:pPr marL="363538" indent="-363538">
              <a:spcBef>
                <a:spcPts val="1800"/>
              </a:spcBef>
              <a:buFont typeface="Wingdings" panose="05000000000000000000" pitchFamily="2" charset="2"/>
              <a:buChar char="F"/>
            </a:pPr>
            <a:r>
              <a:rPr lang="pl-PL" sz="2300" dirty="0"/>
              <a:t>Firma handlowa Northwind zajmuje się </a:t>
            </a:r>
            <a:r>
              <a:rPr lang="pl-PL" sz="2300" dirty="0">
                <a:solidFill>
                  <a:srgbClr val="FF0000"/>
                </a:solidFill>
              </a:rPr>
              <a:t>eksportem artykułów spożywczych</a:t>
            </a:r>
            <a:r>
              <a:rPr lang="pl-PL" sz="2300" dirty="0"/>
              <a:t>. Przechowywanie oraz zarządzanie danymi firmy odbywa się z wykorzystaniem </a:t>
            </a:r>
            <a:r>
              <a:rPr lang="pl-PL" sz="2300" dirty="0">
                <a:solidFill>
                  <a:srgbClr val="FF0000"/>
                </a:solidFill>
              </a:rPr>
              <a:t>relacyjnej bazy danych</a:t>
            </a:r>
            <a:r>
              <a:rPr lang="en-US" sz="2300" dirty="0"/>
              <a:t>. </a:t>
            </a:r>
          </a:p>
          <a:p>
            <a:pPr marL="363538" indent="-363538">
              <a:spcBef>
                <a:spcPts val="1800"/>
              </a:spcBef>
              <a:buFont typeface="Wingdings" panose="05000000000000000000" pitchFamily="2" charset="2"/>
              <a:buChar char="F"/>
            </a:pPr>
            <a:r>
              <a:rPr lang="pl-PL" sz="2300" dirty="0"/>
              <a:t>Krótko </a:t>
            </a:r>
            <a:r>
              <a:rPr lang="pl-PL" sz="2300" dirty="0">
                <a:solidFill>
                  <a:srgbClr val="FF0000"/>
                </a:solidFill>
              </a:rPr>
              <a:t>scharakteryzujemy</a:t>
            </a:r>
            <a:r>
              <a:rPr lang="pl-PL" sz="2300" dirty="0"/>
              <a:t> dane przechowywane w bazie. Są to w szczególności</a:t>
            </a:r>
            <a:r>
              <a:rPr lang="en-US" sz="2300" dirty="0"/>
              <a:t>:</a:t>
            </a:r>
          </a:p>
          <a:p>
            <a:pPr marL="720725" indent="-342900">
              <a:spcBef>
                <a:spcPts val="1800"/>
              </a:spcBef>
              <a:buFont typeface="Arial" panose="020B0604020202020204" pitchFamily="34" charset="0"/>
              <a:buChar char="•"/>
            </a:pPr>
            <a:r>
              <a:rPr lang="pl-PL" sz="2100" dirty="0"/>
              <a:t>Dane o </a:t>
            </a:r>
            <a:r>
              <a:rPr lang="pl-PL" sz="2100" dirty="0">
                <a:solidFill>
                  <a:srgbClr val="FF0000"/>
                </a:solidFill>
              </a:rPr>
              <a:t>klientach</a:t>
            </a:r>
            <a:r>
              <a:rPr lang="pl-PL" sz="2100" dirty="0"/>
              <a:t>, takie jak: identyfikator, nazwa klienta, osoba do kontaktu i jej stanowisko, pełny adres telefon i fax</a:t>
            </a:r>
            <a:r>
              <a:rPr lang="en-US" sz="2100" dirty="0"/>
              <a:t>. </a:t>
            </a:r>
          </a:p>
          <a:p>
            <a:pPr marL="720725" indent="-342900">
              <a:spcBef>
                <a:spcPts val="1800"/>
              </a:spcBef>
              <a:buFont typeface="Arial" panose="020B0604020202020204" pitchFamily="34" charset="0"/>
              <a:buChar char="•"/>
            </a:pPr>
            <a:r>
              <a:rPr lang="pl-PL" sz="2100" dirty="0"/>
              <a:t>Dane o </a:t>
            </a:r>
            <a:r>
              <a:rPr lang="pl-PL" sz="2100" dirty="0">
                <a:solidFill>
                  <a:srgbClr val="FF0000"/>
                </a:solidFill>
              </a:rPr>
              <a:t>pracownikach</a:t>
            </a:r>
            <a:r>
              <a:rPr lang="pl-PL" sz="2100" dirty="0"/>
              <a:t>, które obejmują: identyfikator, imię i nazwisko, stanowisko, tytuł grzecznościowy, datę urodzenia, datę zatrudnienia, adres, telefon domowy, numer kierunkowy oraz zdjęcie. Zdjęcia są przechowywane w systemie plikowym, dlatego należy podać ścieżkę do odpowiedniego pliku. Ponadto zapisywana jest informacja o osobie nadzorującej pracownika</a:t>
            </a:r>
            <a:r>
              <a:rPr lang="en-US" sz="2100" dirty="0"/>
              <a:t>.</a:t>
            </a:r>
          </a:p>
          <a:p>
            <a:pPr marL="720725" indent="-342900">
              <a:spcBef>
                <a:spcPts val="1800"/>
              </a:spcBef>
              <a:buFont typeface="Arial" panose="020B0604020202020204" pitchFamily="34" charset="0"/>
              <a:buChar char="•"/>
            </a:pPr>
            <a:r>
              <a:rPr lang="pl-PL" sz="2100" dirty="0"/>
              <a:t>Dane geograficzne, w sensie </a:t>
            </a:r>
            <a:r>
              <a:rPr lang="pl-PL" sz="2100" dirty="0">
                <a:solidFill>
                  <a:srgbClr val="FF0000"/>
                </a:solidFill>
              </a:rPr>
              <a:t>terytoriów</a:t>
            </a:r>
            <a:r>
              <a:rPr lang="pl-PL" sz="2100" dirty="0"/>
              <a:t> (obszarów), na których działa firma. Terytoria są łączone w </a:t>
            </a:r>
            <a:r>
              <a:rPr lang="pl-PL" sz="2100" dirty="0">
                <a:solidFill>
                  <a:srgbClr val="FF0000"/>
                </a:solidFill>
              </a:rPr>
              <a:t>regiony</a:t>
            </a:r>
            <a:r>
              <a:rPr lang="pl-PL" sz="2100" dirty="0"/>
              <a:t>. Aktualnie dla każdego terytorium i regionu podawany jest tylko ich opis. Pewien pracownik może być przypisany do kilku terytoriów, jednak nie obsługuje on ich na wyłączność: każdy pracownik może być przypisany do wielu terytoriów, a każde terytorium może być powiązane z wieloma pracownikami</a:t>
            </a:r>
            <a:r>
              <a:rPr lang="en-US" sz="2100" dirty="0"/>
              <a:t>.</a:t>
            </a:r>
          </a:p>
        </p:txBody>
      </p:sp>
      <p:sp>
        <p:nvSpPr>
          <p:cNvPr id="9" name="Tytuł 1"/>
          <p:cNvSpPr txBox="1">
            <a:spLocks/>
          </p:cNvSpPr>
          <p:nvPr/>
        </p:nvSpPr>
        <p:spPr>
          <a:xfrm>
            <a:off x="0" y="0"/>
            <a:ext cx="12192000" cy="857250"/>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pl-PL" sz="4000" b="1" dirty="0"/>
              <a:t>Przykład ilustrujący – firma eksportowa Northwind    (1/2)</a:t>
            </a:r>
            <a:endParaRPr lang="en-US" sz="4000" b="1" dirty="0"/>
          </a:p>
        </p:txBody>
      </p:sp>
    </p:spTree>
    <p:extLst>
      <p:ext uri="{BB962C8B-B14F-4D97-AF65-F5344CB8AC3E}">
        <p14:creationId xmlns:p14="http://schemas.microsoft.com/office/powerpoint/2010/main" val="33881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ytuł 1"/>
          <p:cNvSpPr txBox="1">
            <a:spLocks/>
          </p:cNvSpPr>
          <p:nvPr/>
        </p:nvSpPr>
        <p:spPr>
          <a:xfrm>
            <a:off x="0" y="0"/>
            <a:ext cx="12192000" cy="857250"/>
          </a:xfrm>
          <a:prstGeom prst="rect">
            <a:avLst/>
          </a:prstGeom>
          <a:solidFill>
            <a:schemeClr val="tx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pl-PL" sz="4000" b="1" dirty="0"/>
              <a:t>The Northwind Case </a:t>
            </a:r>
            <a:r>
              <a:rPr lang="pl-PL" sz="4000" b="1" dirty="0" err="1"/>
              <a:t>Study</a:t>
            </a:r>
            <a:r>
              <a:rPr lang="pl-PL" sz="4000" b="1" dirty="0"/>
              <a:t>    (2/2)</a:t>
            </a:r>
            <a:endParaRPr lang="en-US" sz="4000" b="1" dirty="0"/>
          </a:p>
        </p:txBody>
      </p:sp>
      <p:sp>
        <p:nvSpPr>
          <p:cNvPr id="2" name="Prostokąt 1"/>
          <p:cNvSpPr/>
          <p:nvPr/>
        </p:nvSpPr>
        <p:spPr>
          <a:xfrm>
            <a:off x="386714" y="993866"/>
            <a:ext cx="11380743" cy="5632311"/>
          </a:xfrm>
          <a:prstGeom prst="rect">
            <a:avLst/>
          </a:prstGeom>
        </p:spPr>
        <p:txBody>
          <a:bodyPr wrap="square">
            <a:spAutoFit/>
          </a:bodyPr>
          <a:lstStyle/>
          <a:p>
            <a:pPr marL="285750" indent="-285750">
              <a:spcBef>
                <a:spcPts val="1800"/>
              </a:spcBef>
              <a:buFont typeface="Wingdings" panose="05000000000000000000" pitchFamily="2" charset="2"/>
              <a:buChar char="F"/>
            </a:pPr>
            <a:r>
              <a:rPr lang="en-US" sz="2100" dirty="0">
                <a:solidFill>
                  <a:srgbClr val="FF0000"/>
                </a:solidFill>
              </a:rPr>
              <a:t>Shipper</a:t>
            </a:r>
            <a:r>
              <a:rPr lang="en-US" sz="2100" dirty="0"/>
              <a:t> data, that is, information about the companies that Northwind</a:t>
            </a:r>
            <a:r>
              <a:rPr lang="pl-PL" sz="2100" dirty="0"/>
              <a:t> </a:t>
            </a:r>
            <a:r>
              <a:rPr lang="en-US" sz="2100" dirty="0"/>
              <a:t>hires to provide delivery services. For each one of them, the company name</a:t>
            </a:r>
            <a:r>
              <a:rPr lang="pl-PL" sz="2100" dirty="0"/>
              <a:t> </a:t>
            </a:r>
            <a:r>
              <a:rPr lang="en-US" sz="2100" dirty="0"/>
              <a:t>and phone number must be kept.</a:t>
            </a:r>
            <a:endParaRPr lang="pl-PL" sz="2100" dirty="0"/>
          </a:p>
          <a:p>
            <a:pPr marL="285750" indent="-285750">
              <a:spcBef>
                <a:spcPts val="1800"/>
              </a:spcBef>
              <a:buFont typeface="Wingdings" panose="05000000000000000000" pitchFamily="2" charset="2"/>
              <a:buChar char="F"/>
            </a:pPr>
            <a:r>
              <a:rPr lang="en-US" sz="2100" dirty="0">
                <a:solidFill>
                  <a:srgbClr val="FF0000"/>
                </a:solidFill>
              </a:rPr>
              <a:t>Supplier</a:t>
            </a:r>
            <a:r>
              <a:rPr lang="en-US" sz="2100" dirty="0"/>
              <a:t> data, including the company name, contact name and title, full</a:t>
            </a:r>
            <a:r>
              <a:rPr lang="pl-PL" sz="2100" dirty="0"/>
              <a:t> </a:t>
            </a:r>
            <a:r>
              <a:rPr lang="en-US" sz="2100" dirty="0"/>
              <a:t>address, phone, fax, and home page.</a:t>
            </a:r>
            <a:endParaRPr lang="pl-PL" sz="2100" dirty="0"/>
          </a:p>
          <a:p>
            <a:pPr marL="285750" indent="-285750">
              <a:spcBef>
                <a:spcPts val="1800"/>
              </a:spcBef>
              <a:buFont typeface="Wingdings" panose="05000000000000000000" pitchFamily="2" charset="2"/>
              <a:buChar char="F"/>
            </a:pPr>
            <a:r>
              <a:rPr lang="en-US" sz="2100" dirty="0"/>
              <a:t>Data about the </a:t>
            </a:r>
            <a:r>
              <a:rPr lang="en-US" sz="2100" dirty="0">
                <a:solidFill>
                  <a:srgbClr val="FF0000"/>
                </a:solidFill>
              </a:rPr>
              <a:t>products</a:t>
            </a:r>
            <a:r>
              <a:rPr lang="en-US" sz="2100" dirty="0"/>
              <a:t> that Northwind trades, such as identifier, name,</a:t>
            </a:r>
            <a:r>
              <a:rPr lang="pl-PL" sz="2100" dirty="0"/>
              <a:t> </a:t>
            </a:r>
            <a:r>
              <a:rPr lang="en-US" sz="2100" dirty="0"/>
              <a:t>quantity per unit, unit price, and an indication if the product has been</a:t>
            </a:r>
            <a:r>
              <a:rPr lang="pl-PL" sz="2100" dirty="0"/>
              <a:t> </a:t>
            </a:r>
            <a:r>
              <a:rPr lang="en-US" sz="2100" dirty="0"/>
              <a:t>discontinued. In addition, an inventory is maintained, which requires to</a:t>
            </a:r>
            <a:r>
              <a:rPr lang="pl-PL" sz="2100" dirty="0"/>
              <a:t> </a:t>
            </a:r>
            <a:r>
              <a:rPr lang="en-US" sz="2100" dirty="0"/>
              <a:t>know the number of units in stock, the units ordered (i.e., in stock but not</a:t>
            </a:r>
            <a:r>
              <a:rPr lang="pl-PL" sz="2100" dirty="0"/>
              <a:t> </a:t>
            </a:r>
            <a:r>
              <a:rPr lang="en-US" sz="2100" dirty="0"/>
              <a:t>yet delivered), and the reorder level (i.e., the number of units in stock</a:t>
            </a:r>
            <a:r>
              <a:rPr lang="pl-PL" sz="2100" dirty="0"/>
              <a:t> </a:t>
            </a:r>
            <a:r>
              <a:rPr lang="en-US" sz="2100" dirty="0"/>
              <a:t>such that when it is reached, the company must produce or acquire).</a:t>
            </a:r>
            <a:r>
              <a:rPr lang="pl-PL" sz="2100" dirty="0"/>
              <a:t> </a:t>
            </a:r>
            <a:r>
              <a:rPr lang="en-US" sz="2100" dirty="0"/>
              <a:t>Products are further classified into </a:t>
            </a:r>
            <a:r>
              <a:rPr lang="en-US" sz="2100" dirty="0">
                <a:solidFill>
                  <a:srgbClr val="FF0000"/>
                </a:solidFill>
              </a:rPr>
              <a:t>categories</a:t>
            </a:r>
            <a:r>
              <a:rPr lang="en-US" sz="2100" dirty="0"/>
              <a:t>, each of which has a name,</a:t>
            </a:r>
            <a:r>
              <a:rPr lang="pl-PL" sz="2100" dirty="0"/>
              <a:t> </a:t>
            </a:r>
            <a:r>
              <a:rPr lang="en-US" sz="2100" dirty="0"/>
              <a:t>a description, and a picture. Each product has a unique supplier.</a:t>
            </a:r>
            <a:endParaRPr lang="pl-PL" sz="2100" dirty="0"/>
          </a:p>
          <a:p>
            <a:pPr marL="285750" indent="-285750">
              <a:spcBef>
                <a:spcPts val="1800"/>
              </a:spcBef>
              <a:buFont typeface="Wingdings" panose="05000000000000000000" pitchFamily="2" charset="2"/>
              <a:buChar char="F"/>
            </a:pPr>
            <a:r>
              <a:rPr lang="en-US" sz="2100" dirty="0"/>
              <a:t>Data about the sale </a:t>
            </a:r>
            <a:r>
              <a:rPr lang="en-US" sz="2100" dirty="0">
                <a:solidFill>
                  <a:srgbClr val="FF0000"/>
                </a:solidFill>
              </a:rPr>
              <a:t>orders</a:t>
            </a:r>
            <a:r>
              <a:rPr lang="en-US" sz="2100" dirty="0"/>
              <a:t>. The information required includes the</a:t>
            </a:r>
            <a:r>
              <a:rPr lang="pl-PL" sz="2100" dirty="0"/>
              <a:t> </a:t>
            </a:r>
            <a:r>
              <a:rPr lang="en-US" sz="2100" dirty="0"/>
              <a:t>identifier, the date at which the order was submitted, the required delivery</a:t>
            </a:r>
            <a:r>
              <a:rPr lang="pl-PL" sz="2100" dirty="0"/>
              <a:t> </a:t>
            </a:r>
            <a:r>
              <a:rPr lang="en-US" sz="2100" dirty="0"/>
              <a:t>date, the actual delivery date, the employee involved in the sale, the</a:t>
            </a:r>
            <a:r>
              <a:rPr lang="pl-PL" sz="2100" dirty="0"/>
              <a:t> </a:t>
            </a:r>
            <a:r>
              <a:rPr lang="en-US" sz="2100" dirty="0"/>
              <a:t>customer, the shipper in charge of its delivery, the freight cost, and the full</a:t>
            </a:r>
            <a:r>
              <a:rPr lang="pl-PL" sz="2100" dirty="0"/>
              <a:t> </a:t>
            </a:r>
            <a:r>
              <a:rPr lang="en-US" sz="2100" dirty="0"/>
              <a:t>destination address. An order can contain many products, and for </a:t>
            </a:r>
            <a:r>
              <a:rPr lang="en-US" sz="2100" dirty="0">
                <a:solidFill>
                  <a:srgbClr val="FF0000"/>
                </a:solidFill>
              </a:rPr>
              <a:t>each of</a:t>
            </a:r>
            <a:r>
              <a:rPr lang="pl-PL" sz="2100" dirty="0">
                <a:solidFill>
                  <a:srgbClr val="FF0000"/>
                </a:solidFill>
              </a:rPr>
              <a:t> </a:t>
            </a:r>
            <a:r>
              <a:rPr lang="en-US" sz="2100" dirty="0">
                <a:solidFill>
                  <a:srgbClr val="FF0000"/>
                </a:solidFill>
              </a:rPr>
              <a:t>them</a:t>
            </a:r>
            <a:r>
              <a:rPr lang="en-US" sz="2100" dirty="0"/>
              <a:t>, the unit price, the quantity, and the discount that may be given</a:t>
            </a:r>
            <a:r>
              <a:rPr lang="pl-PL" sz="2100" dirty="0"/>
              <a:t> </a:t>
            </a:r>
            <a:r>
              <a:rPr lang="en-US" sz="2100" dirty="0"/>
              <a:t>must be kept.</a:t>
            </a:r>
            <a:endParaRPr lang="pl-PL" sz="2100" dirty="0"/>
          </a:p>
        </p:txBody>
      </p:sp>
    </p:spTree>
    <p:extLst>
      <p:ext uri="{BB962C8B-B14F-4D97-AF65-F5344CB8AC3E}">
        <p14:creationId xmlns:p14="http://schemas.microsoft.com/office/powerpoint/2010/main" val="1361460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up)">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up)">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up)">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Control xmlns="http://schemas.microsoft.com/VisualStudio/2011/storyboarding/control">
  <Id Name="4f6e8982-d4d6-4395-b851-e3642caacead" Revision="1" Stencil="System.MyShapes" StencilVersion="1.0"/>
</Control>
</file>

<file path=customXml/itemProps1.xml><?xml version="1.0" encoding="utf-8"?>
<ds:datastoreItem xmlns:ds="http://schemas.openxmlformats.org/officeDocument/2006/customXml" ds:itemID="{F38E03A9-1858-4BDC-97AB-F7168D7BAE2B}">
  <ds:schemaRefs>
    <ds:schemaRef ds:uri="http://schemas.microsoft.com/VisualStudio/2011/storyboarding/control"/>
  </ds:schemaRefs>
</ds:datastoreItem>
</file>

<file path=docProps/app.xml><?xml version="1.0" encoding="utf-8"?>
<Properties xmlns="http://schemas.openxmlformats.org/officeDocument/2006/extended-properties" xmlns:vt="http://schemas.openxmlformats.org/officeDocument/2006/docPropsVTypes">
  <TotalTime>159506</TotalTime>
  <Words>11159</Words>
  <Application>Microsoft Office PowerPoint</Application>
  <PresentationFormat>Panoramiczny</PresentationFormat>
  <Paragraphs>1797</Paragraphs>
  <Slides>104</Slides>
  <Notes>25</Notes>
  <HiddenSlides>35</HiddenSlides>
  <MMClips>0</MMClips>
  <ScaleCrop>false</ScaleCrop>
  <HeadingPairs>
    <vt:vector size="6" baseType="variant">
      <vt:variant>
        <vt:lpstr>Używane czcionki</vt:lpstr>
      </vt:variant>
      <vt:variant>
        <vt:i4>13</vt:i4>
      </vt:variant>
      <vt:variant>
        <vt:lpstr>Motyw</vt:lpstr>
      </vt:variant>
      <vt:variant>
        <vt:i4>1</vt:i4>
      </vt:variant>
      <vt:variant>
        <vt:lpstr>Tytuły slajdów</vt:lpstr>
      </vt:variant>
      <vt:variant>
        <vt:i4>104</vt:i4>
      </vt:variant>
    </vt:vector>
  </HeadingPairs>
  <TitlesOfParts>
    <vt:vector size="118" baseType="lpstr">
      <vt:lpstr>Arial</vt:lpstr>
      <vt:lpstr>Arial Narrow</vt:lpstr>
      <vt:lpstr>Calibri</vt:lpstr>
      <vt:lpstr>Calibri Light</vt:lpstr>
      <vt:lpstr>CalibriRegular</vt:lpstr>
      <vt:lpstr>Cambria Math</vt:lpstr>
      <vt:lpstr>Courier New</vt:lpstr>
      <vt:lpstr>Minion-Regular</vt:lpstr>
      <vt:lpstr>Monoid</vt:lpstr>
      <vt:lpstr>Times New Roman</vt:lpstr>
      <vt:lpstr>Times-Bold</vt:lpstr>
      <vt:lpstr>Times-Roman</vt:lpstr>
      <vt:lpstr>Wingdings</vt: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Współczesne metody i narzędzia pracy z dużymi zbiorami danych</dc:title>
  <dc:creator>Krzysztof Świder</dc:creator>
  <cp:lastModifiedBy>Krzysztof Świder</cp:lastModifiedBy>
  <cp:revision>1862</cp:revision>
  <cp:lastPrinted>2021-07-15T04:10:21Z</cp:lastPrinted>
  <dcterms:created xsi:type="dcterms:W3CDTF">2016-10-04T15:31:38Z</dcterms:created>
  <dcterms:modified xsi:type="dcterms:W3CDTF">2021-11-25T10:32:35Z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fs.IsStoryboard">
    <vt:bool>true</vt:bool>
  </property>
</Properties>
</file>